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77" r:id="rId2"/>
  </p:sldMasterIdLst>
  <p:notesMasterIdLst>
    <p:notesMasterId r:id="rId43"/>
  </p:notesMasterIdLst>
  <p:sldIdLst>
    <p:sldId id="258" r:id="rId3"/>
    <p:sldId id="267" r:id="rId4"/>
    <p:sldId id="298" r:id="rId5"/>
    <p:sldId id="260" r:id="rId6"/>
    <p:sldId id="268" r:id="rId7"/>
    <p:sldId id="265" r:id="rId8"/>
    <p:sldId id="269" r:id="rId9"/>
    <p:sldId id="262" r:id="rId10"/>
    <p:sldId id="273" r:id="rId11"/>
    <p:sldId id="256" r:id="rId12"/>
    <p:sldId id="315" r:id="rId13"/>
    <p:sldId id="329" r:id="rId14"/>
    <p:sldId id="330" r:id="rId15"/>
    <p:sldId id="335" r:id="rId16"/>
    <p:sldId id="336" r:id="rId17"/>
    <p:sldId id="332" r:id="rId18"/>
    <p:sldId id="316" r:id="rId19"/>
    <p:sldId id="333" r:id="rId20"/>
    <p:sldId id="261" r:id="rId21"/>
    <p:sldId id="274" r:id="rId22"/>
    <p:sldId id="280" r:id="rId23"/>
    <p:sldId id="281" r:id="rId24"/>
    <p:sldId id="276" r:id="rId25"/>
    <p:sldId id="275" r:id="rId26"/>
    <p:sldId id="278" r:id="rId27"/>
    <p:sldId id="284" r:id="rId28"/>
    <p:sldId id="288" r:id="rId29"/>
    <p:sldId id="283" r:id="rId30"/>
    <p:sldId id="287" r:id="rId31"/>
    <p:sldId id="285" r:id="rId32"/>
    <p:sldId id="289" r:id="rId33"/>
    <p:sldId id="338" r:id="rId34"/>
    <p:sldId id="290" r:id="rId35"/>
    <p:sldId id="334" r:id="rId36"/>
    <p:sldId id="307" r:id="rId37"/>
    <p:sldId id="339" r:id="rId38"/>
    <p:sldId id="293" r:id="rId39"/>
    <p:sldId id="294" r:id="rId40"/>
    <p:sldId id="297" r:id="rId41"/>
    <p:sldId id="296" r:id="rId42"/>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881"/>
    <p:restoredTop sz="95608"/>
  </p:normalViewPr>
  <p:slideViewPr>
    <p:cSldViewPr snapToGrid="0">
      <p:cViewPr varScale="1">
        <p:scale>
          <a:sx n="73" d="100"/>
          <a:sy n="73" d="100"/>
        </p:scale>
        <p:origin x="52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B5F48B-B9F3-B646-A76A-7ED3576396D8}" type="datetimeFigureOut">
              <a:rPr lang="fr-FR" smtClean="0"/>
              <a:t>29/08/2026</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6A9958-9D2B-A24C-BE34-AD20D7611986}" type="slidenum">
              <a:rPr lang="fr-FR" smtClean="0"/>
              <a:t>‹N°›</a:t>
            </a:fld>
            <a:endParaRPr lang="fr-FR"/>
          </a:p>
        </p:txBody>
      </p:sp>
    </p:spTree>
    <p:extLst>
      <p:ext uri="{BB962C8B-B14F-4D97-AF65-F5344CB8AC3E}">
        <p14:creationId xmlns:p14="http://schemas.microsoft.com/office/powerpoint/2010/main" val="3688060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Ajouter slide président de </a:t>
            </a:r>
            <a:r>
              <a:rPr lang="fr-FR" dirty="0" err="1"/>
              <a:t>comcom</a:t>
            </a:r>
            <a:r>
              <a:rPr lang="fr-FR" dirty="0"/>
              <a:t> CCVPO SK</a:t>
            </a:r>
          </a:p>
        </p:txBody>
      </p:sp>
      <p:sp>
        <p:nvSpPr>
          <p:cNvPr id="4" name="Espace réservé du numéro de diapositive 3"/>
          <p:cNvSpPr>
            <a:spLocks noGrp="1"/>
          </p:cNvSpPr>
          <p:nvPr>
            <p:ph type="sldNum" sz="quarter" idx="5"/>
          </p:nvPr>
        </p:nvSpPr>
        <p:spPr/>
        <p:txBody>
          <a:bodyPr/>
          <a:lstStyle/>
          <a:p>
            <a:fld id="{0A6A9958-9D2B-A24C-BE34-AD20D7611986}" type="slidenum">
              <a:rPr lang="fr-FR" smtClean="0"/>
              <a:t>2</a:t>
            </a:fld>
            <a:endParaRPr lang="fr-FR"/>
          </a:p>
        </p:txBody>
      </p:sp>
    </p:spTree>
    <p:extLst>
      <p:ext uri="{BB962C8B-B14F-4D97-AF65-F5344CB8AC3E}">
        <p14:creationId xmlns:p14="http://schemas.microsoft.com/office/powerpoint/2010/main" val="1334707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358A6-7BD6-7675-7821-CB5506257F6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5849019-2A83-1CBE-4AE0-5321FBF5038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24955F9-D275-D90A-3521-45DE42B02F07}"/>
              </a:ext>
            </a:extLst>
          </p:cNvPr>
          <p:cNvSpPr>
            <a:spLocks noGrp="1"/>
          </p:cNvSpPr>
          <p:nvPr>
            <p:ph type="body" idx="1"/>
          </p:nvPr>
        </p:nvSpPr>
        <p:spPr/>
        <p:txBody>
          <a:bodyPr/>
          <a:lstStyle/>
          <a:p>
            <a:r>
              <a:rPr lang="fr-FR" dirty="0"/>
              <a:t>Ajouter slide président de </a:t>
            </a:r>
            <a:r>
              <a:rPr lang="fr-FR" dirty="0" err="1"/>
              <a:t>comcom</a:t>
            </a:r>
            <a:r>
              <a:rPr lang="fr-FR" dirty="0"/>
              <a:t> CCVPO SK</a:t>
            </a:r>
          </a:p>
        </p:txBody>
      </p:sp>
      <p:sp>
        <p:nvSpPr>
          <p:cNvPr id="4" name="Espace réservé du numéro de diapositive 3">
            <a:extLst>
              <a:ext uri="{FF2B5EF4-FFF2-40B4-BE49-F238E27FC236}">
                <a16:creationId xmlns:a16="http://schemas.microsoft.com/office/drawing/2014/main" id="{84F12689-1B05-EDC1-2E64-4B55368AEC23}"/>
              </a:ext>
            </a:extLst>
          </p:cNvPr>
          <p:cNvSpPr>
            <a:spLocks noGrp="1"/>
          </p:cNvSpPr>
          <p:nvPr>
            <p:ph type="sldNum" sz="quarter" idx="5"/>
          </p:nvPr>
        </p:nvSpPr>
        <p:spPr/>
        <p:txBody>
          <a:bodyPr/>
          <a:lstStyle/>
          <a:p>
            <a:fld id="{0A6A9958-9D2B-A24C-BE34-AD20D7611986}" type="slidenum">
              <a:rPr lang="fr-FR" smtClean="0"/>
              <a:t>3</a:t>
            </a:fld>
            <a:endParaRPr lang="fr-FR"/>
          </a:p>
        </p:txBody>
      </p:sp>
    </p:spTree>
    <p:extLst>
      <p:ext uri="{BB962C8B-B14F-4D97-AF65-F5344CB8AC3E}">
        <p14:creationId xmlns:p14="http://schemas.microsoft.com/office/powerpoint/2010/main" val="1688988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Présentation à part, support différent transmis</a:t>
            </a:r>
          </a:p>
        </p:txBody>
      </p:sp>
      <p:sp>
        <p:nvSpPr>
          <p:cNvPr id="4" name="Espace réservé du numéro de diapositive 3"/>
          <p:cNvSpPr>
            <a:spLocks noGrp="1"/>
          </p:cNvSpPr>
          <p:nvPr>
            <p:ph type="sldNum" sz="quarter" idx="5"/>
          </p:nvPr>
        </p:nvSpPr>
        <p:spPr/>
        <p:txBody>
          <a:bodyPr/>
          <a:lstStyle/>
          <a:p>
            <a:fld id="{0A6A9958-9D2B-A24C-BE34-AD20D7611986}" type="slidenum">
              <a:rPr lang="fr-FR" smtClean="0"/>
              <a:t>9</a:t>
            </a:fld>
            <a:endParaRPr lang="fr-FR"/>
          </a:p>
        </p:txBody>
      </p:sp>
    </p:spTree>
    <p:extLst>
      <p:ext uri="{BB962C8B-B14F-4D97-AF65-F5344CB8AC3E}">
        <p14:creationId xmlns:p14="http://schemas.microsoft.com/office/powerpoint/2010/main" val="948483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inverser investissement et ENR dans l’ordre </a:t>
            </a:r>
          </a:p>
        </p:txBody>
      </p:sp>
      <p:sp>
        <p:nvSpPr>
          <p:cNvPr id="4" name="Espace réservé du numéro de diapositive 3"/>
          <p:cNvSpPr>
            <a:spLocks noGrp="1"/>
          </p:cNvSpPr>
          <p:nvPr>
            <p:ph type="sldNum" sz="quarter" idx="5"/>
          </p:nvPr>
        </p:nvSpPr>
        <p:spPr/>
        <p:txBody>
          <a:bodyPr/>
          <a:lstStyle/>
          <a:p>
            <a:fld id="{0A6A9958-9D2B-A24C-BE34-AD20D7611986}" type="slidenum">
              <a:rPr lang="fr-FR" smtClean="0"/>
              <a:t>21</a:t>
            </a:fld>
            <a:endParaRPr lang="fr-FR"/>
          </a:p>
        </p:txBody>
      </p:sp>
    </p:spTree>
    <p:extLst>
      <p:ext uri="{BB962C8B-B14F-4D97-AF65-F5344CB8AC3E}">
        <p14:creationId xmlns:p14="http://schemas.microsoft.com/office/powerpoint/2010/main" val="442316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0A6A9958-9D2B-A24C-BE34-AD20D7611986}" type="slidenum">
              <a:rPr lang="fr-FR" smtClean="0"/>
              <a:t>22</a:t>
            </a:fld>
            <a:endParaRPr lang="fr-FR"/>
          </a:p>
        </p:txBody>
      </p:sp>
    </p:spTree>
    <p:extLst>
      <p:ext uri="{BB962C8B-B14F-4D97-AF65-F5344CB8AC3E}">
        <p14:creationId xmlns:p14="http://schemas.microsoft.com/office/powerpoint/2010/main" val="415941583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uverture 1">
    <p:bg>
      <p:bgPr>
        <a:solidFill>
          <a:schemeClr val="bg1"/>
        </a:solidFill>
        <a:effectLst/>
      </p:bgPr>
    </p:bg>
    <p:spTree>
      <p:nvGrpSpPr>
        <p:cNvPr id="1" name=""/>
        <p:cNvGrpSpPr/>
        <p:nvPr/>
      </p:nvGrpSpPr>
      <p:grpSpPr>
        <a:xfrm>
          <a:off x="0" y="0"/>
          <a:ext cx="0" cy="0"/>
          <a:chOff x="0" y="0"/>
          <a:chExt cx="0" cy="0"/>
        </a:xfrm>
      </p:grpSpPr>
      <p:pic>
        <p:nvPicPr>
          <p:cNvPr id="15" name="Graphique 14">
            <a:extLst>
              <a:ext uri="{FF2B5EF4-FFF2-40B4-BE49-F238E27FC236}">
                <a16:creationId xmlns:a16="http://schemas.microsoft.com/office/drawing/2014/main" id="{AEDA252E-8936-EE18-FFB2-0B8D196401F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4749800"/>
            <a:ext cx="12192000" cy="2108199"/>
          </a:xfrm>
          <a:prstGeom prst="rect">
            <a:avLst/>
          </a:prstGeom>
        </p:spPr>
      </p:pic>
      <p:sp>
        <p:nvSpPr>
          <p:cNvPr id="2" name="Titre 1">
            <a:extLst>
              <a:ext uri="{FF2B5EF4-FFF2-40B4-BE49-F238E27FC236}">
                <a16:creationId xmlns:a16="http://schemas.microsoft.com/office/drawing/2014/main" id="{468BAF72-EAB0-6591-6D53-115CC14F5D56}"/>
              </a:ext>
            </a:extLst>
          </p:cNvPr>
          <p:cNvSpPr>
            <a:spLocks noGrp="1"/>
          </p:cNvSpPr>
          <p:nvPr>
            <p:ph type="title" hasCustomPrompt="1"/>
          </p:nvPr>
        </p:nvSpPr>
        <p:spPr>
          <a:xfrm>
            <a:off x="967302" y="1008698"/>
            <a:ext cx="10515600" cy="1734501"/>
          </a:xfrm>
        </p:spPr>
        <p:txBody>
          <a:bodyPr anchor="b">
            <a:normAutofit/>
          </a:bodyPr>
          <a:lstStyle>
            <a:lvl1pPr>
              <a:defRPr sz="5300"/>
            </a:lvl1pPr>
          </a:lstStyle>
          <a:p>
            <a:r>
              <a:rPr lang="fr-FR" dirty="0"/>
              <a:t>Titre de la présentation</a:t>
            </a:r>
            <a:br>
              <a:rPr lang="fr-FR" dirty="0"/>
            </a:br>
            <a:r>
              <a:rPr lang="fr-FR" dirty="0"/>
              <a:t>sur 1 ou 2 lignes</a:t>
            </a:r>
          </a:p>
        </p:txBody>
      </p:sp>
      <p:sp>
        <p:nvSpPr>
          <p:cNvPr id="4" name="Espace réservé de la date 3">
            <a:extLst>
              <a:ext uri="{FF2B5EF4-FFF2-40B4-BE49-F238E27FC236}">
                <a16:creationId xmlns:a16="http://schemas.microsoft.com/office/drawing/2014/main" id="{D61ED143-B73B-DFEC-B553-BD99C017ABCD}"/>
              </a:ext>
            </a:extLst>
          </p:cNvPr>
          <p:cNvSpPr>
            <a:spLocks noGrp="1"/>
          </p:cNvSpPr>
          <p:nvPr>
            <p:ph type="dt" sz="half" idx="10"/>
          </p:nvPr>
        </p:nvSpPr>
        <p:spPr>
          <a:xfrm>
            <a:off x="8438569" y="5982061"/>
            <a:ext cx="2743200" cy="365125"/>
          </a:xfrm>
        </p:spPr>
        <p:txBody>
          <a:bodyPr/>
          <a:lstStyle>
            <a:lvl1pPr algn="r">
              <a:defRPr sz="1400" spc="300">
                <a:solidFill>
                  <a:schemeClr val="bg1"/>
                </a:solidFill>
              </a:defRPr>
            </a:lvl1pPr>
          </a:lstStyle>
          <a:p>
            <a:fld id="{B878655A-596B-EF44-8F8C-54E5EA3D1974}" type="datetime4">
              <a:rPr lang="fr-FR" smtClean="0"/>
              <a:pPr/>
              <a:t>29 août 2026</a:t>
            </a:fld>
            <a:endParaRPr lang="fr-FR"/>
          </a:p>
        </p:txBody>
      </p:sp>
      <p:sp>
        <p:nvSpPr>
          <p:cNvPr id="8" name="Espace réservé du texte 7">
            <a:extLst>
              <a:ext uri="{FF2B5EF4-FFF2-40B4-BE49-F238E27FC236}">
                <a16:creationId xmlns:a16="http://schemas.microsoft.com/office/drawing/2014/main" id="{432F48BE-971E-AFF0-DD97-C46C90AFA6F1}"/>
              </a:ext>
            </a:extLst>
          </p:cNvPr>
          <p:cNvSpPr>
            <a:spLocks noGrp="1"/>
          </p:cNvSpPr>
          <p:nvPr>
            <p:ph type="body" sz="quarter" idx="13" hasCustomPrompt="1"/>
          </p:nvPr>
        </p:nvSpPr>
        <p:spPr>
          <a:xfrm>
            <a:off x="966788" y="3063876"/>
            <a:ext cx="10515600" cy="563562"/>
          </a:xfrm>
        </p:spPr>
        <p:txBody>
          <a:bodyPr>
            <a:normAutofit/>
          </a:bodyPr>
          <a:lstStyle>
            <a:lvl1pPr marL="0" indent="0">
              <a:buNone/>
              <a:defRPr sz="2500" b="1">
                <a:solidFill>
                  <a:schemeClr val="accent1"/>
                </a:solidFill>
              </a:defRPr>
            </a:lvl1pPr>
            <a:lvl2pPr marL="457200" indent="0">
              <a:buNone/>
              <a:defRPr/>
            </a:lvl2pPr>
            <a:lvl3pPr marL="914400" indent="0">
              <a:buNone/>
              <a:defRPr/>
            </a:lvl3pPr>
            <a:lvl4pPr marL="1371600" indent="0">
              <a:buNone/>
              <a:defRPr/>
            </a:lvl4pPr>
            <a:lvl5pPr marL="1828800" indent="0">
              <a:buNone/>
              <a:defRPr/>
            </a:lvl5pPr>
          </a:lstStyle>
          <a:p>
            <a:pPr lvl="0"/>
            <a:r>
              <a:rPr lang="fr-FR" dirty="0"/>
              <a:t>Sous-titre sur une seule ligne</a:t>
            </a:r>
          </a:p>
        </p:txBody>
      </p:sp>
      <p:pic>
        <p:nvPicPr>
          <p:cNvPr id="11" name="Image 10">
            <a:extLst>
              <a:ext uri="{FF2B5EF4-FFF2-40B4-BE49-F238E27FC236}">
                <a16:creationId xmlns:a16="http://schemas.microsoft.com/office/drawing/2014/main" id="{8DC77104-A9F2-E9AC-590C-62FA4447226C}"/>
              </a:ext>
            </a:extLst>
          </p:cNvPr>
          <p:cNvPicPr>
            <a:picLocks noChangeAspect="1"/>
          </p:cNvPicPr>
          <p:nvPr userDrawn="1"/>
        </p:nvPicPr>
        <p:blipFill>
          <a:blip r:embed="rId3"/>
          <a:stretch>
            <a:fillRect/>
          </a:stretch>
        </p:blipFill>
        <p:spPr>
          <a:xfrm>
            <a:off x="690880" y="5053101"/>
            <a:ext cx="3779520" cy="1530227"/>
          </a:xfrm>
          <a:prstGeom prst="rect">
            <a:avLst/>
          </a:prstGeom>
        </p:spPr>
      </p:pic>
    </p:spTree>
    <p:extLst>
      <p:ext uri="{BB962C8B-B14F-4D97-AF65-F5344CB8AC3E}">
        <p14:creationId xmlns:p14="http://schemas.microsoft.com/office/powerpoint/2010/main" val="1150786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uverture 2">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BB67308-CED7-7124-47F0-8B7E9EB179D0}"/>
              </a:ext>
            </a:extLst>
          </p:cNvPr>
          <p:cNvSpPr/>
          <p:nvPr userDrawn="1"/>
        </p:nvSpPr>
        <p:spPr>
          <a:xfrm>
            <a:off x="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5" name="Graphique 14">
            <a:extLst>
              <a:ext uri="{FF2B5EF4-FFF2-40B4-BE49-F238E27FC236}">
                <a16:creationId xmlns:a16="http://schemas.microsoft.com/office/drawing/2014/main" id="{AEDA252E-8936-EE18-FFB2-0B8D196401F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4749800"/>
            <a:ext cx="12192000" cy="2108199"/>
          </a:xfrm>
          <a:prstGeom prst="rect">
            <a:avLst/>
          </a:prstGeom>
        </p:spPr>
      </p:pic>
      <p:sp>
        <p:nvSpPr>
          <p:cNvPr id="2" name="Titre 1">
            <a:extLst>
              <a:ext uri="{FF2B5EF4-FFF2-40B4-BE49-F238E27FC236}">
                <a16:creationId xmlns:a16="http://schemas.microsoft.com/office/drawing/2014/main" id="{468BAF72-EAB0-6591-6D53-115CC14F5D56}"/>
              </a:ext>
            </a:extLst>
          </p:cNvPr>
          <p:cNvSpPr>
            <a:spLocks noGrp="1"/>
          </p:cNvSpPr>
          <p:nvPr>
            <p:ph type="title" hasCustomPrompt="1"/>
          </p:nvPr>
        </p:nvSpPr>
        <p:spPr>
          <a:xfrm>
            <a:off x="967302" y="1008698"/>
            <a:ext cx="4734855" cy="1734501"/>
          </a:xfrm>
          <a:ln>
            <a:noFill/>
          </a:ln>
        </p:spPr>
        <p:txBody>
          <a:bodyPr anchor="b">
            <a:normAutofit/>
          </a:bodyPr>
          <a:lstStyle>
            <a:lvl1pPr>
              <a:defRPr sz="4000">
                <a:solidFill>
                  <a:schemeClr val="bg1"/>
                </a:solidFill>
              </a:defRPr>
            </a:lvl1pPr>
          </a:lstStyle>
          <a:p>
            <a:r>
              <a:rPr lang="fr-FR" dirty="0"/>
              <a:t>Titre de la présentation</a:t>
            </a:r>
            <a:br>
              <a:rPr lang="fr-FR" dirty="0"/>
            </a:br>
            <a:r>
              <a:rPr lang="fr-FR" dirty="0"/>
              <a:t>sur 1 ou 2 lignes</a:t>
            </a:r>
          </a:p>
        </p:txBody>
      </p:sp>
      <p:sp>
        <p:nvSpPr>
          <p:cNvPr id="4" name="Espace réservé de la date 3">
            <a:extLst>
              <a:ext uri="{FF2B5EF4-FFF2-40B4-BE49-F238E27FC236}">
                <a16:creationId xmlns:a16="http://schemas.microsoft.com/office/drawing/2014/main" id="{D61ED143-B73B-DFEC-B553-BD99C017ABCD}"/>
              </a:ext>
            </a:extLst>
          </p:cNvPr>
          <p:cNvSpPr>
            <a:spLocks noGrp="1"/>
          </p:cNvSpPr>
          <p:nvPr>
            <p:ph type="dt" sz="half" idx="10"/>
          </p:nvPr>
        </p:nvSpPr>
        <p:spPr>
          <a:xfrm>
            <a:off x="8438569" y="5982061"/>
            <a:ext cx="2743200" cy="365125"/>
          </a:xfrm>
        </p:spPr>
        <p:txBody>
          <a:bodyPr/>
          <a:lstStyle>
            <a:lvl1pPr algn="r">
              <a:defRPr sz="1400" spc="300">
                <a:solidFill>
                  <a:schemeClr val="bg1"/>
                </a:solidFill>
              </a:defRPr>
            </a:lvl1pPr>
          </a:lstStyle>
          <a:p>
            <a:fld id="{B878655A-596B-EF44-8F8C-54E5EA3D1974}" type="datetime4">
              <a:rPr lang="fr-FR" smtClean="0"/>
              <a:pPr/>
              <a:t>29 août 2026</a:t>
            </a:fld>
            <a:endParaRPr lang="fr-FR"/>
          </a:p>
        </p:txBody>
      </p:sp>
      <p:sp>
        <p:nvSpPr>
          <p:cNvPr id="8" name="Espace réservé du texte 7">
            <a:extLst>
              <a:ext uri="{FF2B5EF4-FFF2-40B4-BE49-F238E27FC236}">
                <a16:creationId xmlns:a16="http://schemas.microsoft.com/office/drawing/2014/main" id="{432F48BE-971E-AFF0-DD97-C46C90AFA6F1}"/>
              </a:ext>
            </a:extLst>
          </p:cNvPr>
          <p:cNvSpPr>
            <a:spLocks noGrp="1"/>
          </p:cNvSpPr>
          <p:nvPr>
            <p:ph type="body" sz="quarter" idx="13" hasCustomPrompt="1"/>
          </p:nvPr>
        </p:nvSpPr>
        <p:spPr>
          <a:xfrm>
            <a:off x="966788" y="3063875"/>
            <a:ext cx="4734855" cy="901949"/>
          </a:xfrm>
        </p:spPr>
        <p:txBody>
          <a:bodyPr>
            <a:normAutofit/>
          </a:bodyPr>
          <a:lstStyle>
            <a:lvl1pPr marL="0" indent="0">
              <a:buNone/>
              <a:defRPr sz="2000" b="1">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fr-FR" dirty="0"/>
              <a:t>Sous-titre sur une seule ligne</a:t>
            </a:r>
          </a:p>
        </p:txBody>
      </p:sp>
      <p:pic>
        <p:nvPicPr>
          <p:cNvPr id="11" name="Image 10">
            <a:extLst>
              <a:ext uri="{FF2B5EF4-FFF2-40B4-BE49-F238E27FC236}">
                <a16:creationId xmlns:a16="http://schemas.microsoft.com/office/drawing/2014/main" id="{8DC77104-A9F2-E9AC-590C-62FA4447226C}"/>
              </a:ext>
            </a:extLst>
          </p:cNvPr>
          <p:cNvPicPr>
            <a:picLocks noChangeAspect="1"/>
          </p:cNvPicPr>
          <p:nvPr userDrawn="1"/>
        </p:nvPicPr>
        <p:blipFill>
          <a:blip r:embed="rId3"/>
          <a:stretch>
            <a:fillRect/>
          </a:stretch>
        </p:blipFill>
        <p:spPr>
          <a:xfrm>
            <a:off x="690880" y="5053101"/>
            <a:ext cx="3779520" cy="1530227"/>
          </a:xfrm>
          <a:prstGeom prst="rect">
            <a:avLst/>
          </a:prstGeom>
        </p:spPr>
      </p:pic>
      <p:sp>
        <p:nvSpPr>
          <p:cNvPr id="10" name="Graphique 8">
            <a:extLst>
              <a:ext uri="{FF2B5EF4-FFF2-40B4-BE49-F238E27FC236}">
                <a16:creationId xmlns:a16="http://schemas.microsoft.com/office/drawing/2014/main" id="{59B81CAC-C25B-D7DE-B42D-869F1917CBCA}"/>
              </a:ext>
            </a:extLst>
          </p:cNvPr>
          <p:cNvSpPr/>
          <p:nvPr/>
        </p:nvSpPr>
        <p:spPr>
          <a:xfrm>
            <a:off x="6096000" y="0"/>
            <a:ext cx="6091218" cy="4997427"/>
          </a:xfrm>
          <a:custGeom>
            <a:avLst/>
            <a:gdLst>
              <a:gd name="connsiteX0" fmla="*/ 0 w 6091218"/>
              <a:gd name="connsiteY0" fmla="*/ 0 h 4997427"/>
              <a:gd name="connsiteX1" fmla="*/ 0 w 6091218"/>
              <a:gd name="connsiteY1" fmla="*/ 4990798 h 4997427"/>
              <a:gd name="connsiteX2" fmla="*/ 4375 w 6091218"/>
              <a:gd name="connsiteY2" fmla="*/ 4997427 h 4997427"/>
              <a:gd name="connsiteX3" fmla="*/ 445037 w 6091218"/>
              <a:gd name="connsiteY3" fmla="*/ 4767954 h 4997427"/>
              <a:gd name="connsiteX4" fmla="*/ 6091219 w 6091218"/>
              <a:gd name="connsiteY4" fmla="*/ 4767954 h 4997427"/>
              <a:gd name="connsiteX5" fmla="*/ 6091219 w 6091218"/>
              <a:gd name="connsiteY5" fmla="*/ 0 h 4997427"/>
              <a:gd name="connsiteX6" fmla="*/ 0 w 6091218"/>
              <a:gd name="connsiteY6" fmla="*/ 0 h 4997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1218" h="4997427">
                <a:moveTo>
                  <a:pt x="0" y="0"/>
                </a:moveTo>
                <a:lnTo>
                  <a:pt x="0" y="4990798"/>
                </a:lnTo>
                <a:cubicBezTo>
                  <a:pt x="1458" y="4993029"/>
                  <a:pt x="2980" y="4995196"/>
                  <a:pt x="4375" y="4997427"/>
                </a:cubicBezTo>
                <a:cubicBezTo>
                  <a:pt x="97643" y="4851520"/>
                  <a:pt x="258564" y="4767954"/>
                  <a:pt x="445037" y="4767954"/>
                </a:cubicBezTo>
                <a:lnTo>
                  <a:pt x="6091219" y="4767954"/>
                </a:lnTo>
                <a:lnTo>
                  <a:pt x="6091219" y="0"/>
                </a:lnTo>
                <a:lnTo>
                  <a:pt x="0" y="0"/>
                </a:lnTo>
                <a:close/>
              </a:path>
            </a:pathLst>
          </a:custGeom>
          <a:noFill/>
          <a:ln w="6333" cap="flat">
            <a:noFill/>
            <a:prstDash val="solid"/>
            <a:miter/>
          </a:ln>
        </p:spPr>
        <p:txBody>
          <a:bodyPr rtlCol="0" anchor="ctr"/>
          <a:lstStyle/>
          <a:p>
            <a:endParaRPr lang="fr-FR" dirty="0"/>
          </a:p>
        </p:txBody>
      </p:sp>
      <p:sp>
        <p:nvSpPr>
          <p:cNvPr id="19" name="Espace réservé pour une image  18">
            <a:extLst>
              <a:ext uri="{FF2B5EF4-FFF2-40B4-BE49-F238E27FC236}">
                <a16:creationId xmlns:a16="http://schemas.microsoft.com/office/drawing/2014/main" id="{32A50357-BFDA-8BE5-4D30-9466E2CBD6E1}"/>
              </a:ext>
            </a:extLst>
          </p:cNvPr>
          <p:cNvSpPr>
            <a:spLocks noGrp="1"/>
          </p:cNvSpPr>
          <p:nvPr>
            <p:ph type="pic" sz="quarter" idx="14"/>
          </p:nvPr>
        </p:nvSpPr>
        <p:spPr>
          <a:xfrm>
            <a:off x="6096000" y="0"/>
            <a:ext cx="6096001" cy="4979955"/>
          </a:xfrm>
          <a:custGeom>
            <a:avLst/>
            <a:gdLst>
              <a:gd name="connsiteX0" fmla="*/ 0 w 6096001"/>
              <a:gd name="connsiteY0" fmla="*/ 0 h 4979955"/>
              <a:gd name="connsiteX1" fmla="*/ 6096001 w 6096001"/>
              <a:gd name="connsiteY1" fmla="*/ 0 h 4979955"/>
              <a:gd name="connsiteX2" fmla="*/ 6096001 w 6096001"/>
              <a:gd name="connsiteY2" fmla="*/ 4751284 h 4979955"/>
              <a:gd name="connsiteX3" fmla="*/ 445445 w 6096001"/>
              <a:gd name="connsiteY3" fmla="*/ 4751284 h 4979955"/>
              <a:gd name="connsiteX4" fmla="*/ 0 w 6096001"/>
              <a:gd name="connsiteY4" fmla="*/ 4979955 h 4979955"/>
              <a:gd name="connsiteX5" fmla="*/ 0 w 6096001"/>
              <a:gd name="connsiteY5" fmla="*/ 0 h 4979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1" h="4979955">
                <a:moveTo>
                  <a:pt x="0" y="0"/>
                </a:moveTo>
                <a:lnTo>
                  <a:pt x="6096001" y="0"/>
                </a:lnTo>
                <a:lnTo>
                  <a:pt x="6096001" y="4751284"/>
                </a:lnTo>
                <a:lnTo>
                  <a:pt x="445445" y="4751284"/>
                </a:lnTo>
                <a:cubicBezTo>
                  <a:pt x="258891" y="4751284"/>
                  <a:pt x="93277" y="4834495"/>
                  <a:pt x="0" y="4979955"/>
                </a:cubicBezTo>
                <a:cubicBezTo>
                  <a:pt x="0" y="4972333"/>
                  <a:pt x="0" y="0"/>
                  <a:pt x="0" y="0"/>
                </a:cubicBezTo>
                <a:close/>
              </a:path>
            </a:pathLst>
          </a:custGeom>
          <a:solidFill>
            <a:schemeClr val="bg1">
              <a:lumMod val="85000"/>
            </a:schemeClr>
          </a:solidFill>
        </p:spPr>
        <p:txBody>
          <a:bodyPr wrap="square">
            <a:noAutofit/>
          </a:bodyPr>
          <a:lstStyle/>
          <a:p>
            <a:r>
              <a:rPr lang="fr-FR"/>
              <a:t>Cliquez sur l'icône pour ajouter une image</a:t>
            </a:r>
          </a:p>
        </p:txBody>
      </p:sp>
    </p:spTree>
    <p:extLst>
      <p:ext uri="{BB962C8B-B14F-4D97-AF65-F5344CB8AC3E}">
        <p14:creationId xmlns:p14="http://schemas.microsoft.com/office/powerpoint/2010/main" val="106337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uverture 3">
    <p:bg>
      <p:bgPr>
        <a:solidFill>
          <a:schemeClr val="bg1"/>
        </a:solidFill>
        <a:effectLst/>
      </p:bgPr>
    </p:bg>
    <p:spTree>
      <p:nvGrpSpPr>
        <p:cNvPr id="1" name=""/>
        <p:cNvGrpSpPr/>
        <p:nvPr/>
      </p:nvGrpSpPr>
      <p:grpSpPr>
        <a:xfrm>
          <a:off x="0" y="0"/>
          <a:ext cx="0" cy="0"/>
          <a:chOff x="0" y="0"/>
          <a:chExt cx="0" cy="0"/>
        </a:xfrm>
      </p:grpSpPr>
      <p:sp>
        <p:nvSpPr>
          <p:cNvPr id="7" name="Graphique 5">
            <a:extLst>
              <a:ext uri="{FF2B5EF4-FFF2-40B4-BE49-F238E27FC236}">
                <a16:creationId xmlns:a16="http://schemas.microsoft.com/office/drawing/2014/main" id="{ECF9FB4D-DB16-CCE5-8B2C-75C54E106B09}"/>
              </a:ext>
            </a:extLst>
          </p:cNvPr>
          <p:cNvSpPr/>
          <p:nvPr/>
        </p:nvSpPr>
        <p:spPr>
          <a:xfrm>
            <a:off x="-1" y="3429001"/>
            <a:ext cx="12192003" cy="3429000"/>
          </a:xfrm>
          <a:custGeom>
            <a:avLst/>
            <a:gdLst>
              <a:gd name="connsiteX0" fmla="*/ 12192003 w 12192003"/>
              <a:gd name="connsiteY0" fmla="*/ 0 h 3429000"/>
              <a:gd name="connsiteX1" fmla="*/ 6537327 w 12192003"/>
              <a:gd name="connsiteY1" fmla="*/ 0 h 3429000"/>
              <a:gd name="connsiteX2" fmla="*/ 6096002 w 12192003"/>
              <a:gd name="connsiteY2" fmla="*/ 228600 h 3429000"/>
              <a:gd name="connsiteX3" fmla="*/ 5654677 w 12192003"/>
              <a:gd name="connsiteY3" fmla="*/ 0 h 3429000"/>
              <a:gd name="connsiteX4" fmla="*/ 0 w 12192003"/>
              <a:gd name="connsiteY4" fmla="*/ 0 h 3429000"/>
              <a:gd name="connsiteX5" fmla="*/ 0 w 12192003"/>
              <a:gd name="connsiteY5" fmla="*/ 3429000 h 3429000"/>
              <a:gd name="connsiteX6" fmla="*/ 12192003 w 12192003"/>
              <a:gd name="connsiteY6" fmla="*/ 3429000 h 3429000"/>
              <a:gd name="connsiteX7" fmla="*/ 12192003 w 12192003"/>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3" h="3429000">
                <a:moveTo>
                  <a:pt x="12192003" y="0"/>
                </a:moveTo>
                <a:lnTo>
                  <a:pt x="6537327" y="0"/>
                </a:lnTo>
                <a:cubicBezTo>
                  <a:pt x="6350573" y="0"/>
                  <a:pt x="6189410" y="83249"/>
                  <a:pt x="6096002" y="228600"/>
                </a:cubicBezTo>
                <a:cubicBezTo>
                  <a:pt x="6002593" y="83249"/>
                  <a:pt x="5841430" y="0"/>
                  <a:pt x="5654677" y="0"/>
                </a:cubicBezTo>
                <a:lnTo>
                  <a:pt x="0" y="0"/>
                </a:lnTo>
                <a:lnTo>
                  <a:pt x="0" y="3429000"/>
                </a:lnTo>
                <a:lnTo>
                  <a:pt x="12192003" y="3429000"/>
                </a:lnTo>
                <a:lnTo>
                  <a:pt x="12192003" y="0"/>
                </a:lnTo>
                <a:close/>
              </a:path>
            </a:pathLst>
          </a:custGeom>
          <a:solidFill>
            <a:schemeClr val="accent4"/>
          </a:solidFill>
          <a:ln w="6350" cap="flat">
            <a:solidFill>
              <a:srgbClr val="DADADA"/>
            </a:solidFill>
            <a:prstDash val="solid"/>
            <a:miter/>
          </a:ln>
        </p:spPr>
        <p:txBody>
          <a:bodyPr rtlCol="0" anchor="ctr"/>
          <a:lstStyle/>
          <a:p>
            <a:endParaRPr lang="fr-FR"/>
          </a:p>
        </p:txBody>
      </p:sp>
      <p:sp>
        <p:nvSpPr>
          <p:cNvPr id="2" name="Titre 1">
            <a:extLst>
              <a:ext uri="{FF2B5EF4-FFF2-40B4-BE49-F238E27FC236}">
                <a16:creationId xmlns:a16="http://schemas.microsoft.com/office/drawing/2014/main" id="{468BAF72-EAB0-6591-6D53-115CC14F5D56}"/>
              </a:ext>
            </a:extLst>
          </p:cNvPr>
          <p:cNvSpPr>
            <a:spLocks noGrp="1"/>
          </p:cNvSpPr>
          <p:nvPr>
            <p:ph type="title" hasCustomPrompt="1"/>
          </p:nvPr>
        </p:nvSpPr>
        <p:spPr>
          <a:xfrm>
            <a:off x="6091216" y="3939123"/>
            <a:ext cx="5696861" cy="1186189"/>
          </a:xfrm>
          <a:ln>
            <a:noFill/>
          </a:ln>
        </p:spPr>
        <p:txBody>
          <a:bodyPr anchor="b">
            <a:normAutofit/>
          </a:bodyPr>
          <a:lstStyle>
            <a:lvl1pPr>
              <a:defRPr sz="3600">
                <a:solidFill>
                  <a:schemeClr val="tx1"/>
                </a:solidFill>
              </a:defRPr>
            </a:lvl1pPr>
          </a:lstStyle>
          <a:p>
            <a:r>
              <a:rPr lang="fr-FR" dirty="0"/>
              <a:t>Titre de la présentation</a:t>
            </a:r>
            <a:br>
              <a:rPr lang="fr-FR" dirty="0"/>
            </a:br>
            <a:r>
              <a:rPr lang="fr-FR" dirty="0"/>
              <a:t>sur 1 ou 2 lignes</a:t>
            </a:r>
          </a:p>
        </p:txBody>
      </p:sp>
      <p:sp>
        <p:nvSpPr>
          <p:cNvPr id="4" name="Espace réservé de la date 3">
            <a:extLst>
              <a:ext uri="{FF2B5EF4-FFF2-40B4-BE49-F238E27FC236}">
                <a16:creationId xmlns:a16="http://schemas.microsoft.com/office/drawing/2014/main" id="{D61ED143-B73B-DFEC-B553-BD99C017ABCD}"/>
              </a:ext>
            </a:extLst>
          </p:cNvPr>
          <p:cNvSpPr>
            <a:spLocks noGrp="1"/>
          </p:cNvSpPr>
          <p:nvPr>
            <p:ph type="dt" sz="half" idx="10"/>
          </p:nvPr>
        </p:nvSpPr>
        <p:spPr>
          <a:xfrm>
            <a:off x="6071141" y="5857764"/>
            <a:ext cx="2743200" cy="365125"/>
          </a:xfrm>
        </p:spPr>
        <p:txBody>
          <a:bodyPr/>
          <a:lstStyle>
            <a:lvl1pPr algn="l">
              <a:defRPr sz="1400" spc="300">
                <a:solidFill>
                  <a:schemeClr val="tx1"/>
                </a:solidFill>
              </a:defRPr>
            </a:lvl1pPr>
          </a:lstStyle>
          <a:p>
            <a:fld id="{B878655A-596B-EF44-8F8C-54E5EA3D1974}" type="datetime4">
              <a:rPr lang="fr-FR" smtClean="0"/>
              <a:pPr/>
              <a:t>29 août 2026</a:t>
            </a:fld>
            <a:endParaRPr lang="fr-FR" dirty="0"/>
          </a:p>
        </p:txBody>
      </p:sp>
      <p:sp>
        <p:nvSpPr>
          <p:cNvPr id="8" name="Espace réservé du texte 7">
            <a:extLst>
              <a:ext uri="{FF2B5EF4-FFF2-40B4-BE49-F238E27FC236}">
                <a16:creationId xmlns:a16="http://schemas.microsoft.com/office/drawing/2014/main" id="{432F48BE-971E-AFF0-DD97-C46C90AFA6F1}"/>
              </a:ext>
            </a:extLst>
          </p:cNvPr>
          <p:cNvSpPr>
            <a:spLocks noGrp="1"/>
          </p:cNvSpPr>
          <p:nvPr>
            <p:ph type="body" sz="quarter" idx="13" hasCustomPrompt="1"/>
          </p:nvPr>
        </p:nvSpPr>
        <p:spPr>
          <a:xfrm>
            <a:off x="6071141" y="5255504"/>
            <a:ext cx="4734855" cy="502699"/>
          </a:xfrm>
        </p:spPr>
        <p:txBody>
          <a:bodyPr>
            <a:normAutofit/>
          </a:bodyPr>
          <a:lstStyle>
            <a:lvl1pPr marL="0" indent="0">
              <a:buNone/>
              <a:defRPr sz="2000" b="1">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fr-FR" dirty="0"/>
              <a:t>Sous-titre sur une seule ligne</a:t>
            </a:r>
          </a:p>
        </p:txBody>
      </p:sp>
      <p:sp>
        <p:nvSpPr>
          <p:cNvPr id="10" name="Graphique 8">
            <a:extLst>
              <a:ext uri="{FF2B5EF4-FFF2-40B4-BE49-F238E27FC236}">
                <a16:creationId xmlns:a16="http://schemas.microsoft.com/office/drawing/2014/main" id="{59B81CAC-C25B-D7DE-B42D-869F1917CBCA}"/>
              </a:ext>
            </a:extLst>
          </p:cNvPr>
          <p:cNvSpPr/>
          <p:nvPr/>
        </p:nvSpPr>
        <p:spPr>
          <a:xfrm>
            <a:off x="6096000" y="0"/>
            <a:ext cx="6091218" cy="4997427"/>
          </a:xfrm>
          <a:custGeom>
            <a:avLst/>
            <a:gdLst>
              <a:gd name="connsiteX0" fmla="*/ 0 w 6091218"/>
              <a:gd name="connsiteY0" fmla="*/ 0 h 4997427"/>
              <a:gd name="connsiteX1" fmla="*/ 0 w 6091218"/>
              <a:gd name="connsiteY1" fmla="*/ 4990798 h 4997427"/>
              <a:gd name="connsiteX2" fmla="*/ 4375 w 6091218"/>
              <a:gd name="connsiteY2" fmla="*/ 4997427 h 4997427"/>
              <a:gd name="connsiteX3" fmla="*/ 445037 w 6091218"/>
              <a:gd name="connsiteY3" fmla="*/ 4767954 h 4997427"/>
              <a:gd name="connsiteX4" fmla="*/ 6091219 w 6091218"/>
              <a:gd name="connsiteY4" fmla="*/ 4767954 h 4997427"/>
              <a:gd name="connsiteX5" fmla="*/ 6091219 w 6091218"/>
              <a:gd name="connsiteY5" fmla="*/ 0 h 4997427"/>
              <a:gd name="connsiteX6" fmla="*/ 0 w 6091218"/>
              <a:gd name="connsiteY6" fmla="*/ 0 h 4997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1218" h="4997427">
                <a:moveTo>
                  <a:pt x="0" y="0"/>
                </a:moveTo>
                <a:lnTo>
                  <a:pt x="0" y="4990798"/>
                </a:lnTo>
                <a:cubicBezTo>
                  <a:pt x="1458" y="4993029"/>
                  <a:pt x="2980" y="4995196"/>
                  <a:pt x="4375" y="4997427"/>
                </a:cubicBezTo>
                <a:cubicBezTo>
                  <a:pt x="97643" y="4851520"/>
                  <a:pt x="258564" y="4767954"/>
                  <a:pt x="445037" y="4767954"/>
                </a:cubicBezTo>
                <a:lnTo>
                  <a:pt x="6091219" y="4767954"/>
                </a:lnTo>
                <a:lnTo>
                  <a:pt x="6091219" y="0"/>
                </a:lnTo>
                <a:lnTo>
                  <a:pt x="0" y="0"/>
                </a:lnTo>
                <a:close/>
              </a:path>
            </a:pathLst>
          </a:custGeom>
          <a:noFill/>
          <a:ln w="6333" cap="flat">
            <a:noFill/>
            <a:prstDash val="solid"/>
            <a:miter/>
          </a:ln>
        </p:spPr>
        <p:txBody>
          <a:bodyPr rtlCol="0" anchor="ctr"/>
          <a:lstStyle/>
          <a:p>
            <a:endParaRPr lang="fr-FR" dirty="0"/>
          </a:p>
        </p:txBody>
      </p:sp>
      <p:pic>
        <p:nvPicPr>
          <p:cNvPr id="14" name="Image 13">
            <a:extLst>
              <a:ext uri="{FF2B5EF4-FFF2-40B4-BE49-F238E27FC236}">
                <a16:creationId xmlns:a16="http://schemas.microsoft.com/office/drawing/2014/main" id="{053D4C7F-7BCA-4597-5DE6-B9BD3A43A954}"/>
              </a:ext>
            </a:extLst>
          </p:cNvPr>
          <p:cNvPicPr>
            <a:picLocks noChangeAspect="1"/>
          </p:cNvPicPr>
          <p:nvPr userDrawn="1"/>
        </p:nvPicPr>
        <p:blipFill>
          <a:blip r:embed="rId2"/>
          <a:stretch>
            <a:fillRect/>
          </a:stretch>
        </p:blipFill>
        <p:spPr>
          <a:xfrm>
            <a:off x="690881" y="5049288"/>
            <a:ext cx="3779522" cy="1530228"/>
          </a:xfrm>
          <a:prstGeom prst="rect">
            <a:avLst/>
          </a:prstGeom>
        </p:spPr>
      </p:pic>
      <p:sp>
        <p:nvSpPr>
          <p:cNvPr id="34" name="Espace réservé pour une image  33">
            <a:extLst>
              <a:ext uri="{FF2B5EF4-FFF2-40B4-BE49-F238E27FC236}">
                <a16:creationId xmlns:a16="http://schemas.microsoft.com/office/drawing/2014/main" id="{BCA4DCFE-7039-73E7-79FB-8420938736E3}"/>
              </a:ext>
            </a:extLst>
          </p:cNvPr>
          <p:cNvSpPr>
            <a:spLocks noGrp="1"/>
          </p:cNvSpPr>
          <p:nvPr>
            <p:ph type="pic" sz="quarter" idx="14"/>
          </p:nvPr>
        </p:nvSpPr>
        <p:spPr>
          <a:xfrm>
            <a:off x="-9848" y="-21608"/>
            <a:ext cx="12201848" cy="3682245"/>
          </a:xfrm>
          <a:custGeom>
            <a:avLst/>
            <a:gdLst>
              <a:gd name="connsiteX0" fmla="*/ 0 w 12201848"/>
              <a:gd name="connsiteY0" fmla="*/ 0 h 3682245"/>
              <a:gd name="connsiteX1" fmla="*/ 12201848 w 12201848"/>
              <a:gd name="connsiteY1" fmla="*/ 0 h 3682245"/>
              <a:gd name="connsiteX2" fmla="*/ 12201848 w 12201848"/>
              <a:gd name="connsiteY2" fmla="*/ 3452105 h 3682245"/>
              <a:gd name="connsiteX3" fmla="*/ 6542606 w 12201848"/>
              <a:gd name="connsiteY3" fmla="*/ 3452105 h 3682245"/>
              <a:gd name="connsiteX4" fmla="*/ 6100925 w 12201848"/>
              <a:gd name="connsiteY4" fmla="*/ 3682245 h 3682245"/>
              <a:gd name="connsiteX5" fmla="*/ 5659243 w 12201848"/>
              <a:gd name="connsiteY5" fmla="*/ 3452105 h 3682245"/>
              <a:gd name="connsiteX6" fmla="*/ 0 w 12201848"/>
              <a:gd name="connsiteY6" fmla="*/ 3452105 h 368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01848" h="3682245">
                <a:moveTo>
                  <a:pt x="0" y="0"/>
                </a:moveTo>
                <a:lnTo>
                  <a:pt x="12201848" y="0"/>
                </a:lnTo>
                <a:lnTo>
                  <a:pt x="12201848" y="3452105"/>
                </a:lnTo>
                <a:lnTo>
                  <a:pt x="6542606" y="3452105"/>
                </a:lnTo>
                <a:cubicBezTo>
                  <a:pt x="6355702" y="3452105"/>
                  <a:pt x="6194409" y="3535914"/>
                  <a:pt x="6100925" y="3682245"/>
                </a:cubicBezTo>
                <a:cubicBezTo>
                  <a:pt x="6007441" y="3535914"/>
                  <a:pt x="5846148" y="3452105"/>
                  <a:pt x="5659243" y="3452105"/>
                </a:cubicBezTo>
                <a:lnTo>
                  <a:pt x="0" y="3452105"/>
                </a:lnTo>
                <a:close/>
              </a:path>
            </a:pathLst>
          </a:custGeom>
          <a:solidFill>
            <a:schemeClr val="bg1">
              <a:lumMod val="85000"/>
            </a:schemeClr>
          </a:solidFill>
        </p:spPr>
        <p:txBody>
          <a:bodyPr wrap="square">
            <a:noAutofit/>
          </a:bodyPr>
          <a:lstStyle/>
          <a:p>
            <a:r>
              <a:rPr lang="fr-FR"/>
              <a:t>Cliquez sur l'icône pour ajouter une image</a:t>
            </a:r>
          </a:p>
        </p:txBody>
      </p:sp>
    </p:spTree>
    <p:extLst>
      <p:ext uri="{BB962C8B-B14F-4D97-AF65-F5344CB8AC3E}">
        <p14:creationId xmlns:p14="http://schemas.microsoft.com/office/powerpoint/2010/main" val="2078900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mmair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EC689AA-B08E-3FF0-522C-C9FE7C0ED744}"/>
              </a:ext>
            </a:extLst>
          </p:cNvPr>
          <p:cNvSpPr>
            <a:spLocks noGrp="1"/>
          </p:cNvSpPr>
          <p:nvPr>
            <p:ph type="ctrTitle" hasCustomPrompt="1"/>
          </p:nvPr>
        </p:nvSpPr>
        <p:spPr>
          <a:xfrm>
            <a:off x="483476" y="355105"/>
            <a:ext cx="2396358" cy="477837"/>
          </a:xfrm>
        </p:spPr>
        <p:txBody>
          <a:bodyPr anchor="b">
            <a:noAutofit/>
          </a:bodyPr>
          <a:lstStyle>
            <a:lvl1pPr algn="l">
              <a:defRPr sz="3000"/>
            </a:lvl1pPr>
          </a:lstStyle>
          <a:p>
            <a:r>
              <a:rPr lang="fr-FR" dirty="0"/>
              <a:t>Sommaire</a:t>
            </a:r>
          </a:p>
        </p:txBody>
      </p:sp>
      <p:sp>
        <p:nvSpPr>
          <p:cNvPr id="4" name="Espace réservé de la date 3">
            <a:extLst>
              <a:ext uri="{FF2B5EF4-FFF2-40B4-BE49-F238E27FC236}">
                <a16:creationId xmlns:a16="http://schemas.microsoft.com/office/drawing/2014/main" id="{4375CA73-18D1-1001-F59A-AE4134665DD2}"/>
              </a:ext>
            </a:extLst>
          </p:cNvPr>
          <p:cNvSpPr>
            <a:spLocks noGrp="1"/>
          </p:cNvSpPr>
          <p:nvPr>
            <p:ph type="dt" sz="half" idx="10"/>
          </p:nvPr>
        </p:nvSpPr>
        <p:spPr/>
        <p:txBody>
          <a:bodyPr/>
          <a:lstStyle/>
          <a:p>
            <a:fld id="{592EFBBD-9627-0A47-87B4-B961DD6CB19E}" type="datetime4">
              <a:rPr lang="fr-FR" smtClean="0"/>
              <a:t>29 août 2026</a:t>
            </a:fld>
            <a:endParaRPr lang="fr-FR" dirty="0"/>
          </a:p>
        </p:txBody>
      </p:sp>
      <p:sp>
        <p:nvSpPr>
          <p:cNvPr id="5" name="Espace réservé du pied de page 4">
            <a:extLst>
              <a:ext uri="{FF2B5EF4-FFF2-40B4-BE49-F238E27FC236}">
                <a16:creationId xmlns:a16="http://schemas.microsoft.com/office/drawing/2014/main" id="{AF14FBF2-F14F-79FE-CAD5-0BAB8CC781AA}"/>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2E721952-BF42-0639-D5C5-55D2D989773D}"/>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FF9B6690-5522-E8CE-EDD4-4F0D016CC962}"/>
              </a:ext>
            </a:extLst>
          </p:cNvPr>
          <p:cNvSpPr>
            <a:spLocks noGrp="1"/>
          </p:cNvSpPr>
          <p:nvPr>
            <p:ph type="body" sz="quarter" idx="13" hasCustomPrompt="1"/>
          </p:nvPr>
        </p:nvSpPr>
        <p:spPr>
          <a:xfrm>
            <a:off x="5048019" y="1176776"/>
            <a:ext cx="840390" cy="704850"/>
          </a:xfrm>
        </p:spPr>
        <p:txBody>
          <a:bodyPr anchor="ctr">
            <a:noAutofit/>
          </a:bodyPr>
          <a:lstStyle>
            <a:lvl1pPr marL="0" indent="0" algn="r">
              <a:buNone/>
              <a:defRPr sz="4400">
                <a:solidFill>
                  <a:schemeClr val="accent4"/>
                </a:solidFill>
              </a:defRPr>
            </a:lvl1pPr>
          </a:lstStyle>
          <a:p>
            <a:pPr lvl="0"/>
            <a:r>
              <a:rPr lang="fr-FR" dirty="0"/>
              <a:t>1.</a:t>
            </a:r>
          </a:p>
        </p:txBody>
      </p:sp>
      <p:sp>
        <p:nvSpPr>
          <p:cNvPr id="9" name="Espace réservé du texte 7">
            <a:extLst>
              <a:ext uri="{FF2B5EF4-FFF2-40B4-BE49-F238E27FC236}">
                <a16:creationId xmlns:a16="http://schemas.microsoft.com/office/drawing/2014/main" id="{325E0A87-4A20-1CDA-65DB-2FC6E2ECAF84}"/>
              </a:ext>
            </a:extLst>
          </p:cNvPr>
          <p:cNvSpPr>
            <a:spLocks noGrp="1"/>
          </p:cNvSpPr>
          <p:nvPr>
            <p:ph type="body" sz="quarter" idx="14" hasCustomPrompt="1"/>
          </p:nvPr>
        </p:nvSpPr>
        <p:spPr>
          <a:xfrm>
            <a:off x="5786610" y="1103203"/>
            <a:ext cx="2130984" cy="704850"/>
          </a:xfrm>
        </p:spPr>
        <p:txBody>
          <a:bodyPr anchor="b">
            <a:noAutofit/>
          </a:bodyPr>
          <a:lstStyle>
            <a:lvl1pPr marL="0" indent="0" algn="l">
              <a:buNone/>
              <a:defRPr sz="1600">
                <a:solidFill>
                  <a:schemeClr val="tx1"/>
                </a:solidFill>
              </a:defRPr>
            </a:lvl1pPr>
          </a:lstStyle>
          <a:p>
            <a:pPr lvl="0"/>
            <a:r>
              <a:rPr lang="fr-FR" dirty="0"/>
              <a:t>Titre de chapitre sur 1 ou 2 lignes</a:t>
            </a:r>
          </a:p>
        </p:txBody>
      </p:sp>
      <p:sp>
        <p:nvSpPr>
          <p:cNvPr id="10" name="Espace réservé du texte 7">
            <a:extLst>
              <a:ext uri="{FF2B5EF4-FFF2-40B4-BE49-F238E27FC236}">
                <a16:creationId xmlns:a16="http://schemas.microsoft.com/office/drawing/2014/main" id="{8609A62C-D901-1EC4-4314-EB3AAFD864A1}"/>
              </a:ext>
            </a:extLst>
          </p:cNvPr>
          <p:cNvSpPr>
            <a:spLocks noGrp="1"/>
          </p:cNvSpPr>
          <p:nvPr>
            <p:ph type="body" sz="quarter" idx="15" hasCustomPrompt="1"/>
          </p:nvPr>
        </p:nvSpPr>
        <p:spPr>
          <a:xfrm>
            <a:off x="5048019" y="2199126"/>
            <a:ext cx="840390" cy="704850"/>
          </a:xfrm>
        </p:spPr>
        <p:txBody>
          <a:bodyPr anchor="ctr">
            <a:noAutofit/>
          </a:bodyPr>
          <a:lstStyle>
            <a:lvl1pPr marL="0" indent="0" algn="r">
              <a:buNone/>
              <a:defRPr sz="4400">
                <a:solidFill>
                  <a:schemeClr val="accent2"/>
                </a:solidFill>
              </a:defRPr>
            </a:lvl1pPr>
          </a:lstStyle>
          <a:p>
            <a:pPr lvl="0"/>
            <a:r>
              <a:rPr lang="fr-FR" dirty="0"/>
              <a:t>2.</a:t>
            </a:r>
          </a:p>
        </p:txBody>
      </p:sp>
      <p:sp>
        <p:nvSpPr>
          <p:cNvPr id="11" name="Espace réservé du texte 7">
            <a:extLst>
              <a:ext uri="{FF2B5EF4-FFF2-40B4-BE49-F238E27FC236}">
                <a16:creationId xmlns:a16="http://schemas.microsoft.com/office/drawing/2014/main" id="{5FDC05AA-185F-852B-B98D-EE276F84CE42}"/>
              </a:ext>
            </a:extLst>
          </p:cNvPr>
          <p:cNvSpPr>
            <a:spLocks noGrp="1"/>
          </p:cNvSpPr>
          <p:nvPr>
            <p:ph type="body" sz="quarter" idx="16" hasCustomPrompt="1"/>
          </p:nvPr>
        </p:nvSpPr>
        <p:spPr>
          <a:xfrm>
            <a:off x="5786610" y="2125553"/>
            <a:ext cx="2130984" cy="704850"/>
          </a:xfrm>
        </p:spPr>
        <p:txBody>
          <a:bodyPr anchor="b">
            <a:noAutofit/>
          </a:bodyPr>
          <a:lstStyle>
            <a:lvl1pPr marL="0" indent="0" algn="l">
              <a:buNone/>
              <a:defRPr sz="1600">
                <a:solidFill>
                  <a:schemeClr val="tx1"/>
                </a:solidFill>
              </a:defRPr>
            </a:lvl1pPr>
          </a:lstStyle>
          <a:p>
            <a:pPr lvl="0"/>
            <a:r>
              <a:rPr lang="fr-FR" dirty="0"/>
              <a:t>Titre de chapitre sur 1 ou 2 lignes</a:t>
            </a:r>
          </a:p>
        </p:txBody>
      </p:sp>
      <p:sp>
        <p:nvSpPr>
          <p:cNvPr id="12" name="Espace réservé du texte 7">
            <a:extLst>
              <a:ext uri="{FF2B5EF4-FFF2-40B4-BE49-F238E27FC236}">
                <a16:creationId xmlns:a16="http://schemas.microsoft.com/office/drawing/2014/main" id="{828B6070-D20F-4991-884A-1FCD9652D744}"/>
              </a:ext>
            </a:extLst>
          </p:cNvPr>
          <p:cNvSpPr>
            <a:spLocks noGrp="1"/>
          </p:cNvSpPr>
          <p:nvPr>
            <p:ph type="body" sz="quarter" idx="17" hasCustomPrompt="1"/>
          </p:nvPr>
        </p:nvSpPr>
        <p:spPr>
          <a:xfrm>
            <a:off x="5048019" y="3227826"/>
            <a:ext cx="840390" cy="704850"/>
          </a:xfrm>
        </p:spPr>
        <p:txBody>
          <a:bodyPr anchor="ctr">
            <a:noAutofit/>
          </a:bodyPr>
          <a:lstStyle>
            <a:lvl1pPr marL="0" indent="0" algn="r">
              <a:buNone/>
              <a:defRPr sz="4400">
                <a:solidFill>
                  <a:schemeClr val="accent3"/>
                </a:solidFill>
              </a:defRPr>
            </a:lvl1pPr>
          </a:lstStyle>
          <a:p>
            <a:pPr lvl="0"/>
            <a:r>
              <a:rPr lang="fr-FR" dirty="0"/>
              <a:t>3.</a:t>
            </a:r>
          </a:p>
        </p:txBody>
      </p:sp>
      <p:sp>
        <p:nvSpPr>
          <p:cNvPr id="13" name="Espace réservé du texte 7">
            <a:extLst>
              <a:ext uri="{FF2B5EF4-FFF2-40B4-BE49-F238E27FC236}">
                <a16:creationId xmlns:a16="http://schemas.microsoft.com/office/drawing/2014/main" id="{15660AEF-254B-AC4F-1F7C-D3FDF114C380}"/>
              </a:ext>
            </a:extLst>
          </p:cNvPr>
          <p:cNvSpPr>
            <a:spLocks noGrp="1"/>
          </p:cNvSpPr>
          <p:nvPr>
            <p:ph type="body" sz="quarter" idx="18" hasCustomPrompt="1"/>
          </p:nvPr>
        </p:nvSpPr>
        <p:spPr>
          <a:xfrm>
            <a:off x="5786610" y="3154253"/>
            <a:ext cx="2130984" cy="704850"/>
          </a:xfrm>
        </p:spPr>
        <p:txBody>
          <a:bodyPr anchor="b">
            <a:noAutofit/>
          </a:bodyPr>
          <a:lstStyle>
            <a:lvl1pPr marL="0" indent="0" algn="l">
              <a:buNone/>
              <a:defRPr sz="1600">
                <a:solidFill>
                  <a:schemeClr val="tx1"/>
                </a:solidFill>
              </a:defRPr>
            </a:lvl1pPr>
          </a:lstStyle>
          <a:p>
            <a:pPr lvl="0"/>
            <a:r>
              <a:rPr lang="fr-FR" dirty="0"/>
              <a:t>Titre de chapitre sur 1 ou 2 lignes</a:t>
            </a:r>
          </a:p>
        </p:txBody>
      </p:sp>
      <p:sp>
        <p:nvSpPr>
          <p:cNvPr id="14" name="Espace réservé du texte 7">
            <a:extLst>
              <a:ext uri="{FF2B5EF4-FFF2-40B4-BE49-F238E27FC236}">
                <a16:creationId xmlns:a16="http://schemas.microsoft.com/office/drawing/2014/main" id="{10399328-060F-CA4F-038D-E0AD9ED4E10F}"/>
              </a:ext>
            </a:extLst>
          </p:cNvPr>
          <p:cNvSpPr>
            <a:spLocks noGrp="1"/>
          </p:cNvSpPr>
          <p:nvPr>
            <p:ph type="body" sz="quarter" idx="19" hasCustomPrompt="1"/>
          </p:nvPr>
        </p:nvSpPr>
        <p:spPr>
          <a:xfrm>
            <a:off x="5048019" y="4262876"/>
            <a:ext cx="840390" cy="704850"/>
          </a:xfrm>
        </p:spPr>
        <p:txBody>
          <a:bodyPr anchor="ctr">
            <a:noAutofit/>
          </a:bodyPr>
          <a:lstStyle>
            <a:lvl1pPr marL="0" indent="0" algn="r">
              <a:buNone/>
              <a:defRPr sz="4400">
                <a:solidFill>
                  <a:schemeClr val="accent1"/>
                </a:solidFill>
              </a:defRPr>
            </a:lvl1pPr>
          </a:lstStyle>
          <a:p>
            <a:pPr lvl="0"/>
            <a:r>
              <a:rPr lang="fr-FR" dirty="0"/>
              <a:t>4.</a:t>
            </a:r>
          </a:p>
        </p:txBody>
      </p:sp>
      <p:sp>
        <p:nvSpPr>
          <p:cNvPr id="15" name="Espace réservé du texte 7">
            <a:extLst>
              <a:ext uri="{FF2B5EF4-FFF2-40B4-BE49-F238E27FC236}">
                <a16:creationId xmlns:a16="http://schemas.microsoft.com/office/drawing/2014/main" id="{C2AF06C0-8E28-5CD7-7E46-44C5E2DBDC81}"/>
              </a:ext>
            </a:extLst>
          </p:cNvPr>
          <p:cNvSpPr>
            <a:spLocks noGrp="1"/>
          </p:cNvSpPr>
          <p:nvPr>
            <p:ph type="body" sz="quarter" idx="20" hasCustomPrompt="1"/>
          </p:nvPr>
        </p:nvSpPr>
        <p:spPr>
          <a:xfrm>
            <a:off x="5786610" y="4189303"/>
            <a:ext cx="2130984" cy="704850"/>
          </a:xfrm>
        </p:spPr>
        <p:txBody>
          <a:bodyPr anchor="b">
            <a:noAutofit/>
          </a:bodyPr>
          <a:lstStyle>
            <a:lvl1pPr marL="0" indent="0" algn="l">
              <a:buNone/>
              <a:defRPr sz="1600">
                <a:solidFill>
                  <a:schemeClr val="tx1"/>
                </a:solidFill>
              </a:defRPr>
            </a:lvl1pPr>
          </a:lstStyle>
          <a:p>
            <a:pPr lvl="0"/>
            <a:r>
              <a:rPr lang="fr-FR" dirty="0"/>
              <a:t>Titre de chapitre sur 1 ou 2 lignes</a:t>
            </a:r>
          </a:p>
        </p:txBody>
      </p:sp>
      <p:sp>
        <p:nvSpPr>
          <p:cNvPr id="16" name="Espace réservé du texte 7">
            <a:extLst>
              <a:ext uri="{FF2B5EF4-FFF2-40B4-BE49-F238E27FC236}">
                <a16:creationId xmlns:a16="http://schemas.microsoft.com/office/drawing/2014/main" id="{936FFF48-7458-42AE-30FC-0B9D63E23415}"/>
              </a:ext>
            </a:extLst>
          </p:cNvPr>
          <p:cNvSpPr>
            <a:spLocks noGrp="1"/>
          </p:cNvSpPr>
          <p:nvPr>
            <p:ph type="body" sz="quarter" idx="21" hasCustomPrompt="1"/>
          </p:nvPr>
        </p:nvSpPr>
        <p:spPr>
          <a:xfrm>
            <a:off x="8407169" y="1176776"/>
            <a:ext cx="840390" cy="704850"/>
          </a:xfrm>
        </p:spPr>
        <p:txBody>
          <a:bodyPr anchor="ctr">
            <a:noAutofit/>
          </a:bodyPr>
          <a:lstStyle>
            <a:lvl1pPr marL="0" indent="0" algn="r">
              <a:buNone/>
              <a:defRPr sz="4400">
                <a:solidFill>
                  <a:schemeClr val="accent4"/>
                </a:solidFill>
              </a:defRPr>
            </a:lvl1pPr>
          </a:lstStyle>
          <a:p>
            <a:pPr lvl="0"/>
            <a:r>
              <a:rPr lang="fr-FR" dirty="0"/>
              <a:t>5.</a:t>
            </a:r>
          </a:p>
        </p:txBody>
      </p:sp>
      <p:sp>
        <p:nvSpPr>
          <p:cNvPr id="17" name="Espace réservé du texte 7">
            <a:extLst>
              <a:ext uri="{FF2B5EF4-FFF2-40B4-BE49-F238E27FC236}">
                <a16:creationId xmlns:a16="http://schemas.microsoft.com/office/drawing/2014/main" id="{D4AD9BB4-F87B-FC44-F3EC-19CC1BCDABC7}"/>
              </a:ext>
            </a:extLst>
          </p:cNvPr>
          <p:cNvSpPr>
            <a:spLocks noGrp="1"/>
          </p:cNvSpPr>
          <p:nvPr>
            <p:ph type="body" sz="quarter" idx="22" hasCustomPrompt="1"/>
          </p:nvPr>
        </p:nvSpPr>
        <p:spPr>
          <a:xfrm>
            <a:off x="9145760" y="1103203"/>
            <a:ext cx="2130984" cy="704850"/>
          </a:xfrm>
        </p:spPr>
        <p:txBody>
          <a:bodyPr anchor="b">
            <a:noAutofit/>
          </a:bodyPr>
          <a:lstStyle>
            <a:lvl1pPr marL="0" indent="0" algn="l">
              <a:buNone/>
              <a:defRPr sz="1600">
                <a:solidFill>
                  <a:schemeClr val="tx1"/>
                </a:solidFill>
              </a:defRPr>
            </a:lvl1pPr>
          </a:lstStyle>
          <a:p>
            <a:pPr lvl="0"/>
            <a:r>
              <a:rPr lang="fr-FR" dirty="0"/>
              <a:t>Titre de chapitre sur 1 ou 2 lignes</a:t>
            </a:r>
          </a:p>
        </p:txBody>
      </p:sp>
      <p:sp>
        <p:nvSpPr>
          <p:cNvPr id="18" name="Espace réservé du texte 7">
            <a:extLst>
              <a:ext uri="{FF2B5EF4-FFF2-40B4-BE49-F238E27FC236}">
                <a16:creationId xmlns:a16="http://schemas.microsoft.com/office/drawing/2014/main" id="{DD218E2D-E07B-1E1E-F20A-716C40AD7F93}"/>
              </a:ext>
            </a:extLst>
          </p:cNvPr>
          <p:cNvSpPr>
            <a:spLocks noGrp="1"/>
          </p:cNvSpPr>
          <p:nvPr>
            <p:ph type="body" sz="quarter" idx="23" hasCustomPrompt="1"/>
          </p:nvPr>
        </p:nvSpPr>
        <p:spPr>
          <a:xfrm>
            <a:off x="8407169" y="2199126"/>
            <a:ext cx="840390" cy="704850"/>
          </a:xfrm>
        </p:spPr>
        <p:txBody>
          <a:bodyPr anchor="ctr">
            <a:noAutofit/>
          </a:bodyPr>
          <a:lstStyle>
            <a:lvl1pPr marL="0" indent="0" algn="r">
              <a:buNone/>
              <a:defRPr sz="4400">
                <a:solidFill>
                  <a:schemeClr val="accent2"/>
                </a:solidFill>
              </a:defRPr>
            </a:lvl1pPr>
          </a:lstStyle>
          <a:p>
            <a:pPr lvl="0"/>
            <a:r>
              <a:rPr lang="fr-FR" dirty="0"/>
              <a:t>6.</a:t>
            </a:r>
          </a:p>
        </p:txBody>
      </p:sp>
      <p:sp>
        <p:nvSpPr>
          <p:cNvPr id="19" name="Espace réservé du texte 7">
            <a:extLst>
              <a:ext uri="{FF2B5EF4-FFF2-40B4-BE49-F238E27FC236}">
                <a16:creationId xmlns:a16="http://schemas.microsoft.com/office/drawing/2014/main" id="{B8565C4E-E87B-3CE6-6DE6-72844C9DE305}"/>
              </a:ext>
            </a:extLst>
          </p:cNvPr>
          <p:cNvSpPr>
            <a:spLocks noGrp="1"/>
          </p:cNvSpPr>
          <p:nvPr>
            <p:ph type="body" sz="quarter" idx="24" hasCustomPrompt="1"/>
          </p:nvPr>
        </p:nvSpPr>
        <p:spPr>
          <a:xfrm>
            <a:off x="9145760" y="2125553"/>
            <a:ext cx="2130984" cy="704850"/>
          </a:xfrm>
        </p:spPr>
        <p:txBody>
          <a:bodyPr anchor="b">
            <a:noAutofit/>
          </a:bodyPr>
          <a:lstStyle>
            <a:lvl1pPr marL="0" indent="0" algn="l">
              <a:buNone/>
              <a:defRPr sz="1600">
                <a:solidFill>
                  <a:schemeClr val="tx1"/>
                </a:solidFill>
              </a:defRPr>
            </a:lvl1pPr>
          </a:lstStyle>
          <a:p>
            <a:pPr lvl="0"/>
            <a:r>
              <a:rPr lang="fr-FR" dirty="0"/>
              <a:t>Titre de chapitre sur 1 ou 2 lignes</a:t>
            </a:r>
          </a:p>
        </p:txBody>
      </p:sp>
      <p:sp>
        <p:nvSpPr>
          <p:cNvPr id="20" name="Espace réservé du texte 7">
            <a:extLst>
              <a:ext uri="{FF2B5EF4-FFF2-40B4-BE49-F238E27FC236}">
                <a16:creationId xmlns:a16="http://schemas.microsoft.com/office/drawing/2014/main" id="{9C7EFD5A-B87A-8662-7B0E-1BFB8059652D}"/>
              </a:ext>
            </a:extLst>
          </p:cNvPr>
          <p:cNvSpPr>
            <a:spLocks noGrp="1"/>
          </p:cNvSpPr>
          <p:nvPr>
            <p:ph type="body" sz="quarter" idx="25" hasCustomPrompt="1"/>
          </p:nvPr>
        </p:nvSpPr>
        <p:spPr>
          <a:xfrm>
            <a:off x="8407169" y="3227826"/>
            <a:ext cx="840390" cy="704850"/>
          </a:xfrm>
        </p:spPr>
        <p:txBody>
          <a:bodyPr anchor="ctr">
            <a:noAutofit/>
          </a:bodyPr>
          <a:lstStyle>
            <a:lvl1pPr marL="0" indent="0" algn="r">
              <a:buNone/>
              <a:defRPr sz="4400">
                <a:solidFill>
                  <a:schemeClr val="accent3"/>
                </a:solidFill>
              </a:defRPr>
            </a:lvl1pPr>
          </a:lstStyle>
          <a:p>
            <a:pPr lvl="0"/>
            <a:r>
              <a:rPr lang="fr-FR" dirty="0"/>
              <a:t>7.</a:t>
            </a:r>
          </a:p>
        </p:txBody>
      </p:sp>
      <p:sp>
        <p:nvSpPr>
          <p:cNvPr id="21" name="Espace réservé du texte 7">
            <a:extLst>
              <a:ext uri="{FF2B5EF4-FFF2-40B4-BE49-F238E27FC236}">
                <a16:creationId xmlns:a16="http://schemas.microsoft.com/office/drawing/2014/main" id="{28CE1D4E-C128-1992-5560-ED0C43225488}"/>
              </a:ext>
            </a:extLst>
          </p:cNvPr>
          <p:cNvSpPr>
            <a:spLocks noGrp="1"/>
          </p:cNvSpPr>
          <p:nvPr>
            <p:ph type="body" sz="quarter" idx="26" hasCustomPrompt="1"/>
          </p:nvPr>
        </p:nvSpPr>
        <p:spPr>
          <a:xfrm>
            <a:off x="9145760" y="3154253"/>
            <a:ext cx="2130984" cy="704850"/>
          </a:xfrm>
        </p:spPr>
        <p:txBody>
          <a:bodyPr anchor="b">
            <a:noAutofit/>
          </a:bodyPr>
          <a:lstStyle>
            <a:lvl1pPr marL="0" indent="0" algn="l">
              <a:buNone/>
              <a:defRPr sz="1600">
                <a:solidFill>
                  <a:schemeClr val="tx1"/>
                </a:solidFill>
              </a:defRPr>
            </a:lvl1pPr>
          </a:lstStyle>
          <a:p>
            <a:pPr lvl="0"/>
            <a:r>
              <a:rPr lang="fr-FR" dirty="0"/>
              <a:t>Titre de chapitre sur 1 ou 2 lignes</a:t>
            </a:r>
          </a:p>
        </p:txBody>
      </p:sp>
      <p:sp>
        <p:nvSpPr>
          <p:cNvPr id="22" name="Espace réservé du texte 7">
            <a:extLst>
              <a:ext uri="{FF2B5EF4-FFF2-40B4-BE49-F238E27FC236}">
                <a16:creationId xmlns:a16="http://schemas.microsoft.com/office/drawing/2014/main" id="{80809266-BA3E-C2C2-3BDC-50745E891F6A}"/>
              </a:ext>
            </a:extLst>
          </p:cNvPr>
          <p:cNvSpPr>
            <a:spLocks noGrp="1"/>
          </p:cNvSpPr>
          <p:nvPr>
            <p:ph type="body" sz="quarter" idx="27" hasCustomPrompt="1"/>
          </p:nvPr>
        </p:nvSpPr>
        <p:spPr>
          <a:xfrm>
            <a:off x="8407169" y="4262876"/>
            <a:ext cx="840390" cy="704850"/>
          </a:xfrm>
        </p:spPr>
        <p:txBody>
          <a:bodyPr anchor="ctr">
            <a:noAutofit/>
          </a:bodyPr>
          <a:lstStyle>
            <a:lvl1pPr marL="0" indent="0" algn="r">
              <a:buNone/>
              <a:defRPr sz="4400">
                <a:solidFill>
                  <a:schemeClr val="accent1"/>
                </a:solidFill>
              </a:defRPr>
            </a:lvl1pPr>
          </a:lstStyle>
          <a:p>
            <a:pPr lvl="0"/>
            <a:r>
              <a:rPr lang="fr-FR" dirty="0"/>
              <a:t>8.</a:t>
            </a:r>
          </a:p>
        </p:txBody>
      </p:sp>
      <p:sp>
        <p:nvSpPr>
          <p:cNvPr id="23" name="Espace réservé du texte 7">
            <a:extLst>
              <a:ext uri="{FF2B5EF4-FFF2-40B4-BE49-F238E27FC236}">
                <a16:creationId xmlns:a16="http://schemas.microsoft.com/office/drawing/2014/main" id="{B7968A85-3E44-ADDF-BDB5-073C8D09FADC}"/>
              </a:ext>
            </a:extLst>
          </p:cNvPr>
          <p:cNvSpPr>
            <a:spLocks noGrp="1"/>
          </p:cNvSpPr>
          <p:nvPr>
            <p:ph type="body" sz="quarter" idx="28" hasCustomPrompt="1"/>
          </p:nvPr>
        </p:nvSpPr>
        <p:spPr>
          <a:xfrm>
            <a:off x="9145760" y="4189303"/>
            <a:ext cx="2130984" cy="704850"/>
          </a:xfrm>
        </p:spPr>
        <p:txBody>
          <a:bodyPr anchor="b">
            <a:noAutofit/>
          </a:bodyPr>
          <a:lstStyle>
            <a:lvl1pPr marL="0" indent="0" algn="l">
              <a:buNone/>
              <a:defRPr sz="1600">
                <a:solidFill>
                  <a:schemeClr val="tx1"/>
                </a:solidFill>
              </a:defRPr>
            </a:lvl1pPr>
          </a:lstStyle>
          <a:p>
            <a:pPr lvl="0"/>
            <a:r>
              <a:rPr lang="fr-FR" dirty="0"/>
              <a:t>Titre de chapitre sur 1 ou 2 lignes</a:t>
            </a:r>
          </a:p>
        </p:txBody>
      </p:sp>
    </p:spTree>
    <p:extLst>
      <p:ext uri="{BB962C8B-B14F-4D97-AF65-F5344CB8AC3E}">
        <p14:creationId xmlns:p14="http://schemas.microsoft.com/office/powerpoint/2010/main" val="290849926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Entrée de chapitre 1">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p:nvPr>
        </p:nvSpPr>
        <p:spPr>
          <a:xfrm>
            <a:off x="5976623" y="2080507"/>
            <a:ext cx="5526158" cy="2186693"/>
          </a:xfrm>
        </p:spPr>
        <p:txBody>
          <a:bodyPr>
            <a:normAutofit/>
          </a:bodyPr>
          <a:lstStyle>
            <a:lvl1pPr>
              <a:defRPr sz="4800"/>
            </a:lvl1pPr>
          </a:lstStyle>
          <a:p>
            <a:r>
              <a:rPr lang="fr-FR"/>
              <a:t>Modifiez le style du titre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hasCustomPrompt="1"/>
          </p:nvPr>
        </p:nvSpPr>
        <p:spPr>
          <a:xfrm>
            <a:off x="384561" y="2005012"/>
            <a:ext cx="4132248" cy="4351338"/>
          </a:xfrm>
        </p:spPr>
        <p:txBody>
          <a:bodyPr>
            <a:noAutofit/>
          </a:bodyPr>
          <a:lstStyle>
            <a:lvl1pPr marL="0" indent="0" algn="r">
              <a:buNone/>
              <a:defRPr sz="34400"/>
            </a:lvl1pPr>
            <a:lvl2pPr marL="457200" indent="0">
              <a:buNone/>
              <a:defRPr/>
            </a:lvl2pPr>
            <a:lvl3pPr marL="914400" indent="0">
              <a:buNone/>
              <a:defRPr/>
            </a:lvl3pPr>
            <a:lvl4pPr marL="1371600" indent="0">
              <a:buNone/>
              <a:defRPr/>
            </a:lvl4pPr>
            <a:lvl5pPr marL="1828800" indent="0">
              <a:buNone/>
              <a:defRPr/>
            </a:lvl5pPr>
          </a:lstStyle>
          <a:p>
            <a:pPr lvl="0"/>
            <a:r>
              <a:rPr lang="fr-FR" dirty="0"/>
              <a:t>1</a:t>
            </a:r>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9" name="Graphique 7">
            <a:extLst>
              <a:ext uri="{FF2B5EF4-FFF2-40B4-BE49-F238E27FC236}">
                <a16:creationId xmlns:a16="http://schemas.microsoft.com/office/drawing/2014/main" id="{176A1D9E-275A-613A-3C91-9F941F23C4CE}"/>
              </a:ext>
            </a:extLst>
          </p:cNvPr>
          <p:cNvSpPr/>
          <p:nvPr/>
        </p:nvSpPr>
        <p:spPr>
          <a:xfrm>
            <a:off x="-1" y="-1"/>
            <a:ext cx="12192001" cy="1727200"/>
          </a:xfrm>
          <a:custGeom>
            <a:avLst/>
            <a:gdLst>
              <a:gd name="connsiteX0" fmla="*/ 12192001 w 12192001"/>
              <a:gd name="connsiteY0" fmla="*/ 1498600 h 1727200"/>
              <a:gd name="connsiteX1" fmla="*/ 6537326 w 12192001"/>
              <a:gd name="connsiteY1" fmla="*/ 1498600 h 1727200"/>
              <a:gd name="connsiteX2" fmla="*/ 6096001 w 12192001"/>
              <a:gd name="connsiteY2" fmla="*/ 1727200 h 1727200"/>
              <a:gd name="connsiteX3" fmla="*/ 5654676 w 12192001"/>
              <a:gd name="connsiteY3" fmla="*/ 1498600 h 1727200"/>
              <a:gd name="connsiteX4" fmla="*/ 0 w 12192001"/>
              <a:gd name="connsiteY4" fmla="*/ 1498600 h 1727200"/>
              <a:gd name="connsiteX5" fmla="*/ 0 w 12192001"/>
              <a:gd name="connsiteY5" fmla="*/ 0 h 1727200"/>
              <a:gd name="connsiteX6" fmla="*/ 12192001 w 12192001"/>
              <a:gd name="connsiteY6" fmla="*/ 0 h 1727200"/>
              <a:gd name="connsiteX7" fmla="*/ 12192001 w 12192001"/>
              <a:gd name="connsiteY7" fmla="*/ 1498600 h 172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1" h="1727200">
                <a:moveTo>
                  <a:pt x="12192001" y="1498600"/>
                </a:moveTo>
                <a:lnTo>
                  <a:pt x="6537326" y="1498600"/>
                </a:lnTo>
                <a:cubicBezTo>
                  <a:pt x="6350572" y="1498600"/>
                  <a:pt x="6189409" y="1581849"/>
                  <a:pt x="6096001" y="1727200"/>
                </a:cubicBezTo>
                <a:cubicBezTo>
                  <a:pt x="6002592" y="1581849"/>
                  <a:pt x="5841429" y="1498600"/>
                  <a:pt x="5654676" y="1498600"/>
                </a:cubicBezTo>
                <a:lnTo>
                  <a:pt x="0" y="1498600"/>
                </a:lnTo>
                <a:lnTo>
                  <a:pt x="0" y="0"/>
                </a:lnTo>
                <a:lnTo>
                  <a:pt x="12192001" y="0"/>
                </a:lnTo>
                <a:lnTo>
                  <a:pt x="12192001" y="1498600"/>
                </a:lnTo>
                <a:close/>
              </a:path>
            </a:pathLst>
          </a:custGeom>
          <a:solidFill>
            <a:schemeClr val="accent4"/>
          </a:solidFill>
          <a:ln w="6350" cap="flat">
            <a:solidFill>
              <a:srgbClr val="DADADA"/>
            </a:solidFill>
            <a:prstDash val="solid"/>
            <a:miter/>
          </a:ln>
        </p:spPr>
        <p:txBody>
          <a:bodyPr rtlCol="0" anchor="ctr"/>
          <a:lstStyle/>
          <a:p>
            <a:endParaRPr lang="fr-FR"/>
          </a:p>
        </p:txBody>
      </p:sp>
    </p:spTree>
    <p:extLst>
      <p:ext uri="{BB962C8B-B14F-4D97-AF65-F5344CB8AC3E}">
        <p14:creationId xmlns:p14="http://schemas.microsoft.com/office/powerpoint/2010/main" val="3694446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Entrée de chapitre 2">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p:nvPr>
        </p:nvSpPr>
        <p:spPr>
          <a:xfrm>
            <a:off x="5976623" y="2080507"/>
            <a:ext cx="5526158" cy="2186693"/>
          </a:xfrm>
        </p:spPr>
        <p:txBody>
          <a:bodyPr>
            <a:normAutofit/>
          </a:bodyPr>
          <a:lstStyle>
            <a:lvl1pPr>
              <a:defRPr sz="4800"/>
            </a:lvl1pPr>
          </a:lstStyle>
          <a:p>
            <a:r>
              <a:rPr lang="fr-FR"/>
              <a:t>Modifiez le style du titre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hasCustomPrompt="1"/>
          </p:nvPr>
        </p:nvSpPr>
        <p:spPr>
          <a:xfrm>
            <a:off x="384561" y="2005012"/>
            <a:ext cx="4132248" cy="4351338"/>
          </a:xfrm>
        </p:spPr>
        <p:txBody>
          <a:bodyPr>
            <a:noAutofit/>
          </a:bodyPr>
          <a:lstStyle>
            <a:lvl1pPr marL="0" indent="0" algn="r">
              <a:buNone/>
              <a:defRPr sz="34400"/>
            </a:lvl1pPr>
            <a:lvl2pPr marL="457200" indent="0">
              <a:buNone/>
              <a:defRPr/>
            </a:lvl2pPr>
            <a:lvl3pPr marL="914400" indent="0">
              <a:buNone/>
              <a:defRPr/>
            </a:lvl3pPr>
            <a:lvl4pPr marL="1371600" indent="0">
              <a:buNone/>
              <a:defRPr/>
            </a:lvl4pPr>
            <a:lvl5pPr marL="1828800" indent="0">
              <a:buNone/>
              <a:defRPr/>
            </a:lvl5pPr>
          </a:lstStyle>
          <a:p>
            <a:pPr lvl="0"/>
            <a:r>
              <a:rPr lang="fr-FR" dirty="0"/>
              <a:t>2</a:t>
            </a:r>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9" name="Graphique 7">
            <a:extLst>
              <a:ext uri="{FF2B5EF4-FFF2-40B4-BE49-F238E27FC236}">
                <a16:creationId xmlns:a16="http://schemas.microsoft.com/office/drawing/2014/main" id="{176A1D9E-275A-613A-3C91-9F941F23C4CE}"/>
              </a:ext>
            </a:extLst>
          </p:cNvPr>
          <p:cNvSpPr/>
          <p:nvPr/>
        </p:nvSpPr>
        <p:spPr>
          <a:xfrm>
            <a:off x="-1" y="-1"/>
            <a:ext cx="12192001" cy="1727200"/>
          </a:xfrm>
          <a:custGeom>
            <a:avLst/>
            <a:gdLst>
              <a:gd name="connsiteX0" fmla="*/ 12192001 w 12192001"/>
              <a:gd name="connsiteY0" fmla="*/ 1498600 h 1727200"/>
              <a:gd name="connsiteX1" fmla="*/ 6537326 w 12192001"/>
              <a:gd name="connsiteY1" fmla="*/ 1498600 h 1727200"/>
              <a:gd name="connsiteX2" fmla="*/ 6096001 w 12192001"/>
              <a:gd name="connsiteY2" fmla="*/ 1727200 h 1727200"/>
              <a:gd name="connsiteX3" fmla="*/ 5654676 w 12192001"/>
              <a:gd name="connsiteY3" fmla="*/ 1498600 h 1727200"/>
              <a:gd name="connsiteX4" fmla="*/ 0 w 12192001"/>
              <a:gd name="connsiteY4" fmla="*/ 1498600 h 1727200"/>
              <a:gd name="connsiteX5" fmla="*/ 0 w 12192001"/>
              <a:gd name="connsiteY5" fmla="*/ 0 h 1727200"/>
              <a:gd name="connsiteX6" fmla="*/ 12192001 w 12192001"/>
              <a:gd name="connsiteY6" fmla="*/ 0 h 1727200"/>
              <a:gd name="connsiteX7" fmla="*/ 12192001 w 12192001"/>
              <a:gd name="connsiteY7" fmla="*/ 1498600 h 172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1" h="1727200">
                <a:moveTo>
                  <a:pt x="12192001" y="1498600"/>
                </a:moveTo>
                <a:lnTo>
                  <a:pt x="6537326" y="1498600"/>
                </a:lnTo>
                <a:cubicBezTo>
                  <a:pt x="6350572" y="1498600"/>
                  <a:pt x="6189409" y="1581849"/>
                  <a:pt x="6096001" y="1727200"/>
                </a:cubicBezTo>
                <a:cubicBezTo>
                  <a:pt x="6002592" y="1581849"/>
                  <a:pt x="5841429" y="1498600"/>
                  <a:pt x="5654676" y="1498600"/>
                </a:cubicBezTo>
                <a:lnTo>
                  <a:pt x="0" y="1498600"/>
                </a:lnTo>
                <a:lnTo>
                  <a:pt x="0" y="0"/>
                </a:lnTo>
                <a:lnTo>
                  <a:pt x="12192001" y="0"/>
                </a:lnTo>
                <a:lnTo>
                  <a:pt x="12192001" y="1498600"/>
                </a:lnTo>
                <a:close/>
              </a:path>
            </a:pathLst>
          </a:custGeom>
          <a:solidFill>
            <a:schemeClr val="bg2"/>
          </a:solidFill>
          <a:ln w="6350" cap="flat">
            <a:solidFill>
              <a:srgbClr val="DADADA"/>
            </a:solidFill>
            <a:prstDash val="solid"/>
            <a:miter/>
          </a:ln>
        </p:spPr>
        <p:txBody>
          <a:bodyPr rtlCol="0" anchor="ctr"/>
          <a:lstStyle/>
          <a:p>
            <a:endParaRPr lang="fr-FR"/>
          </a:p>
        </p:txBody>
      </p:sp>
    </p:spTree>
    <p:extLst>
      <p:ext uri="{BB962C8B-B14F-4D97-AF65-F5344CB8AC3E}">
        <p14:creationId xmlns:p14="http://schemas.microsoft.com/office/powerpoint/2010/main" val="1643660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Entrée de chapitre 3">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p:nvPr>
        </p:nvSpPr>
        <p:spPr>
          <a:xfrm>
            <a:off x="5976623" y="2080507"/>
            <a:ext cx="5526158" cy="2186693"/>
          </a:xfrm>
        </p:spPr>
        <p:txBody>
          <a:bodyPr>
            <a:normAutofit/>
          </a:bodyPr>
          <a:lstStyle>
            <a:lvl1pPr>
              <a:defRPr sz="4800"/>
            </a:lvl1pPr>
          </a:lstStyle>
          <a:p>
            <a:r>
              <a:rPr lang="fr-FR"/>
              <a:t>Modifiez le style du titre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hasCustomPrompt="1"/>
          </p:nvPr>
        </p:nvSpPr>
        <p:spPr>
          <a:xfrm>
            <a:off x="384561" y="2005012"/>
            <a:ext cx="4132248" cy="4351338"/>
          </a:xfrm>
        </p:spPr>
        <p:txBody>
          <a:bodyPr>
            <a:noAutofit/>
          </a:bodyPr>
          <a:lstStyle>
            <a:lvl1pPr marL="0" indent="0" algn="r">
              <a:buNone/>
              <a:defRPr sz="34400"/>
            </a:lvl1pPr>
            <a:lvl2pPr marL="457200" indent="0">
              <a:buNone/>
              <a:defRPr/>
            </a:lvl2pPr>
            <a:lvl3pPr marL="914400" indent="0">
              <a:buNone/>
              <a:defRPr/>
            </a:lvl3pPr>
            <a:lvl4pPr marL="1371600" indent="0">
              <a:buNone/>
              <a:defRPr/>
            </a:lvl4pPr>
            <a:lvl5pPr marL="1828800" indent="0">
              <a:buNone/>
              <a:defRPr/>
            </a:lvl5pPr>
          </a:lstStyle>
          <a:p>
            <a:pPr lvl="0"/>
            <a:r>
              <a:rPr lang="fr-FR" dirty="0"/>
              <a:t>3</a:t>
            </a:r>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9" name="Graphique 7">
            <a:extLst>
              <a:ext uri="{FF2B5EF4-FFF2-40B4-BE49-F238E27FC236}">
                <a16:creationId xmlns:a16="http://schemas.microsoft.com/office/drawing/2014/main" id="{176A1D9E-275A-613A-3C91-9F941F23C4CE}"/>
              </a:ext>
            </a:extLst>
          </p:cNvPr>
          <p:cNvSpPr/>
          <p:nvPr/>
        </p:nvSpPr>
        <p:spPr>
          <a:xfrm>
            <a:off x="-1" y="-1"/>
            <a:ext cx="12192001" cy="1727200"/>
          </a:xfrm>
          <a:custGeom>
            <a:avLst/>
            <a:gdLst>
              <a:gd name="connsiteX0" fmla="*/ 12192001 w 12192001"/>
              <a:gd name="connsiteY0" fmla="*/ 1498600 h 1727200"/>
              <a:gd name="connsiteX1" fmla="*/ 6537326 w 12192001"/>
              <a:gd name="connsiteY1" fmla="*/ 1498600 h 1727200"/>
              <a:gd name="connsiteX2" fmla="*/ 6096001 w 12192001"/>
              <a:gd name="connsiteY2" fmla="*/ 1727200 h 1727200"/>
              <a:gd name="connsiteX3" fmla="*/ 5654676 w 12192001"/>
              <a:gd name="connsiteY3" fmla="*/ 1498600 h 1727200"/>
              <a:gd name="connsiteX4" fmla="*/ 0 w 12192001"/>
              <a:gd name="connsiteY4" fmla="*/ 1498600 h 1727200"/>
              <a:gd name="connsiteX5" fmla="*/ 0 w 12192001"/>
              <a:gd name="connsiteY5" fmla="*/ 0 h 1727200"/>
              <a:gd name="connsiteX6" fmla="*/ 12192001 w 12192001"/>
              <a:gd name="connsiteY6" fmla="*/ 0 h 1727200"/>
              <a:gd name="connsiteX7" fmla="*/ 12192001 w 12192001"/>
              <a:gd name="connsiteY7" fmla="*/ 1498600 h 172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1" h="1727200">
                <a:moveTo>
                  <a:pt x="12192001" y="1498600"/>
                </a:moveTo>
                <a:lnTo>
                  <a:pt x="6537326" y="1498600"/>
                </a:lnTo>
                <a:cubicBezTo>
                  <a:pt x="6350572" y="1498600"/>
                  <a:pt x="6189409" y="1581849"/>
                  <a:pt x="6096001" y="1727200"/>
                </a:cubicBezTo>
                <a:cubicBezTo>
                  <a:pt x="6002592" y="1581849"/>
                  <a:pt x="5841429" y="1498600"/>
                  <a:pt x="5654676" y="1498600"/>
                </a:cubicBezTo>
                <a:lnTo>
                  <a:pt x="0" y="1498600"/>
                </a:lnTo>
                <a:lnTo>
                  <a:pt x="0" y="0"/>
                </a:lnTo>
                <a:lnTo>
                  <a:pt x="12192001" y="0"/>
                </a:lnTo>
                <a:lnTo>
                  <a:pt x="12192001" y="1498600"/>
                </a:lnTo>
                <a:close/>
              </a:path>
            </a:pathLst>
          </a:custGeom>
          <a:solidFill>
            <a:schemeClr val="accent1"/>
          </a:solidFill>
          <a:ln w="6350" cap="flat">
            <a:solidFill>
              <a:srgbClr val="DADADA"/>
            </a:solidFill>
            <a:prstDash val="solid"/>
            <a:miter/>
          </a:ln>
        </p:spPr>
        <p:txBody>
          <a:bodyPr rtlCol="0" anchor="ctr"/>
          <a:lstStyle/>
          <a:p>
            <a:endParaRPr lang="fr-FR"/>
          </a:p>
        </p:txBody>
      </p:sp>
    </p:spTree>
    <p:extLst>
      <p:ext uri="{BB962C8B-B14F-4D97-AF65-F5344CB8AC3E}">
        <p14:creationId xmlns:p14="http://schemas.microsoft.com/office/powerpoint/2010/main" val="4174369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Entrée de chapitre 4">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p:nvPr>
        </p:nvSpPr>
        <p:spPr>
          <a:xfrm>
            <a:off x="5976623" y="2080507"/>
            <a:ext cx="5526158" cy="2186693"/>
          </a:xfrm>
        </p:spPr>
        <p:txBody>
          <a:bodyPr>
            <a:normAutofit/>
          </a:bodyPr>
          <a:lstStyle>
            <a:lvl1pPr>
              <a:defRPr sz="4800"/>
            </a:lvl1pPr>
          </a:lstStyle>
          <a:p>
            <a:r>
              <a:rPr lang="fr-FR"/>
              <a:t>Modifiez le style du titre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hasCustomPrompt="1"/>
          </p:nvPr>
        </p:nvSpPr>
        <p:spPr>
          <a:xfrm>
            <a:off x="384561" y="2005012"/>
            <a:ext cx="4132248" cy="4351338"/>
          </a:xfrm>
        </p:spPr>
        <p:txBody>
          <a:bodyPr>
            <a:noAutofit/>
          </a:bodyPr>
          <a:lstStyle>
            <a:lvl1pPr marL="0" indent="0" algn="r">
              <a:buNone/>
              <a:defRPr sz="34400"/>
            </a:lvl1pPr>
            <a:lvl2pPr marL="457200" indent="0">
              <a:buNone/>
              <a:defRPr/>
            </a:lvl2pPr>
            <a:lvl3pPr marL="914400" indent="0">
              <a:buNone/>
              <a:defRPr/>
            </a:lvl3pPr>
            <a:lvl4pPr marL="1371600" indent="0">
              <a:buNone/>
              <a:defRPr/>
            </a:lvl4pPr>
            <a:lvl5pPr marL="1828800" indent="0">
              <a:buNone/>
              <a:defRPr/>
            </a:lvl5pPr>
          </a:lstStyle>
          <a:p>
            <a:pPr lvl="0"/>
            <a:r>
              <a:rPr lang="fr-FR" dirty="0"/>
              <a:t>4</a:t>
            </a:r>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9" name="Graphique 7">
            <a:extLst>
              <a:ext uri="{FF2B5EF4-FFF2-40B4-BE49-F238E27FC236}">
                <a16:creationId xmlns:a16="http://schemas.microsoft.com/office/drawing/2014/main" id="{176A1D9E-275A-613A-3C91-9F941F23C4CE}"/>
              </a:ext>
            </a:extLst>
          </p:cNvPr>
          <p:cNvSpPr/>
          <p:nvPr/>
        </p:nvSpPr>
        <p:spPr>
          <a:xfrm>
            <a:off x="-1" y="-1"/>
            <a:ext cx="12192001" cy="1727200"/>
          </a:xfrm>
          <a:custGeom>
            <a:avLst/>
            <a:gdLst>
              <a:gd name="connsiteX0" fmla="*/ 12192001 w 12192001"/>
              <a:gd name="connsiteY0" fmla="*/ 1498600 h 1727200"/>
              <a:gd name="connsiteX1" fmla="*/ 6537326 w 12192001"/>
              <a:gd name="connsiteY1" fmla="*/ 1498600 h 1727200"/>
              <a:gd name="connsiteX2" fmla="*/ 6096001 w 12192001"/>
              <a:gd name="connsiteY2" fmla="*/ 1727200 h 1727200"/>
              <a:gd name="connsiteX3" fmla="*/ 5654676 w 12192001"/>
              <a:gd name="connsiteY3" fmla="*/ 1498600 h 1727200"/>
              <a:gd name="connsiteX4" fmla="*/ 0 w 12192001"/>
              <a:gd name="connsiteY4" fmla="*/ 1498600 h 1727200"/>
              <a:gd name="connsiteX5" fmla="*/ 0 w 12192001"/>
              <a:gd name="connsiteY5" fmla="*/ 0 h 1727200"/>
              <a:gd name="connsiteX6" fmla="*/ 12192001 w 12192001"/>
              <a:gd name="connsiteY6" fmla="*/ 0 h 1727200"/>
              <a:gd name="connsiteX7" fmla="*/ 12192001 w 12192001"/>
              <a:gd name="connsiteY7" fmla="*/ 1498600 h 172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1" h="1727200">
                <a:moveTo>
                  <a:pt x="12192001" y="1498600"/>
                </a:moveTo>
                <a:lnTo>
                  <a:pt x="6537326" y="1498600"/>
                </a:lnTo>
                <a:cubicBezTo>
                  <a:pt x="6350572" y="1498600"/>
                  <a:pt x="6189409" y="1581849"/>
                  <a:pt x="6096001" y="1727200"/>
                </a:cubicBezTo>
                <a:cubicBezTo>
                  <a:pt x="6002592" y="1581849"/>
                  <a:pt x="5841429" y="1498600"/>
                  <a:pt x="5654676" y="1498600"/>
                </a:cubicBezTo>
                <a:lnTo>
                  <a:pt x="0" y="1498600"/>
                </a:lnTo>
                <a:lnTo>
                  <a:pt x="0" y="0"/>
                </a:lnTo>
                <a:lnTo>
                  <a:pt x="12192001" y="0"/>
                </a:lnTo>
                <a:lnTo>
                  <a:pt x="12192001" y="1498600"/>
                </a:lnTo>
                <a:close/>
              </a:path>
            </a:pathLst>
          </a:custGeom>
          <a:solidFill>
            <a:schemeClr val="accent2"/>
          </a:solidFill>
          <a:ln w="6350" cap="flat">
            <a:solidFill>
              <a:srgbClr val="DADADA"/>
            </a:solidFill>
            <a:prstDash val="solid"/>
            <a:miter/>
          </a:ln>
        </p:spPr>
        <p:txBody>
          <a:bodyPr rtlCol="0" anchor="ctr"/>
          <a:lstStyle/>
          <a:p>
            <a:endParaRPr lang="fr-FR"/>
          </a:p>
        </p:txBody>
      </p:sp>
    </p:spTree>
    <p:extLst>
      <p:ext uri="{BB962C8B-B14F-4D97-AF65-F5344CB8AC3E}">
        <p14:creationId xmlns:p14="http://schemas.microsoft.com/office/powerpoint/2010/main" val="3670912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Entrée de chapitre 5">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p:nvPr>
        </p:nvSpPr>
        <p:spPr>
          <a:xfrm>
            <a:off x="5976623" y="2080507"/>
            <a:ext cx="5526158" cy="2186693"/>
          </a:xfrm>
        </p:spPr>
        <p:txBody>
          <a:bodyPr>
            <a:normAutofit/>
          </a:bodyPr>
          <a:lstStyle>
            <a:lvl1pPr>
              <a:defRPr sz="4800"/>
            </a:lvl1pPr>
          </a:lstStyle>
          <a:p>
            <a:r>
              <a:rPr lang="fr-FR"/>
              <a:t>Modifiez le style du titre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hasCustomPrompt="1"/>
          </p:nvPr>
        </p:nvSpPr>
        <p:spPr>
          <a:xfrm>
            <a:off x="384561" y="2005012"/>
            <a:ext cx="4132248" cy="4351338"/>
          </a:xfrm>
        </p:spPr>
        <p:txBody>
          <a:bodyPr>
            <a:noAutofit/>
          </a:bodyPr>
          <a:lstStyle>
            <a:lvl1pPr marL="0" indent="0" algn="r">
              <a:buNone/>
              <a:defRPr sz="34400"/>
            </a:lvl1pPr>
            <a:lvl2pPr marL="457200" indent="0">
              <a:buNone/>
              <a:defRPr/>
            </a:lvl2pPr>
            <a:lvl3pPr marL="914400" indent="0">
              <a:buNone/>
              <a:defRPr/>
            </a:lvl3pPr>
            <a:lvl4pPr marL="1371600" indent="0">
              <a:buNone/>
              <a:defRPr/>
            </a:lvl4pPr>
            <a:lvl5pPr marL="1828800" indent="0">
              <a:buNone/>
              <a:defRPr/>
            </a:lvl5pPr>
          </a:lstStyle>
          <a:p>
            <a:pPr lvl="0"/>
            <a:r>
              <a:rPr lang="fr-FR" dirty="0"/>
              <a:t>5</a:t>
            </a:r>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9" name="Graphique 7">
            <a:extLst>
              <a:ext uri="{FF2B5EF4-FFF2-40B4-BE49-F238E27FC236}">
                <a16:creationId xmlns:a16="http://schemas.microsoft.com/office/drawing/2014/main" id="{176A1D9E-275A-613A-3C91-9F941F23C4CE}"/>
              </a:ext>
            </a:extLst>
          </p:cNvPr>
          <p:cNvSpPr/>
          <p:nvPr/>
        </p:nvSpPr>
        <p:spPr>
          <a:xfrm>
            <a:off x="-1" y="-1"/>
            <a:ext cx="12192001" cy="1727200"/>
          </a:xfrm>
          <a:custGeom>
            <a:avLst/>
            <a:gdLst>
              <a:gd name="connsiteX0" fmla="*/ 12192001 w 12192001"/>
              <a:gd name="connsiteY0" fmla="*/ 1498600 h 1727200"/>
              <a:gd name="connsiteX1" fmla="*/ 6537326 w 12192001"/>
              <a:gd name="connsiteY1" fmla="*/ 1498600 h 1727200"/>
              <a:gd name="connsiteX2" fmla="*/ 6096001 w 12192001"/>
              <a:gd name="connsiteY2" fmla="*/ 1727200 h 1727200"/>
              <a:gd name="connsiteX3" fmla="*/ 5654676 w 12192001"/>
              <a:gd name="connsiteY3" fmla="*/ 1498600 h 1727200"/>
              <a:gd name="connsiteX4" fmla="*/ 0 w 12192001"/>
              <a:gd name="connsiteY4" fmla="*/ 1498600 h 1727200"/>
              <a:gd name="connsiteX5" fmla="*/ 0 w 12192001"/>
              <a:gd name="connsiteY5" fmla="*/ 0 h 1727200"/>
              <a:gd name="connsiteX6" fmla="*/ 12192001 w 12192001"/>
              <a:gd name="connsiteY6" fmla="*/ 0 h 1727200"/>
              <a:gd name="connsiteX7" fmla="*/ 12192001 w 12192001"/>
              <a:gd name="connsiteY7" fmla="*/ 1498600 h 172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1" h="1727200">
                <a:moveTo>
                  <a:pt x="12192001" y="1498600"/>
                </a:moveTo>
                <a:lnTo>
                  <a:pt x="6537326" y="1498600"/>
                </a:lnTo>
                <a:cubicBezTo>
                  <a:pt x="6350572" y="1498600"/>
                  <a:pt x="6189409" y="1581849"/>
                  <a:pt x="6096001" y="1727200"/>
                </a:cubicBezTo>
                <a:cubicBezTo>
                  <a:pt x="6002592" y="1581849"/>
                  <a:pt x="5841429" y="1498600"/>
                  <a:pt x="5654676" y="1498600"/>
                </a:cubicBezTo>
                <a:lnTo>
                  <a:pt x="0" y="1498600"/>
                </a:lnTo>
                <a:lnTo>
                  <a:pt x="0" y="0"/>
                </a:lnTo>
                <a:lnTo>
                  <a:pt x="12192001" y="0"/>
                </a:lnTo>
                <a:lnTo>
                  <a:pt x="12192001" y="1498600"/>
                </a:lnTo>
                <a:close/>
              </a:path>
            </a:pathLst>
          </a:custGeom>
          <a:solidFill>
            <a:schemeClr val="accent3"/>
          </a:solidFill>
          <a:ln w="6350" cap="flat">
            <a:solidFill>
              <a:srgbClr val="DADADA"/>
            </a:solidFill>
            <a:prstDash val="solid"/>
            <a:miter/>
          </a:ln>
        </p:spPr>
        <p:txBody>
          <a:bodyPr rtlCol="0" anchor="ctr"/>
          <a:lstStyle/>
          <a:p>
            <a:endParaRPr lang="fr-FR"/>
          </a:p>
        </p:txBody>
      </p:sp>
    </p:spTree>
    <p:extLst>
      <p:ext uri="{BB962C8B-B14F-4D97-AF65-F5344CB8AC3E}">
        <p14:creationId xmlns:p14="http://schemas.microsoft.com/office/powerpoint/2010/main" val="974283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re et contenu">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11313145"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11098342"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6042025" cy="304800"/>
          </a:xfrm>
        </p:spPr>
        <p:txBody>
          <a:bodyPr>
            <a:noAutofit/>
          </a:bodyPr>
          <a:lstStyle>
            <a:lvl1pPr marL="0" indent="0">
              <a:buNone/>
              <a:defRPr sz="1800" b="1">
                <a:solidFill>
                  <a:schemeClr val="accent4"/>
                </a:solidFill>
              </a:defRPr>
            </a:lvl1pPr>
          </a:lstStyle>
          <a:p>
            <a:pPr lvl="0"/>
            <a:r>
              <a:rPr lang="fr-FR" dirty="0"/>
              <a:t>Sous titre</a:t>
            </a:r>
          </a:p>
        </p:txBody>
      </p:sp>
    </p:spTree>
    <p:extLst>
      <p:ext uri="{BB962C8B-B14F-4D97-AF65-F5344CB8AC3E}">
        <p14:creationId xmlns:p14="http://schemas.microsoft.com/office/powerpoint/2010/main" val="232228403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re et contenu">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11313145"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11098342"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6042025" cy="304800"/>
          </a:xfrm>
        </p:spPr>
        <p:txBody>
          <a:bodyPr>
            <a:noAutofit/>
          </a:bodyPr>
          <a:lstStyle>
            <a:lvl1pPr marL="0" indent="0">
              <a:buNone/>
              <a:defRPr sz="1800" b="1">
                <a:solidFill>
                  <a:schemeClr val="bg2"/>
                </a:solidFill>
              </a:defRPr>
            </a:lvl1pPr>
          </a:lstStyle>
          <a:p>
            <a:pPr lvl="0"/>
            <a:r>
              <a:rPr lang="fr-FR" dirty="0"/>
              <a:t>Sous titre</a:t>
            </a:r>
          </a:p>
        </p:txBody>
      </p:sp>
    </p:spTree>
    <p:extLst>
      <p:ext uri="{BB962C8B-B14F-4D97-AF65-F5344CB8AC3E}">
        <p14:creationId xmlns:p14="http://schemas.microsoft.com/office/powerpoint/2010/main" val="21896445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re et contenu">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11313145"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11098342"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6042025" cy="304800"/>
          </a:xfrm>
        </p:spPr>
        <p:txBody>
          <a:bodyPr>
            <a:noAutofit/>
          </a:bodyPr>
          <a:lstStyle>
            <a:lvl1pPr marL="0" indent="0">
              <a:buNone/>
              <a:defRPr sz="1800" b="1">
                <a:solidFill>
                  <a:schemeClr val="accent1"/>
                </a:solidFill>
              </a:defRPr>
            </a:lvl1pPr>
          </a:lstStyle>
          <a:p>
            <a:pPr lvl="0"/>
            <a:r>
              <a:rPr lang="fr-FR" dirty="0"/>
              <a:t>Sous titre</a:t>
            </a:r>
          </a:p>
        </p:txBody>
      </p:sp>
    </p:spTree>
    <p:extLst>
      <p:ext uri="{BB962C8B-B14F-4D97-AF65-F5344CB8AC3E}">
        <p14:creationId xmlns:p14="http://schemas.microsoft.com/office/powerpoint/2010/main" val="40188991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re et contenu">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11313145"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11098342"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6042025" cy="304800"/>
          </a:xfrm>
        </p:spPr>
        <p:txBody>
          <a:bodyPr>
            <a:noAutofit/>
          </a:bodyPr>
          <a:lstStyle>
            <a:lvl1pPr marL="0" indent="0">
              <a:buNone/>
              <a:defRPr sz="1800" b="1">
                <a:solidFill>
                  <a:schemeClr val="accent2"/>
                </a:solidFill>
              </a:defRPr>
            </a:lvl1pPr>
          </a:lstStyle>
          <a:p>
            <a:pPr lvl="0"/>
            <a:r>
              <a:rPr lang="fr-FR" dirty="0"/>
              <a:t>Sous titre</a:t>
            </a:r>
          </a:p>
        </p:txBody>
      </p:sp>
    </p:spTree>
    <p:extLst>
      <p:ext uri="{BB962C8B-B14F-4D97-AF65-F5344CB8AC3E}">
        <p14:creationId xmlns:p14="http://schemas.microsoft.com/office/powerpoint/2010/main" val="378050310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Titre et contenu">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11313145"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11098342"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6042025" cy="304800"/>
          </a:xfrm>
        </p:spPr>
        <p:txBody>
          <a:bodyPr>
            <a:noAutofit/>
          </a:bodyPr>
          <a:lstStyle>
            <a:lvl1pPr marL="0" indent="0">
              <a:buNone/>
              <a:defRPr sz="1800" b="1">
                <a:solidFill>
                  <a:schemeClr val="accent3"/>
                </a:solidFill>
              </a:defRPr>
            </a:lvl1pPr>
          </a:lstStyle>
          <a:p>
            <a:pPr lvl="0"/>
            <a:r>
              <a:rPr lang="fr-FR" dirty="0"/>
              <a:t>Sous titre</a:t>
            </a:r>
          </a:p>
        </p:txBody>
      </p:sp>
    </p:spTree>
    <p:extLst>
      <p:ext uri="{BB962C8B-B14F-4D97-AF65-F5344CB8AC3E}">
        <p14:creationId xmlns:p14="http://schemas.microsoft.com/office/powerpoint/2010/main" val="246636735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re - contenu et image 1">
    <p:bg>
      <p:bgPr>
        <a:solidFill>
          <a:schemeClr val="bg1"/>
        </a:solidFill>
        <a:effectLst/>
      </p:bgPr>
    </p:bg>
    <p:spTree>
      <p:nvGrpSpPr>
        <p:cNvPr id="1" name=""/>
        <p:cNvGrpSpPr/>
        <p:nvPr/>
      </p:nvGrpSpPr>
      <p:grpSpPr>
        <a:xfrm>
          <a:off x="0" y="0"/>
          <a:ext cx="0" cy="0"/>
          <a:chOff x="0" y="0"/>
          <a:chExt cx="0" cy="0"/>
        </a:xfrm>
      </p:grpSpPr>
      <p:sp>
        <p:nvSpPr>
          <p:cNvPr id="27" name="Forme libre 26">
            <a:extLst>
              <a:ext uri="{FF2B5EF4-FFF2-40B4-BE49-F238E27FC236}">
                <a16:creationId xmlns:a16="http://schemas.microsoft.com/office/drawing/2014/main" id="{25961DBA-A7F5-B744-1566-BA2FD81BBECA}"/>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2"/>
          </a:solidFill>
          <a:ln w="6350" cap="flat">
            <a:noFill/>
            <a:prstDash val="solid"/>
            <a:miter/>
          </a:ln>
        </p:spPr>
        <p:txBody>
          <a:bodyPr rtlCol="0" anchor="ctr"/>
          <a:lstStyle/>
          <a:p>
            <a:endParaRPr lang="fr-FR"/>
          </a:p>
        </p:txBody>
      </p:sp>
      <p:sp>
        <p:nvSpPr>
          <p:cNvPr id="28" name="Forme libre 27">
            <a:extLst>
              <a:ext uri="{FF2B5EF4-FFF2-40B4-BE49-F238E27FC236}">
                <a16:creationId xmlns:a16="http://schemas.microsoft.com/office/drawing/2014/main" id="{982DCECC-4DF2-C025-7694-87EBFBBBA822}"/>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4"/>
          </a:solidFill>
          <a:ln w="6350" cap="flat">
            <a:solidFill>
              <a:srgbClr val="DADADA"/>
            </a:solidFill>
            <a:prstDash val="solid"/>
            <a:miter/>
          </a:ln>
        </p:spPr>
        <p:txBody>
          <a:bodyPr rtlCol="0" anchor="ctr"/>
          <a:lstStyle/>
          <a:p>
            <a:endParaRPr lang="fr-FR"/>
          </a:p>
        </p:txBody>
      </p:sp>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5287369"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5287369"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5287369" cy="391422"/>
          </a:xfrm>
        </p:spPr>
        <p:txBody>
          <a:bodyPr>
            <a:noAutofit/>
          </a:bodyPr>
          <a:lstStyle>
            <a:lvl1pPr marL="0" indent="0">
              <a:buNone/>
              <a:defRPr sz="1800" b="1">
                <a:solidFill>
                  <a:schemeClr val="accent4"/>
                </a:solidFill>
              </a:defRPr>
            </a:lvl1pPr>
          </a:lstStyle>
          <a:p>
            <a:pPr lvl="0"/>
            <a:r>
              <a:rPr lang="fr-FR" dirty="0"/>
              <a:t>Sous titre</a:t>
            </a:r>
          </a:p>
        </p:txBody>
      </p:sp>
      <p:sp>
        <p:nvSpPr>
          <p:cNvPr id="29" name="Espace réservé pour une image  28">
            <a:extLst>
              <a:ext uri="{FF2B5EF4-FFF2-40B4-BE49-F238E27FC236}">
                <a16:creationId xmlns:a16="http://schemas.microsoft.com/office/drawing/2014/main" id="{58CC7918-EFC2-40F1-BB20-54008A23775F}"/>
              </a:ext>
            </a:extLst>
          </p:cNvPr>
          <p:cNvSpPr>
            <a:spLocks noGrp="1"/>
          </p:cNvSpPr>
          <p:nvPr>
            <p:ph type="pic" sz="quarter" idx="14"/>
          </p:nvPr>
        </p:nvSpPr>
        <p:spPr>
          <a:xfrm>
            <a:off x="6104888" y="-3481"/>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bg1">
              <a:lumMod val="85000"/>
            </a:schemeClr>
          </a:solidFill>
        </p:spPr>
        <p:txBody>
          <a:bodyPr wrap="square">
            <a:noAutofit/>
          </a:bodyPr>
          <a:lstStyle/>
          <a:p>
            <a:r>
              <a:rPr lang="fr-FR"/>
              <a:t>Cliquez sur l'icône pour ajouter une image</a:t>
            </a:r>
          </a:p>
        </p:txBody>
      </p:sp>
    </p:spTree>
    <p:extLst>
      <p:ext uri="{BB962C8B-B14F-4D97-AF65-F5344CB8AC3E}">
        <p14:creationId xmlns:p14="http://schemas.microsoft.com/office/powerpoint/2010/main" val="3428366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re - contenu et image 2">
    <p:bg>
      <p:bgPr>
        <a:solidFill>
          <a:schemeClr val="bg1"/>
        </a:solidFill>
        <a:effectLst/>
      </p:bgPr>
    </p:bg>
    <p:spTree>
      <p:nvGrpSpPr>
        <p:cNvPr id="1" name=""/>
        <p:cNvGrpSpPr/>
        <p:nvPr/>
      </p:nvGrpSpPr>
      <p:grpSpPr>
        <a:xfrm>
          <a:off x="0" y="0"/>
          <a:ext cx="0" cy="0"/>
          <a:chOff x="0" y="0"/>
          <a:chExt cx="0" cy="0"/>
        </a:xfrm>
      </p:grpSpPr>
      <p:sp>
        <p:nvSpPr>
          <p:cNvPr id="27" name="Forme libre 26">
            <a:extLst>
              <a:ext uri="{FF2B5EF4-FFF2-40B4-BE49-F238E27FC236}">
                <a16:creationId xmlns:a16="http://schemas.microsoft.com/office/drawing/2014/main" id="{25961DBA-A7F5-B744-1566-BA2FD81BBECA}"/>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2"/>
          </a:solidFill>
          <a:ln w="6350" cap="flat">
            <a:noFill/>
            <a:prstDash val="solid"/>
            <a:miter/>
          </a:ln>
        </p:spPr>
        <p:txBody>
          <a:bodyPr rtlCol="0" anchor="ctr"/>
          <a:lstStyle/>
          <a:p>
            <a:endParaRPr lang="fr-FR"/>
          </a:p>
        </p:txBody>
      </p:sp>
      <p:sp>
        <p:nvSpPr>
          <p:cNvPr id="28" name="Forme libre 27">
            <a:extLst>
              <a:ext uri="{FF2B5EF4-FFF2-40B4-BE49-F238E27FC236}">
                <a16:creationId xmlns:a16="http://schemas.microsoft.com/office/drawing/2014/main" id="{982DCECC-4DF2-C025-7694-87EBFBBBA822}"/>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bg2"/>
          </a:solidFill>
          <a:ln w="6350" cap="flat">
            <a:solidFill>
              <a:srgbClr val="DADADA"/>
            </a:solidFill>
            <a:prstDash val="solid"/>
            <a:miter/>
          </a:ln>
        </p:spPr>
        <p:txBody>
          <a:bodyPr rtlCol="0" anchor="ctr"/>
          <a:lstStyle/>
          <a:p>
            <a:endParaRPr lang="fr-FR"/>
          </a:p>
        </p:txBody>
      </p:sp>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5287369"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5287369"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5287369" cy="391422"/>
          </a:xfrm>
        </p:spPr>
        <p:txBody>
          <a:bodyPr>
            <a:noAutofit/>
          </a:bodyPr>
          <a:lstStyle>
            <a:lvl1pPr marL="0" indent="0">
              <a:buNone/>
              <a:defRPr sz="1800" b="1">
                <a:solidFill>
                  <a:schemeClr val="bg2"/>
                </a:solidFill>
              </a:defRPr>
            </a:lvl1pPr>
          </a:lstStyle>
          <a:p>
            <a:pPr lvl="0"/>
            <a:r>
              <a:rPr lang="fr-FR" dirty="0"/>
              <a:t>Sous titre</a:t>
            </a:r>
          </a:p>
        </p:txBody>
      </p:sp>
      <p:sp>
        <p:nvSpPr>
          <p:cNvPr id="29" name="Espace réservé pour une image  28">
            <a:extLst>
              <a:ext uri="{FF2B5EF4-FFF2-40B4-BE49-F238E27FC236}">
                <a16:creationId xmlns:a16="http://schemas.microsoft.com/office/drawing/2014/main" id="{58CC7918-EFC2-40F1-BB20-54008A23775F}"/>
              </a:ext>
            </a:extLst>
          </p:cNvPr>
          <p:cNvSpPr>
            <a:spLocks noGrp="1"/>
          </p:cNvSpPr>
          <p:nvPr>
            <p:ph type="pic" sz="quarter" idx="14"/>
          </p:nvPr>
        </p:nvSpPr>
        <p:spPr>
          <a:xfrm>
            <a:off x="6104888" y="-3481"/>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bg1">
              <a:lumMod val="85000"/>
            </a:schemeClr>
          </a:solidFill>
        </p:spPr>
        <p:txBody>
          <a:bodyPr wrap="square">
            <a:noAutofit/>
          </a:bodyPr>
          <a:lstStyle/>
          <a:p>
            <a:r>
              <a:rPr lang="fr-FR"/>
              <a:t>Cliquez sur l'icône pour ajouter une image</a:t>
            </a:r>
          </a:p>
        </p:txBody>
      </p:sp>
    </p:spTree>
    <p:extLst>
      <p:ext uri="{BB962C8B-B14F-4D97-AF65-F5344CB8AC3E}">
        <p14:creationId xmlns:p14="http://schemas.microsoft.com/office/powerpoint/2010/main" val="1546358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re - contenu et image 3">
    <p:bg>
      <p:bgPr>
        <a:solidFill>
          <a:schemeClr val="bg1"/>
        </a:solidFill>
        <a:effectLst/>
      </p:bgPr>
    </p:bg>
    <p:spTree>
      <p:nvGrpSpPr>
        <p:cNvPr id="1" name=""/>
        <p:cNvGrpSpPr/>
        <p:nvPr/>
      </p:nvGrpSpPr>
      <p:grpSpPr>
        <a:xfrm>
          <a:off x="0" y="0"/>
          <a:ext cx="0" cy="0"/>
          <a:chOff x="0" y="0"/>
          <a:chExt cx="0" cy="0"/>
        </a:xfrm>
      </p:grpSpPr>
      <p:sp>
        <p:nvSpPr>
          <p:cNvPr id="27" name="Forme libre 26">
            <a:extLst>
              <a:ext uri="{FF2B5EF4-FFF2-40B4-BE49-F238E27FC236}">
                <a16:creationId xmlns:a16="http://schemas.microsoft.com/office/drawing/2014/main" id="{25961DBA-A7F5-B744-1566-BA2FD81BBECA}"/>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2"/>
          </a:solidFill>
          <a:ln w="6350" cap="flat">
            <a:noFill/>
            <a:prstDash val="solid"/>
            <a:miter/>
          </a:ln>
        </p:spPr>
        <p:txBody>
          <a:bodyPr rtlCol="0" anchor="ctr"/>
          <a:lstStyle/>
          <a:p>
            <a:endParaRPr lang="fr-FR"/>
          </a:p>
        </p:txBody>
      </p:sp>
      <p:sp>
        <p:nvSpPr>
          <p:cNvPr id="28" name="Forme libre 27">
            <a:extLst>
              <a:ext uri="{FF2B5EF4-FFF2-40B4-BE49-F238E27FC236}">
                <a16:creationId xmlns:a16="http://schemas.microsoft.com/office/drawing/2014/main" id="{982DCECC-4DF2-C025-7694-87EBFBBBA822}"/>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1"/>
          </a:solidFill>
          <a:ln w="6350" cap="flat">
            <a:solidFill>
              <a:srgbClr val="DADADA"/>
            </a:solidFill>
            <a:prstDash val="solid"/>
            <a:miter/>
          </a:ln>
        </p:spPr>
        <p:txBody>
          <a:bodyPr rtlCol="0" anchor="ctr"/>
          <a:lstStyle/>
          <a:p>
            <a:endParaRPr lang="fr-FR"/>
          </a:p>
        </p:txBody>
      </p:sp>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5287369"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5287369"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5287369" cy="391422"/>
          </a:xfrm>
        </p:spPr>
        <p:txBody>
          <a:bodyPr>
            <a:noAutofit/>
          </a:bodyPr>
          <a:lstStyle>
            <a:lvl1pPr marL="0" indent="0">
              <a:buNone/>
              <a:defRPr sz="1800" b="1">
                <a:solidFill>
                  <a:schemeClr val="accent1"/>
                </a:solidFill>
              </a:defRPr>
            </a:lvl1pPr>
          </a:lstStyle>
          <a:p>
            <a:pPr lvl="0"/>
            <a:r>
              <a:rPr lang="fr-FR" dirty="0"/>
              <a:t>Sous titre</a:t>
            </a:r>
          </a:p>
        </p:txBody>
      </p:sp>
      <p:sp>
        <p:nvSpPr>
          <p:cNvPr id="29" name="Espace réservé pour une image  28">
            <a:extLst>
              <a:ext uri="{FF2B5EF4-FFF2-40B4-BE49-F238E27FC236}">
                <a16:creationId xmlns:a16="http://schemas.microsoft.com/office/drawing/2014/main" id="{58CC7918-EFC2-40F1-BB20-54008A23775F}"/>
              </a:ext>
            </a:extLst>
          </p:cNvPr>
          <p:cNvSpPr>
            <a:spLocks noGrp="1"/>
          </p:cNvSpPr>
          <p:nvPr>
            <p:ph type="pic" sz="quarter" idx="14"/>
          </p:nvPr>
        </p:nvSpPr>
        <p:spPr>
          <a:xfrm>
            <a:off x="6104888" y="-3481"/>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bg1">
              <a:lumMod val="85000"/>
            </a:schemeClr>
          </a:solidFill>
        </p:spPr>
        <p:txBody>
          <a:bodyPr wrap="square">
            <a:noAutofit/>
          </a:bodyPr>
          <a:lstStyle/>
          <a:p>
            <a:r>
              <a:rPr lang="fr-FR"/>
              <a:t>Cliquez sur l'icône pour ajouter une image</a:t>
            </a:r>
          </a:p>
        </p:txBody>
      </p:sp>
    </p:spTree>
    <p:extLst>
      <p:ext uri="{BB962C8B-B14F-4D97-AF65-F5344CB8AC3E}">
        <p14:creationId xmlns:p14="http://schemas.microsoft.com/office/powerpoint/2010/main" val="35098984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re - contenu et image 4">
    <p:bg>
      <p:bgPr>
        <a:solidFill>
          <a:schemeClr val="bg1"/>
        </a:solidFill>
        <a:effectLst/>
      </p:bgPr>
    </p:bg>
    <p:spTree>
      <p:nvGrpSpPr>
        <p:cNvPr id="1" name=""/>
        <p:cNvGrpSpPr/>
        <p:nvPr/>
      </p:nvGrpSpPr>
      <p:grpSpPr>
        <a:xfrm>
          <a:off x="0" y="0"/>
          <a:ext cx="0" cy="0"/>
          <a:chOff x="0" y="0"/>
          <a:chExt cx="0" cy="0"/>
        </a:xfrm>
      </p:grpSpPr>
      <p:sp>
        <p:nvSpPr>
          <p:cNvPr id="27" name="Forme libre 26">
            <a:extLst>
              <a:ext uri="{FF2B5EF4-FFF2-40B4-BE49-F238E27FC236}">
                <a16:creationId xmlns:a16="http://schemas.microsoft.com/office/drawing/2014/main" id="{25961DBA-A7F5-B744-1566-BA2FD81BBECA}"/>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2"/>
          </a:solidFill>
          <a:ln w="6350" cap="flat">
            <a:noFill/>
            <a:prstDash val="solid"/>
            <a:miter/>
          </a:ln>
        </p:spPr>
        <p:txBody>
          <a:bodyPr rtlCol="0" anchor="ctr"/>
          <a:lstStyle/>
          <a:p>
            <a:endParaRPr lang="fr-FR"/>
          </a:p>
        </p:txBody>
      </p:sp>
      <p:sp>
        <p:nvSpPr>
          <p:cNvPr id="28" name="Forme libre 27">
            <a:extLst>
              <a:ext uri="{FF2B5EF4-FFF2-40B4-BE49-F238E27FC236}">
                <a16:creationId xmlns:a16="http://schemas.microsoft.com/office/drawing/2014/main" id="{982DCECC-4DF2-C025-7694-87EBFBBBA822}"/>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2"/>
          </a:solidFill>
          <a:ln w="6350" cap="flat">
            <a:solidFill>
              <a:srgbClr val="DADADA"/>
            </a:solidFill>
            <a:prstDash val="solid"/>
            <a:miter/>
          </a:ln>
        </p:spPr>
        <p:txBody>
          <a:bodyPr rtlCol="0" anchor="ctr"/>
          <a:lstStyle/>
          <a:p>
            <a:endParaRPr lang="fr-FR"/>
          </a:p>
        </p:txBody>
      </p:sp>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5287369"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5287369"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5287369" cy="391422"/>
          </a:xfrm>
        </p:spPr>
        <p:txBody>
          <a:bodyPr>
            <a:noAutofit/>
          </a:bodyPr>
          <a:lstStyle>
            <a:lvl1pPr marL="0" indent="0">
              <a:buNone/>
              <a:defRPr sz="1800" b="1">
                <a:solidFill>
                  <a:schemeClr val="accent2"/>
                </a:solidFill>
              </a:defRPr>
            </a:lvl1pPr>
          </a:lstStyle>
          <a:p>
            <a:pPr lvl="0"/>
            <a:r>
              <a:rPr lang="fr-FR" dirty="0"/>
              <a:t>Sous titre</a:t>
            </a:r>
          </a:p>
        </p:txBody>
      </p:sp>
      <p:sp>
        <p:nvSpPr>
          <p:cNvPr id="29" name="Espace réservé pour une image  28">
            <a:extLst>
              <a:ext uri="{FF2B5EF4-FFF2-40B4-BE49-F238E27FC236}">
                <a16:creationId xmlns:a16="http://schemas.microsoft.com/office/drawing/2014/main" id="{58CC7918-EFC2-40F1-BB20-54008A23775F}"/>
              </a:ext>
            </a:extLst>
          </p:cNvPr>
          <p:cNvSpPr>
            <a:spLocks noGrp="1"/>
          </p:cNvSpPr>
          <p:nvPr>
            <p:ph type="pic" sz="quarter" idx="14"/>
          </p:nvPr>
        </p:nvSpPr>
        <p:spPr>
          <a:xfrm>
            <a:off x="6104888" y="-3481"/>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bg1">
              <a:lumMod val="85000"/>
            </a:schemeClr>
          </a:solidFill>
        </p:spPr>
        <p:txBody>
          <a:bodyPr wrap="square">
            <a:noAutofit/>
          </a:bodyPr>
          <a:lstStyle/>
          <a:p>
            <a:r>
              <a:rPr lang="fr-FR"/>
              <a:t>Cliquez sur l'icône pour ajouter une image</a:t>
            </a:r>
          </a:p>
        </p:txBody>
      </p:sp>
    </p:spTree>
    <p:extLst>
      <p:ext uri="{BB962C8B-B14F-4D97-AF65-F5344CB8AC3E}">
        <p14:creationId xmlns:p14="http://schemas.microsoft.com/office/powerpoint/2010/main" val="37795971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re - contenu et image 5">
    <p:bg>
      <p:bgPr>
        <a:solidFill>
          <a:schemeClr val="bg1"/>
        </a:solidFill>
        <a:effectLst/>
      </p:bgPr>
    </p:bg>
    <p:spTree>
      <p:nvGrpSpPr>
        <p:cNvPr id="1" name=""/>
        <p:cNvGrpSpPr/>
        <p:nvPr/>
      </p:nvGrpSpPr>
      <p:grpSpPr>
        <a:xfrm>
          <a:off x="0" y="0"/>
          <a:ext cx="0" cy="0"/>
          <a:chOff x="0" y="0"/>
          <a:chExt cx="0" cy="0"/>
        </a:xfrm>
      </p:grpSpPr>
      <p:sp>
        <p:nvSpPr>
          <p:cNvPr id="27" name="Forme libre 26">
            <a:extLst>
              <a:ext uri="{FF2B5EF4-FFF2-40B4-BE49-F238E27FC236}">
                <a16:creationId xmlns:a16="http://schemas.microsoft.com/office/drawing/2014/main" id="{25961DBA-A7F5-B744-1566-BA2FD81BBECA}"/>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2"/>
          </a:solidFill>
          <a:ln w="6350" cap="flat">
            <a:noFill/>
            <a:prstDash val="solid"/>
            <a:miter/>
          </a:ln>
        </p:spPr>
        <p:txBody>
          <a:bodyPr rtlCol="0" anchor="ctr"/>
          <a:lstStyle/>
          <a:p>
            <a:endParaRPr lang="fr-FR"/>
          </a:p>
        </p:txBody>
      </p:sp>
      <p:sp>
        <p:nvSpPr>
          <p:cNvPr id="28" name="Forme libre 27">
            <a:extLst>
              <a:ext uri="{FF2B5EF4-FFF2-40B4-BE49-F238E27FC236}">
                <a16:creationId xmlns:a16="http://schemas.microsoft.com/office/drawing/2014/main" id="{982DCECC-4DF2-C025-7694-87EBFBBBA822}"/>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3"/>
          </a:solidFill>
          <a:ln w="6350" cap="flat">
            <a:solidFill>
              <a:srgbClr val="DADADA"/>
            </a:solidFill>
            <a:prstDash val="solid"/>
            <a:miter/>
          </a:ln>
        </p:spPr>
        <p:txBody>
          <a:bodyPr rtlCol="0" anchor="ctr"/>
          <a:lstStyle/>
          <a:p>
            <a:endParaRPr lang="fr-FR"/>
          </a:p>
        </p:txBody>
      </p:sp>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5287369"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5287369"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5287369" cy="391422"/>
          </a:xfrm>
        </p:spPr>
        <p:txBody>
          <a:bodyPr>
            <a:noAutofit/>
          </a:bodyPr>
          <a:lstStyle>
            <a:lvl1pPr marL="0" indent="0">
              <a:buNone/>
              <a:defRPr sz="1800" b="1">
                <a:solidFill>
                  <a:schemeClr val="accent3"/>
                </a:solidFill>
              </a:defRPr>
            </a:lvl1pPr>
          </a:lstStyle>
          <a:p>
            <a:pPr lvl="0"/>
            <a:r>
              <a:rPr lang="fr-FR" dirty="0"/>
              <a:t>Sous titre</a:t>
            </a:r>
          </a:p>
        </p:txBody>
      </p:sp>
      <p:sp>
        <p:nvSpPr>
          <p:cNvPr id="29" name="Espace réservé pour une image  28">
            <a:extLst>
              <a:ext uri="{FF2B5EF4-FFF2-40B4-BE49-F238E27FC236}">
                <a16:creationId xmlns:a16="http://schemas.microsoft.com/office/drawing/2014/main" id="{58CC7918-EFC2-40F1-BB20-54008A23775F}"/>
              </a:ext>
            </a:extLst>
          </p:cNvPr>
          <p:cNvSpPr>
            <a:spLocks noGrp="1"/>
          </p:cNvSpPr>
          <p:nvPr>
            <p:ph type="pic" sz="quarter" idx="14"/>
          </p:nvPr>
        </p:nvSpPr>
        <p:spPr>
          <a:xfrm>
            <a:off x="6104888" y="-3481"/>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bg1">
              <a:lumMod val="85000"/>
            </a:schemeClr>
          </a:solidFill>
        </p:spPr>
        <p:txBody>
          <a:bodyPr wrap="square">
            <a:noAutofit/>
          </a:bodyPr>
          <a:lstStyle/>
          <a:p>
            <a:r>
              <a:rPr lang="fr-FR"/>
              <a:t>Cliquez sur l'icône pour ajouter une image</a:t>
            </a:r>
          </a:p>
        </p:txBody>
      </p:sp>
    </p:spTree>
    <p:extLst>
      <p:ext uri="{BB962C8B-B14F-4D97-AF65-F5344CB8AC3E}">
        <p14:creationId xmlns:p14="http://schemas.microsoft.com/office/powerpoint/2010/main" val="2163453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re - contenu et image 6">
    <p:bg>
      <p:bgPr>
        <a:solidFill>
          <a:schemeClr val="bg1"/>
        </a:solidFill>
        <a:effectLst/>
      </p:bgPr>
    </p:bg>
    <p:spTree>
      <p:nvGrpSpPr>
        <p:cNvPr id="1" name=""/>
        <p:cNvGrpSpPr/>
        <p:nvPr/>
      </p:nvGrpSpPr>
      <p:grpSpPr>
        <a:xfrm>
          <a:off x="0" y="0"/>
          <a:ext cx="0" cy="0"/>
          <a:chOff x="0" y="0"/>
          <a:chExt cx="0" cy="0"/>
        </a:xfrm>
      </p:grpSpPr>
      <p:sp>
        <p:nvSpPr>
          <p:cNvPr id="27" name="Forme libre 26">
            <a:extLst>
              <a:ext uri="{FF2B5EF4-FFF2-40B4-BE49-F238E27FC236}">
                <a16:creationId xmlns:a16="http://schemas.microsoft.com/office/drawing/2014/main" id="{25961DBA-A7F5-B744-1566-BA2FD81BBECA}"/>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accent2"/>
          </a:solidFill>
          <a:ln w="6350" cap="flat">
            <a:noFill/>
            <a:prstDash val="solid"/>
            <a:miter/>
          </a:ln>
        </p:spPr>
        <p:txBody>
          <a:bodyPr rtlCol="0" anchor="ctr"/>
          <a:lstStyle/>
          <a:p>
            <a:endParaRPr lang="fr-FR"/>
          </a:p>
        </p:txBody>
      </p:sp>
      <p:sp>
        <p:nvSpPr>
          <p:cNvPr id="28" name="Forme libre 27">
            <a:extLst>
              <a:ext uri="{FF2B5EF4-FFF2-40B4-BE49-F238E27FC236}">
                <a16:creationId xmlns:a16="http://schemas.microsoft.com/office/drawing/2014/main" id="{982DCECC-4DF2-C025-7694-87EBFBBBA822}"/>
              </a:ext>
            </a:extLst>
          </p:cNvPr>
          <p:cNvSpPr/>
          <p:nvPr/>
        </p:nvSpPr>
        <p:spPr>
          <a:xfrm>
            <a:off x="5888409" y="0"/>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tx1"/>
          </a:solidFill>
          <a:ln w="6350" cap="flat">
            <a:solidFill>
              <a:srgbClr val="DADADA"/>
            </a:solidFill>
            <a:prstDash val="solid"/>
            <a:miter/>
          </a:ln>
        </p:spPr>
        <p:txBody>
          <a:bodyPr rtlCol="0" anchor="ctr"/>
          <a:lstStyle/>
          <a:p>
            <a:endParaRPr lang="fr-FR"/>
          </a:p>
        </p:txBody>
      </p:sp>
      <p:sp>
        <p:nvSpPr>
          <p:cNvPr id="2" name="Titre 1">
            <a:extLst>
              <a:ext uri="{FF2B5EF4-FFF2-40B4-BE49-F238E27FC236}">
                <a16:creationId xmlns:a16="http://schemas.microsoft.com/office/drawing/2014/main" id="{0F10776A-6497-8ED4-14A2-84A764CC7B58}"/>
              </a:ext>
            </a:extLst>
          </p:cNvPr>
          <p:cNvSpPr>
            <a:spLocks noGrp="1"/>
          </p:cNvSpPr>
          <p:nvPr>
            <p:ph type="title" hasCustomPrompt="1"/>
          </p:nvPr>
        </p:nvSpPr>
        <p:spPr>
          <a:xfrm>
            <a:off x="384561" y="196850"/>
            <a:ext cx="5287369" cy="560490"/>
          </a:xfrm>
        </p:spPr>
        <p:txBody>
          <a:bodyPr anchor="b">
            <a:normAutofit/>
          </a:bodyPr>
          <a:lstStyle>
            <a:lvl1pPr>
              <a:defRPr sz="3000"/>
            </a:lvl1pPr>
          </a:lstStyle>
          <a:p>
            <a:r>
              <a:rPr lang="fr-FR" dirty="0"/>
              <a:t>Titre sur une seule ligne</a:t>
            </a:r>
          </a:p>
        </p:txBody>
      </p:sp>
      <p:sp>
        <p:nvSpPr>
          <p:cNvPr id="3" name="Espace réservé du contenu 2">
            <a:extLst>
              <a:ext uri="{FF2B5EF4-FFF2-40B4-BE49-F238E27FC236}">
                <a16:creationId xmlns:a16="http://schemas.microsoft.com/office/drawing/2014/main" id="{F13871EB-172E-479C-2B73-AE5F0323B5A1}"/>
              </a:ext>
            </a:extLst>
          </p:cNvPr>
          <p:cNvSpPr>
            <a:spLocks noGrp="1"/>
          </p:cNvSpPr>
          <p:nvPr>
            <p:ph idx="1"/>
          </p:nvPr>
        </p:nvSpPr>
        <p:spPr>
          <a:xfrm>
            <a:off x="384561" y="1613590"/>
            <a:ext cx="5287369"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e la date 3">
            <a:extLst>
              <a:ext uri="{FF2B5EF4-FFF2-40B4-BE49-F238E27FC236}">
                <a16:creationId xmlns:a16="http://schemas.microsoft.com/office/drawing/2014/main" id="{B48293D7-E8F4-FB1B-EDD4-9546041984F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819DADFC-FB88-2E1A-378F-04BDA098DCD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33A735B6-BE4B-FF40-E4DE-7570B53549DB}"/>
              </a:ext>
            </a:extLst>
          </p:cNvPr>
          <p:cNvSpPr>
            <a:spLocks noGrp="1"/>
          </p:cNvSpPr>
          <p:nvPr>
            <p:ph type="sldNum" sz="quarter" idx="12"/>
          </p:nvPr>
        </p:nvSpPr>
        <p:spPr/>
        <p:txBody>
          <a:bodyPr/>
          <a:lstStyle/>
          <a:p>
            <a:fld id="{507328C8-813F-FB47-A686-6BA224EE0406}" type="slidenum">
              <a:rPr lang="fr-FR" smtClean="0"/>
              <a:t>‹N°›</a:t>
            </a:fld>
            <a:endParaRPr lang="fr-FR"/>
          </a:p>
        </p:txBody>
      </p:sp>
      <p:sp>
        <p:nvSpPr>
          <p:cNvPr id="8" name="Espace réservé du texte 7">
            <a:extLst>
              <a:ext uri="{FF2B5EF4-FFF2-40B4-BE49-F238E27FC236}">
                <a16:creationId xmlns:a16="http://schemas.microsoft.com/office/drawing/2014/main" id="{C386102B-37C7-782A-95CE-1110F259E829}"/>
              </a:ext>
            </a:extLst>
          </p:cNvPr>
          <p:cNvSpPr>
            <a:spLocks noGrp="1"/>
          </p:cNvSpPr>
          <p:nvPr>
            <p:ph type="body" sz="quarter" idx="13" hasCustomPrompt="1"/>
          </p:nvPr>
        </p:nvSpPr>
        <p:spPr>
          <a:xfrm>
            <a:off x="384561" y="757340"/>
            <a:ext cx="5287369" cy="391422"/>
          </a:xfrm>
        </p:spPr>
        <p:txBody>
          <a:bodyPr>
            <a:noAutofit/>
          </a:bodyPr>
          <a:lstStyle>
            <a:lvl1pPr marL="0" indent="0">
              <a:buNone/>
              <a:defRPr sz="1800" b="1">
                <a:solidFill>
                  <a:schemeClr val="tx1"/>
                </a:solidFill>
              </a:defRPr>
            </a:lvl1pPr>
          </a:lstStyle>
          <a:p>
            <a:pPr lvl="0"/>
            <a:r>
              <a:rPr lang="fr-FR" dirty="0"/>
              <a:t>Sous titre</a:t>
            </a:r>
          </a:p>
        </p:txBody>
      </p:sp>
      <p:sp>
        <p:nvSpPr>
          <p:cNvPr id="29" name="Espace réservé pour une image  28">
            <a:extLst>
              <a:ext uri="{FF2B5EF4-FFF2-40B4-BE49-F238E27FC236}">
                <a16:creationId xmlns:a16="http://schemas.microsoft.com/office/drawing/2014/main" id="{58CC7918-EFC2-40F1-BB20-54008A23775F}"/>
              </a:ext>
            </a:extLst>
          </p:cNvPr>
          <p:cNvSpPr>
            <a:spLocks noGrp="1"/>
          </p:cNvSpPr>
          <p:nvPr>
            <p:ph type="pic" sz="quarter" idx="14"/>
          </p:nvPr>
        </p:nvSpPr>
        <p:spPr>
          <a:xfrm>
            <a:off x="6104888" y="-3481"/>
            <a:ext cx="6097100" cy="6122504"/>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chemeClr val="bg1">
              <a:lumMod val="85000"/>
            </a:schemeClr>
          </a:solidFill>
        </p:spPr>
        <p:txBody>
          <a:bodyPr wrap="square">
            <a:noAutofit/>
          </a:bodyPr>
          <a:lstStyle/>
          <a:p>
            <a:r>
              <a:rPr lang="fr-FR"/>
              <a:t>Cliquez sur l'icône pour ajouter une image</a:t>
            </a:r>
          </a:p>
        </p:txBody>
      </p:sp>
    </p:spTree>
    <p:extLst>
      <p:ext uri="{BB962C8B-B14F-4D97-AF65-F5344CB8AC3E}">
        <p14:creationId xmlns:p14="http://schemas.microsoft.com/office/powerpoint/2010/main" val="409381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fr-FR"/>
          </a:p>
        </p:txBody>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fr-FR"/>
          </a:p>
        </p:txBody>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fr-FR"/>
          </a:p>
        </p:txBody>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fr-FR"/>
          </a:p>
        </p:txBody>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fr-FR"/>
              <a:t>Modifiez le style du titre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8/29/2026</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‹N°›</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fr-FR"/>
          </a:p>
        </p:txBody>
      </p:sp>
    </p:spTree>
    <p:extLst>
      <p:ext uri="{BB962C8B-B14F-4D97-AF65-F5344CB8AC3E}">
        <p14:creationId xmlns:p14="http://schemas.microsoft.com/office/powerpoint/2010/main" val="29465758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8/29/2026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7355094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fr-FR"/>
              <a:t>Modifiez le style du titre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Modifiez les styles du texte du masque</a:t>
            </a:r>
          </a:p>
        </p:txBody>
      </p:sp>
      <p:sp>
        <p:nvSpPr>
          <p:cNvPr id="4" name="Date Placeholder 3"/>
          <p:cNvSpPr>
            <a:spLocks noGrp="1"/>
          </p:cNvSpPr>
          <p:nvPr>
            <p:ph type="dt" sz="half" idx="10"/>
          </p:nvPr>
        </p:nvSpPr>
        <p:spPr/>
        <p:txBody>
          <a:bodyPr/>
          <a:lstStyle/>
          <a:p>
            <a:fld id="{0F7F47CF-67C9-420C-80A5-E2069FF0C2DF}" type="datetimeFigureOut">
              <a:rPr lang="en-US" dirty="0"/>
              <a:t>8/29/2026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14736952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fr-FR"/>
              <a:t>Modifiez le style du titre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8/29/2026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36161959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fr-FR"/>
              <a:t>Modifiez le style du titre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12" name="Content Placeholder 3"/>
          <p:cNvSpPr>
            <a:spLocks noGrp="1"/>
          </p:cNvSpPr>
          <p:nvPr>
            <p:ph sz="quarter" idx="13"/>
          </p:nvPr>
        </p:nvSpPr>
        <p:spPr>
          <a:xfrm>
            <a:off x="685802" y="2861733"/>
            <a:ext cx="5088712" cy="2512852"/>
          </a:xfrm>
        </p:spPr>
        <p:txBody>
          <a:bodyPr ancho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13" name="Content Placeholder 5"/>
          <p:cNvSpPr>
            <a:spLocks noGrp="1"/>
          </p:cNvSpPr>
          <p:nvPr>
            <p:ph sz="quarter" idx="14"/>
          </p:nvPr>
        </p:nvSpPr>
        <p:spPr>
          <a:xfrm>
            <a:off x="5993969" y="2861733"/>
            <a:ext cx="5088713" cy="2512852"/>
          </a:xfrm>
        </p:spPr>
        <p:txBody>
          <a:bodyPr ancho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8/29/2026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33020223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8/29/2026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14548144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8/29/2026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741649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fr-FR"/>
              <a:t>Modifiez le style du titre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Modifiez les styles du texte du masque</a:t>
            </a:r>
          </a:p>
        </p:txBody>
      </p:sp>
      <p:sp>
        <p:nvSpPr>
          <p:cNvPr id="5" name="Date Placeholder 4"/>
          <p:cNvSpPr>
            <a:spLocks noGrp="1"/>
          </p:cNvSpPr>
          <p:nvPr>
            <p:ph type="dt" sz="half" idx="10"/>
          </p:nvPr>
        </p:nvSpPr>
        <p:spPr/>
        <p:txBody>
          <a:bodyPr/>
          <a:lstStyle/>
          <a:p>
            <a:fld id="{50C3BFE2-83B7-4B0A-B9D3-AB28331082B3}" type="datetimeFigureOut">
              <a:rPr lang="en-US" dirty="0"/>
              <a:t>8/29/2026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17657044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fr-FR"/>
              <a:t>Modifiez le style du titre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Modifiez les styles du texte du masque</a:t>
            </a:r>
          </a:p>
        </p:txBody>
      </p:sp>
      <p:sp>
        <p:nvSpPr>
          <p:cNvPr id="5" name="Date Placeholder 4"/>
          <p:cNvSpPr>
            <a:spLocks noGrp="1"/>
          </p:cNvSpPr>
          <p:nvPr>
            <p:ph type="dt" sz="half" idx="10"/>
          </p:nvPr>
        </p:nvSpPr>
        <p:spPr/>
        <p:txBody>
          <a:bodyPr/>
          <a:lstStyle/>
          <a:p>
            <a:fld id="{12EF78E3-FDA3-4D28-AAA2-0B81F349A39D}" type="datetimeFigureOut">
              <a:rPr lang="en-US" dirty="0"/>
              <a:t>8/29/2026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26526987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Image panoramiqu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Modifiez les styles du texte du masque</a:t>
            </a:r>
          </a:p>
        </p:txBody>
      </p:sp>
      <p:sp>
        <p:nvSpPr>
          <p:cNvPr id="5" name="Date Placeholder 4"/>
          <p:cNvSpPr>
            <a:spLocks noGrp="1"/>
          </p:cNvSpPr>
          <p:nvPr>
            <p:ph type="dt" sz="half" idx="10"/>
          </p:nvPr>
        </p:nvSpPr>
        <p:spPr/>
        <p:txBody>
          <a:bodyPr/>
          <a:lstStyle/>
          <a:p>
            <a:fld id="{341D2AC3-6A0B-4169-B1EA-E3AE8B351BDD}" type="datetimeFigureOut">
              <a:rPr lang="en-US" dirty="0"/>
              <a:t>8/29/2026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18963806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re et légende">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fr-FR"/>
              <a:t>Modifiez le style du titre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Modifiez les styles du texte du masque</a:t>
            </a:r>
          </a:p>
        </p:txBody>
      </p:sp>
      <p:sp>
        <p:nvSpPr>
          <p:cNvPr id="5" name="Date Placeholder 4"/>
          <p:cNvSpPr>
            <a:spLocks noGrp="1"/>
          </p:cNvSpPr>
          <p:nvPr>
            <p:ph type="dt" sz="half" idx="10"/>
          </p:nvPr>
        </p:nvSpPr>
        <p:spPr/>
        <p:txBody>
          <a:bodyPr/>
          <a:lstStyle/>
          <a:p>
            <a:fld id="{DD4B9363-8B87-41B7-9F8E-64519CBB8F34}" type="datetimeFigureOut">
              <a:rPr lang="en-US" dirty="0"/>
              <a:t>8/29/2026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2977279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itation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fr-FR"/>
              <a:t>Modifiez le style du titre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Modifiez les styles du texte du masque</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Modifiez les styles du texte du masque</a:t>
            </a:r>
          </a:p>
        </p:txBody>
      </p:sp>
      <p:sp>
        <p:nvSpPr>
          <p:cNvPr id="5" name="Date Placeholder 4"/>
          <p:cNvSpPr>
            <a:spLocks noGrp="1"/>
          </p:cNvSpPr>
          <p:nvPr>
            <p:ph type="dt" sz="half" idx="10"/>
          </p:nvPr>
        </p:nvSpPr>
        <p:spPr/>
        <p:txBody>
          <a:bodyPr/>
          <a:lstStyle/>
          <a:p>
            <a:fld id="{EAEF5746-5284-4951-9F37-7AE924EDBCB7}" type="datetimeFigureOut">
              <a:rPr lang="en-US" dirty="0"/>
              <a:t>8/29/2026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281273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arte nom">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fr-FR"/>
              <a:t>Modifiez le style du titre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Modifiez les styles du texte du masque</a:t>
            </a:r>
          </a:p>
        </p:txBody>
      </p:sp>
      <p:sp>
        <p:nvSpPr>
          <p:cNvPr id="5" name="Date Placeholder 4"/>
          <p:cNvSpPr>
            <a:spLocks noGrp="1"/>
          </p:cNvSpPr>
          <p:nvPr>
            <p:ph type="dt" sz="half" idx="10"/>
          </p:nvPr>
        </p:nvSpPr>
        <p:spPr/>
        <p:txBody>
          <a:bodyPr/>
          <a:lstStyle/>
          <a:p>
            <a:fld id="{02398B29-7265-4A65-A2A4-6703C057B7C1}" type="datetimeFigureOut">
              <a:rPr lang="en-US" dirty="0"/>
              <a:t>8/29/2026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32041162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3 colonnes">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fr-FR"/>
              <a:t>Modifiez le style du titre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3" name="Date Placeholder 2"/>
          <p:cNvSpPr>
            <a:spLocks noGrp="1"/>
          </p:cNvSpPr>
          <p:nvPr>
            <p:ph type="dt" sz="half" idx="10"/>
          </p:nvPr>
        </p:nvSpPr>
        <p:spPr/>
        <p:txBody>
          <a:bodyPr/>
          <a:lstStyle/>
          <a:p>
            <a:fld id="{28FBA082-94DF-4C4B-A041-6624924AB0A8}" type="datetimeFigureOut">
              <a:rPr lang="en-US" dirty="0"/>
              <a:t>8/29/2026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40301023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3 colonnes d’image">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fr-FR"/>
              <a:t>Modifiez le style du titre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3" name="Date Placeholder 2"/>
          <p:cNvSpPr>
            <a:spLocks noGrp="1"/>
          </p:cNvSpPr>
          <p:nvPr>
            <p:ph type="dt" sz="half" idx="10"/>
          </p:nvPr>
        </p:nvSpPr>
        <p:spPr/>
        <p:txBody>
          <a:bodyPr/>
          <a:lstStyle/>
          <a:p>
            <a:fld id="{B27686C4-3AB5-4E0C-86CA-FB108C350AA9}" type="datetimeFigureOut">
              <a:rPr lang="en-US" dirty="0"/>
              <a:t>8/29/2026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10404210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fr-FR"/>
              <a:t>Modifiez le style du titre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8/29/2026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292187857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fr-FR"/>
              <a:t>Modifiez le style du titre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8/29/2026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a:t>
            </a:fld>
            <a:endParaRPr lang="en-US" dirty="0"/>
          </a:p>
        </p:txBody>
      </p:sp>
    </p:spTree>
    <p:extLst>
      <p:ext uri="{BB962C8B-B14F-4D97-AF65-F5344CB8AC3E}">
        <p14:creationId xmlns:p14="http://schemas.microsoft.com/office/powerpoint/2010/main" val="1198680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slideLayout" Target="../slideLayouts/slideLayout33.xml"/><Relationship Id="rId18" Type="http://schemas.openxmlformats.org/officeDocument/2006/relationships/theme" Target="../theme/theme2.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slideLayout" Target="../slideLayouts/slideLayout32.xml"/><Relationship Id="rId17" Type="http://schemas.openxmlformats.org/officeDocument/2006/relationships/slideLayout" Target="../slideLayouts/slideLayout37.xml"/><Relationship Id="rId2" Type="http://schemas.openxmlformats.org/officeDocument/2006/relationships/slideLayout" Target="../slideLayouts/slideLayout22.xml"/><Relationship Id="rId16" Type="http://schemas.openxmlformats.org/officeDocument/2006/relationships/slideLayout" Target="../slideLayouts/slideLayout36.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5" Type="http://schemas.openxmlformats.org/officeDocument/2006/relationships/slideLayout" Target="../slideLayouts/slideLayout35.xml"/><Relationship Id="rId10" Type="http://schemas.openxmlformats.org/officeDocument/2006/relationships/slideLayout" Target="../slideLayouts/slideLayout30.xml"/><Relationship Id="rId19" Type="http://schemas.openxmlformats.org/officeDocument/2006/relationships/image" Target="../media/image9.jpg"/><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79361A33-D613-C057-3EF6-DCB31C53106F}"/>
              </a:ext>
            </a:extLst>
          </p:cNvPr>
          <p:cNvSpPr>
            <a:spLocks noGrp="1"/>
          </p:cNvSpPr>
          <p:nvPr>
            <p:ph type="title"/>
          </p:nvPr>
        </p:nvSpPr>
        <p:spPr>
          <a:xfrm>
            <a:off x="384561" y="365125"/>
            <a:ext cx="11468456" cy="1325563"/>
          </a:xfrm>
          <a:prstGeom prst="rect">
            <a:avLst/>
          </a:prstGeom>
        </p:spPr>
        <p:txBody>
          <a:bodyPr vert="horz" lIns="91440" tIns="45720" rIns="91440" bIns="45720" rtlCol="0" anchor="ctr">
            <a:normAutofit/>
          </a:bodyPr>
          <a:lstStyle/>
          <a:p>
            <a:r>
              <a:rPr lang="fr-FR" dirty="0"/>
              <a:t>Modifiez le style du titre</a:t>
            </a:r>
          </a:p>
        </p:txBody>
      </p:sp>
      <p:sp>
        <p:nvSpPr>
          <p:cNvPr id="3" name="Espace réservé du texte 2">
            <a:extLst>
              <a:ext uri="{FF2B5EF4-FFF2-40B4-BE49-F238E27FC236}">
                <a16:creationId xmlns:a16="http://schemas.microsoft.com/office/drawing/2014/main" id="{8E50D9AA-5EC1-84D5-FBD1-24689186EFD5}"/>
              </a:ext>
            </a:extLst>
          </p:cNvPr>
          <p:cNvSpPr>
            <a:spLocks noGrp="1"/>
          </p:cNvSpPr>
          <p:nvPr>
            <p:ph type="body" idx="1"/>
          </p:nvPr>
        </p:nvSpPr>
        <p:spPr>
          <a:xfrm>
            <a:off x="384561" y="1825625"/>
            <a:ext cx="11468456" cy="4351338"/>
          </a:xfrm>
          <a:prstGeom prst="rect">
            <a:avLst/>
          </a:prstGeom>
        </p:spPr>
        <p:txBody>
          <a:bodyPr vert="horz" lIns="91440" tIns="45720" rIns="91440" bIns="4572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E837134C-207F-0B17-3E4D-45D9DC33B478}"/>
              </a:ext>
            </a:extLst>
          </p:cNvPr>
          <p:cNvSpPr>
            <a:spLocks noGrp="1"/>
          </p:cNvSpPr>
          <p:nvPr>
            <p:ph type="dt" sz="half" idx="2"/>
          </p:nvPr>
        </p:nvSpPr>
        <p:spPr>
          <a:xfrm>
            <a:off x="4516809" y="6356350"/>
            <a:ext cx="2743200" cy="365125"/>
          </a:xfrm>
          <a:prstGeom prst="rect">
            <a:avLst/>
          </a:prstGeom>
        </p:spPr>
        <p:txBody>
          <a:bodyPr vert="horz" lIns="91440" tIns="45720" rIns="91440" bIns="45720" rtlCol="0" anchor="ctr"/>
          <a:lstStyle>
            <a:lvl1pPr algn="ctr">
              <a:defRPr sz="90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fld id="{084C8E20-DF61-AB44-B0E6-D004D3F94867}" type="datetime4">
              <a:rPr lang="fr-FR" smtClean="0"/>
              <a:pPr/>
              <a:t>29 août 2026</a:t>
            </a:fld>
            <a:endParaRPr lang="fr-FR" dirty="0"/>
          </a:p>
        </p:txBody>
      </p:sp>
      <p:sp>
        <p:nvSpPr>
          <p:cNvPr id="5" name="Espace réservé du pied de page 4">
            <a:extLst>
              <a:ext uri="{FF2B5EF4-FFF2-40B4-BE49-F238E27FC236}">
                <a16:creationId xmlns:a16="http://schemas.microsoft.com/office/drawing/2014/main" id="{A5F0046A-C988-1C97-A42B-B774E579339D}"/>
              </a:ext>
            </a:extLst>
          </p:cNvPr>
          <p:cNvSpPr>
            <a:spLocks noGrp="1"/>
          </p:cNvSpPr>
          <p:nvPr>
            <p:ph type="ftr" sz="quarter" idx="3"/>
          </p:nvPr>
        </p:nvSpPr>
        <p:spPr>
          <a:xfrm>
            <a:off x="384561" y="6356350"/>
            <a:ext cx="4114800" cy="365125"/>
          </a:xfrm>
          <a:prstGeom prst="rect">
            <a:avLst/>
          </a:prstGeom>
        </p:spPr>
        <p:txBody>
          <a:bodyPr vert="horz" lIns="91440" tIns="45720" rIns="91440" bIns="45720" rtlCol="0" anchor="ctr"/>
          <a:lstStyle>
            <a:lvl1pPr algn="l">
              <a:defRPr sz="90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r>
              <a:rPr lang="fr-FR"/>
              <a:t>Titre de la présentation</a:t>
            </a:r>
            <a:endParaRPr lang="fr-FR" dirty="0"/>
          </a:p>
        </p:txBody>
      </p:sp>
      <p:sp>
        <p:nvSpPr>
          <p:cNvPr id="6" name="Espace réservé du numéro de diapositive 5">
            <a:extLst>
              <a:ext uri="{FF2B5EF4-FFF2-40B4-BE49-F238E27FC236}">
                <a16:creationId xmlns:a16="http://schemas.microsoft.com/office/drawing/2014/main" id="{2B0731BE-8BE5-DD74-C721-CA338862F069}"/>
              </a:ext>
            </a:extLst>
          </p:cNvPr>
          <p:cNvSpPr>
            <a:spLocks noGrp="1"/>
          </p:cNvSpPr>
          <p:nvPr>
            <p:ph type="sldNum" sz="quarter" idx="4"/>
          </p:nvPr>
        </p:nvSpPr>
        <p:spPr>
          <a:xfrm>
            <a:off x="8739702" y="6363833"/>
            <a:ext cx="2743200" cy="365125"/>
          </a:xfrm>
          <a:prstGeom prst="rect">
            <a:avLst/>
          </a:prstGeom>
        </p:spPr>
        <p:txBody>
          <a:bodyPr vert="horz" lIns="91440" tIns="45720" rIns="91440" bIns="45720" rtlCol="0" anchor="ctr"/>
          <a:lstStyle>
            <a:lvl1pPr algn="r">
              <a:defRPr sz="120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fld id="{507328C8-813F-FB47-A686-6BA224EE0406}" type="slidenum">
              <a:rPr lang="fr-FR" smtClean="0"/>
              <a:pPr/>
              <a:t>‹N°›</a:t>
            </a:fld>
            <a:endParaRPr lang="fr-FR" dirty="0"/>
          </a:p>
        </p:txBody>
      </p:sp>
    </p:spTree>
    <p:extLst>
      <p:ext uri="{BB962C8B-B14F-4D97-AF65-F5344CB8AC3E}">
        <p14:creationId xmlns:p14="http://schemas.microsoft.com/office/powerpoint/2010/main" val="4183947984"/>
      </p:ext>
    </p:extLst>
  </p:cSld>
  <p:clrMap bg1="lt1" tx1="dk1" bg2="lt2" tx2="dk2" accent1="accent1" accent2="accent2" accent3="accent3" accent4="accent4" accent5="accent5" accent6="accent6" hlink="hlink" folHlink="folHlink"/>
  <p:sldLayoutIdLst>
    <p:sldLayoutId id="2147483651" r:id="rId1"/>
    <p:sldLayoutId id="2147483660" r:id="rId2"/>
    <p:sldLayoutId id="2147483661" r:id="rId3"/>
    <p:sldLayoutId id="2147483649" r:id="rId4"/>
    <p:sldLayoutId id="2147483662" r:id="rId5"/>
    <p:sldLayoutId id="2147483663" r:id="rId6"/>
    <p:sldLayoutId id="2147483664" r:id="rId7"/>
    <p:sldLayoutId id="2147483665" r:id="rId8"/>
    <p:sldLayoutId id="2147483666" r:id="rId9"/>
    <p:sldLayoutId id="2147483650" r:id="rId10"/>
    <p:sldLayoutId id="2147483673" r:id="rId11"/>
    <p:sldLayoutId id="2147483674" r:id="rId12"/>
    <p:sldLayoutId id="2147483675" r:id="rId13"/>
    <p:sldLayoutId id="2147483676" r:id="rId14"/>
    <p:sldLayoutId id="2147483672" r:id="rId15"/>
    <p:sldLayoutId id="2147483669" r:id="rId16"/>
    <p:sldLayoutId id="2147483670" r:id="rId17"/>
    <p:sldLayoutId id="2147483667" r:id="rId18"/>
    <p:sldLayoutId id="2147483671" r:id="rId19"/>
    <p:sldLayoutId id="2147483668" r:id="rId20"/>
  </p:sldLayoutIdLst>
  <p:hf hdr="0"/>
  <p:txStyles>
    <p:titleStyle>
      <a:lvl1pPr algn="l" defTabSz="914400" rtl="0" eaLnBrk="1" latinLnBrk="0" hangingPunct="1">
        <a:lnSpc>
          <a:spcPct val="90000"/>
        </a:lnSpc>
        <a:spcBef>
          <a:spcPct val="0"/>
        </a:spcBef>
        <a:buNone/>
        <a:defRPr sz="2000"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Verdana" panose="020B0604030504040204" pitchFamily="34" charset="0"/>
          <a:ea typeface="Verdana" panose="020B0604030504040204" pitchFamily="34" charset="0"/>
          <a:cs typeface="Verdan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Verdana" panose="020B0604030504040204" pitchFamily="34" charset="0"/>
          <a:ea typeface="Verdana" panose="020B0604030504040204" pitchFamily="34" charset="0"/>
          <a:cs typeface="Verdan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Verdana" panose="020B0604030504040204" pitchFamily="34" charset="0"/>
          <a:ea typeface="Verdana" panose="020B0604030504040204" pitchFamily="34" charset="0"/>
          <a:cs typeface="Verdan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000" kern="1200">
          <a:solidFill>
            <a:schemeClr val="tx1"/>
          </a:solidFill>
          <a:latin typeface="Verdana" panose="020B0604030504040204" pitchFamily="34" charset="0"/>
          <a:ea typeface="Verdana" panose="020B0604030504040204" pitchFamily="34" charset="0"/>
          <a:cs typeface="Verdan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fr-FR"/>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fr-FR"/>
            </a:p>
          </p:txBody>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fr-FR"/>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8/29/2026</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‹N°›</a:t>
            </a:fld>
            <a:endParaRPr lang="en-US" dirty="0"/>
          </a:p>
        </p:txBody>
      </p:sp>
    </p:spTree>
    <p:extLst>
      <p:ext uri="{BB962C8B-B14F-4D97-AF65-F5344CB8AC3E}">
        <p14:creationId xmlns:p14="http://schemas.microsoft.com/office/powerpoint/2010/main" val="185421544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hyperlink" Target="http://www.yonne.gouv.fr/" TargetMode="External"/><Relationship Id="rId2" Type="http://schemas.openxmlformats.org/officeDocument/2006/relationships/hyperlink" Target="https://www.registre-dematerialise.fr/7502/" TargetMode="Externa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hyperlink" Target="mailto:consultation-du-public-7502@registre-dematerialise.fr" TargetMode="External"/><Relationship Id="rId2" Type="http://schemas.openxmlformats.org/officeDocument/2006/relationships/hyperlink" Target="https://www.registre-dematerialise.fr/7502/" TargetMode="Externa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 Id="rId5" Type="http://schemas.openxmlformats.org/officeDocument/2006/relationships/image" Target="../media/image33.jpg"/><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37.png"/><Relationship Id="rId7" Type="http://schemas.microsoft.com/office/2007/relationships/hdphoto" Target="../media/hdphoto1.wdp"/><Relationship Id="rId2" Type="http://schemas.openxmlformats.org/officeDocument/2006/relationships/image" Target="../media/image36.png"/><Relationship Id="rId1" Type="http://schemas.openxmlformats.org/officeDocument/2006/relationships/slideLayout" Target="../slideLayouts/slideLayout13.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 Id="rId9" Type="http://schemas.openxmlformats.org/officeDocument/2006/relationships/image" Target="../media/image42.emf"/></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470AE7EE-BC80-42B8-4E0F-9620122ACE7D}"/>
              </a:ext>
            </a:extLst>
          </p:cNvPr>
          <p:cNvSpPr>
            <a:spLocks noGrp="1"/>
          </p:cNvSpPr>
          <p:nvPr>
            <p:ph type="title"/>
          </p:nvPr>
        </p:nvSpPr>
        <p:spPr>
          <a:xfrm>
            <a:off x="6091216" y="3939123"/>
            <a:ext cx="5696861" cy="1186189"/>
          </a:xfrm>
        </p:spPr>
        <p:txBody>
          <a:bodyPr anchor="b">
            <a:normAutofit/>
          </a:bodyPr>
          <a:lstStyle/>
          <a:p>
            <a:r>
              <a:rPr lang="fr-FR" sz="2300" dirty="0"/>
              <a:t>Projet de construction de 3 entrepôts sur les communes de Bagneaux et Villeneuve l’Archevêque</a:t>
            </a:r>
            <a:endParaRPr lang="en-US" sz="2300" dirty="0"/>
          </a:p>
        </p:txBody>
      </p:sp>
      <p:sp>
        <p:nvSpPr>
          <p:cNvPr id="3" name="Espace réservé de la date 2">
            <a:extLst>
              <a:ext uri="{FF2B5EF4-FFF2-40B4-BE49-F238E27FC236}">
                <a16:creationId xmlns:a16="http://schemas.microsoft.com/office/drawing/2014/main" id="{3151B8C3-BB8B-062A-7CDB-BA11B74AF09B}"/>
              </a:ext>
            </a:extLst>
          </p:cNvPr>
          <p:cNvSpPr>
            <a:spLocks noGrp="1"/>
          </p:cNvSpPr>
          <p:nvPr>
            <p:ph type="dt" sz="half" idx="10"/>
          </p:nvPr>
        </p:nvSpPr>
        <p:spPr>
          <a:xfrm>
            <a:off x="6071141" y="5857764"/>
            <a:ext cx="2743200" cy="365125"/>
          </a:xfrm>
        </p:spPr>
        <p:txBody>
          <a:bodyPr anchor="ctr">
            <a:normAutofit/>
          </a:bodyPr>
          <a:lstStyle/>
          <a:p>
            <a:pPr>
              <a:spcAft>
                <a:spcPts val="600"/>
              </a:spcAft>
            </a:pPr>
            <a:r>
              <a:rPr lang="fr-FR" dirty="0"/>
              <a:t>26 août 2026</a:t>
            </a:r>
          </a:p>
        </p:txBody>
      </p:sp>
      <p:sp>
        <p:nvSpPr>
          <p:cNvPr id="14" name="Text Placeholder 3">
            <a:extLst>
              <a:ext uri="{FF2B5EF4-FFF2-40B4-BE49-F238E27FC236}">
                <a16:creationId xmlns:a16="http://schemas.microsoft.com/office/drawing/2014/main" id="{B47FDA76-6710-1D8B-BD38-5D5D723E8403}"/>
              </a:ext>
            </a:extLst>
          </p:cNvPr>
          <p:cNvSpPr>
            <a:spLocks noGrp="1"/>
          </p:cNvSpPr>
          <p:nvPr>
            <p:ph type="body" sz="quarter" idx="13"/>
          </p:nvPr>
        </p:nvSpPr>
        <p:spPr>
          <a:xfrm>
            <a:off x="6071141" y="5255504"/>
            <a:ext cx="4734855" cy="502699"/>
          </a:xfrm>
        </p:spPr>
        <p:txBody>
          <a:bodyPr>
            <a:normAutofit/>
          </a:bodyPr>
          <a:lstStyle/>
          <a:p>
            <a:r>
              <a:rPr lang="en-US" dirty="0"/>
              <a:t>Réunion </a:t>
            </a:r>
            <a:r>
              <a:rPr lang="en-US" dirty="0" err="1"/>
              <a:t>publique</a:t>
            </a:r>
            <a:r>
              <a:rPr lang="en-US" dirty="0"/>
              <a:t> de </a:t>
            </a:r>
            <a:r>
              <a:rPr lang="en-US" dirty="0" err="1"/>
              <a:t>lancement</a:t>
            </a:r>
            <a:endParaRPr lang="en-US" dirty="0"/>
          </a:p>
        </p:txBody>
      </p:sp>
      <p:pic>
        <p:nvPicPr>
          <p:cNvPr id="15" name="Espace réservé pour une image  14">
            <a:extLst>
              <a:ext uri="{FF2B5EF4-FFF2-40B4-BE49-F238E27FC236}">
                <a16:creationId xmlns:a16="http://schemas.microsoft.com/office/drawing/2014/main" id="{1E3E663F-30DD-4114-8CF8-479061157102}"/>
              </a:ext>
            </a:extLst>
          </p:cNvPr>
          <p:cNvPicPr>
            <a:picLocks noGrp="1" noChangeAspect="1"/>
          </p:cNvPicPr>
          <p:nvPr>
            <p:ph type="pic" sz="quarter" idx="14"/>
          </p:nvPr>
        </p:nvPicPr>
        <p:blipFill>
          <a:blip r:embed="rId2"/>
          <a:srcRect t="42790" r="1" b="1"/>
          <a:stretch>
            <a:fillRect/>
          </a:stretch>
        </p:blipFill>
        <p:spPr>
          <a:xfrm>
            <a:off x="-9848" y="-21608"/>
            <a:ext cx="12201848" cy="3682245"/>
          </a:xfrm>
          <a:custGeom>
            <a:avLst/>
            <a:gdLst>
              <a:gd name="connsiteX0" fmla="*/ 0 w 12201848"/>
              <a:gd name="connsiteY0" fmla="*/ 0 h 3682245"/>
              <a:gd name="connsiteX1" fmla="*/ 12201848 w 12201848"/>
              <a:gd name="connsiteY1" fmla="*/ 0 h 3682245"/>
              <a:gd name="connsiteX2" fmla="*/ 12201848 w 12201848"/>
              <a:gd name="connsiteY2" fmla="*/ 3452105 h 3682245"/>
              <a:gd name="connsiteX3" fmla="*/ 6542606 w 12201848"/>
              <a:gd name="connsiteY3" fmla="*/ 3452105 h 3682245"/>
              <a:gd name="connsiteX4" fmla="*/ 6100925 w 12201848"/>
              <a:gd name="connsiteY4" fmla="*/ 3682245 h 3682245"/>
              <a:gd name="connsiteX5" fmla="*/ 5659243 w 12201848"/>
              <a:gd name="connsiteY5" fmla="*/ 3452105 h 3682245"/>
              <a:gd name="connsiteX6" fmla="*/ 0 w 12201848"/>
              <a:gd name="connsiteY6" fmla="*/ 3452105 h 368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01848" h="3682245">
                <a:moveTo>
                  <a:pt x="0" y="0"/>
                </a:moveTo>
                <a:lnTo>
                  <a:pt x="12201848" y="0"/>
                </a:lnTo>
                <a:lnTo>
                  <a:pt x="12201848" y="3452105"/>
                </a:lnTo>
                <a:lnTo>
                  <a:pt x="6542606" y="3452105"/>
                </a:lnTo>
                <a:cubicBezTo>
                  <a:pt x="6355702" y="3452105"/>
                  <a:pt x="6194409" y="3535914"/>
                  <a:pt x="6100925" y="3682245"/>
                </a:cubicBezTo>
                <a:cubicBezTo>
                  <a:pt x="6007441" y="3535914"/>
                  <a:pt x="5846148" y="3452105"/>
                  <a:pt x="5659243" y="3452105"/>
                </a:cubicBezTo>
                <a:lnTo>
                  <a:pt x="0" y="3452105"/>
                </a:lnTo>
                <a:close/>
              </a:path>
            </a:pathLst>
          </a:custGeom>
          <a:noFill/>
        </p:spPr>
      </p:pic>
    </p:spTree>
    <p:extLst>
      <p:ext uri="{BB962C8B-B14F-4D97-AF65-F5344CB8AC3E}">
        <p14:creationId xmlns:p14="http://schemas.microsoft.com/office/powerpoint/2010/main" val="282008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F22677E-447D-5726-7A06-8CAFB7833B6E}"/>
              </a:ext>
            </a:extLst>
          </p:cNvPr>
          <p:cNvSpPr>
            <a:spLocks noGrp="1"/>
          </p:cNvSpPr>
          <p:nvPr>
            <p:ph type="title"/>
          </p:nvPr>
        </p:nvSpPr>
        <p:spPr>
          <a:xfrm>
            <a:off x="966787" y="462598"/>
            <a:ext cx="4734855" cy="1734501"/>
          </a:xfrm>
        </p:spPr>
        <p:txBody>
          <a:bodyPr/>
          <a:lstStyle/>
          <a:p>
            <a:r>
              <a:rPr lang="fr-FR" dirty="0"/>
              <a:t>Mot d’accueil</a:t>
            </a:r>
          </a:p>
        </p:txBody>
      </p:sp>
      <p:sp>
        <p:nvSpPr>
          <p:cNvPr id="3" name="Espace réservé de la date 2">
            <a:extLst>
              <a:ext uri="{FF2B5EF4-FFF2-40B4-BE49-F238E27FC236}">
                <a16:creationId xmlns:a16="http://schemas.microsoft.com/office/drawing/2014/main" id="{A4176FDC-57BA-1D08-72C3-DA9549911592}"/>
              </a:ext>
            </a:extLst>
          </p:cNvPr>
          <p:cNvSpPr>
            <a:spLocks noGrp="1"/>
          </p:cNvSpPr>
          <p:nvPr>
            <p:ph type="dt" sz="half" idx="10"/>
          </p:nvPr>
        </p:nvSpPr>
        <p:spPr/>
        <p:txBody>
          <a:bodyPr/>
          <a:lstStyle/>
          <a:p>
            <a:fld id="{B878655A-596B-EF44-8F8C-54E5EA3D1974}" type="datetime4">
              <a:rPr lang="fr-FR" smtClean="0"/>
              <a:pPr/>
              <a:t>29 août 2026</a:t>
            </a:fld>
            <a:endParaRPr lang="fr-FR"/>
          </a:p>
        </p:txBody>
      </p:sp>
      <p:sp>
        <p:nvSpPr>
          <p:cNvPr id="4" name="Espace réservé du texte 3">
            <a:extLst>
              <a:ext uri="{FF2B5EF4-FFF2-40B4-BE49-F238E27FC236}">
                <a16:creationId xmlns:a16="http://schemas.microsoft.com/office/drawing/2014/main" id="{99C25676-EC69-DF45-6C1F-E512F5DA5131}"/>
              </a:ext>
            </a:extLst>
          </p:cNvPr>
          <p:cNvSpPr>
            <a:spLocks noGrp="1"/>
          </p:cNvSpPr>
          <p:nvPr>
            <p:ph type="body" sz="quarter" idx="13"/>
          </p:nvPr>
        </p:nvSpPr>
        <p:spPr/>
        <p:txBody>
          <a:bodyPr>
            <a:normAutofit fontScale="92500" lnSpcReduction="20000"/>
          </a:bodyPr>
          <a:lstStyle/>
          <a:p>
            <a:r>
              <a:rPr lang="fr-FR" sz="3200" dirty="0"/>
              <a:t>Mme  Sylvie MECA, </a:t>
            </a:r>
          </a:p>
          <a:p>
            <a:r>
              <a:rPr lang="fr-FR" sz="3200" b="0" dirty="0"/>
              <a:t>maire de Bagneaux</a:t>
            </a:r>
          </a:p>
        </p:txBody>
      </p:sp>
      <p:sp>
        <p:nvSpPr>
          <p:cNvPr id="5" name="Espace réservé pour une image  4">
            <a:extLst>
              <a:ext uri="{FF2B5EF4-FFF2-40B4-BE49-F238E27FC236}">
                <a16:creationId xmlns:a16="http://schemas.microsoft.com/office/drawing/2014/main" id="{9EFF1A37-211A-F994-BA97-F0FC7B322CD8}"/>
              </a:ext>
            </a:extLst>
          </p:cNvPr>
          <p:cNvSpPr>
            <a:spLocks noGrp="1"/>
          </p:cNvSpPr>
          <p:nvPr>
            <p:ph type="pic" sz="quarter" idx="14"/>
          </p:nvPr>
        </p:nvSpPr>
        <p:spPr/>
        <p:txBody>
          <a:bodyPr/>
          <a:lstStyle/>
          <a:p>
            <a:endParaRPr lang="fr-FR"/>
          </a:p>
        </p:txBody>
      </p:sp>
    </p:spTree>
    <p:extLst>
      <p:ext uri="{BB962C8B-B14F-4D97-AF65-F5344CB8AC3E}">
        <p14:creationId xmlns:p14="http://schemas.microsoft.com/office/powerpoint/2010/main" val="1299576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23261-CC78-0AF0-FA8D-5C3F5DC8B20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F5EDC77-AAFA-90FF-918C-1E29E97FD8CD}"/>
              </a:ext>
            </a:extLst>
          </p:cNvPr>
          <p:cNvSpPr>
            <a:spLocks noGrp="1"/>
          </p:cNvSpPr>
          <p:nvPr>
            <p:ph type="title"/>
          </p:nvPr>
        </p:nvSpPr>
        <p:spPr>
          <a:xfrm>
            <a:off x="444500" y="526098"/>
            <a:ext cx="4734855" cy="1734501"/>
          </a:xfrm>
        </p:spPr>
        <p:txBody>
          <a:bodyPr/>
          <a:lstStyle/>
          <a:p>
            <a:r>
              <a:rPr lang="fr-FR" dirty="0"/>
              <a:t>Mot d’accueil</a:t>
            </a:r>
          </a:p>
        </p:txBody>
      </p:sp>
      <p:sp>
        <p:nvSpPr>
          <p:cNvPr id="3" name="Espace réservé de la date 2">
            <a:extLst>
              <a:ext uri="{FF2B5EF4-FFF2-40B4-BE49-F238E27FC236}">
                <a16:creationId xmlns:a16="http://schemas.microsoft.com/office/drawing/2014/main" id="{4AFC1612-C254-1D6B-2743-384712FB408C}"/>
              </a:ext>
            </a:extLst>
          </p:cNvPr>
          <p:cNvSpPr>
            <a:spLocks noGrp="1"/>
          </p:cNvSpPr>
          <p:nvPr>
            <p:ph type="dt" sz="half" idx="10"/>
          </p:nvPr>
        </p:nvSpPr>
        <p:spPr/>
        <p:txBody>
          <a:bodyPr/>
          <a:lstStyle/>
          <a:p>
            <a:fld id="{B878655A-596B-EF44-8F8C-54E5EA3D1974}" type="datetime4">
              <a:rPr lang="fr-FR" smtClean="0"/>
              <a:pPr/>
              <a:t>29 août 2026</a:t>
            </a:fld>
            <a:endParaRPr lang="fr-FR"/>
          </a:p>
        </p:txBody>
      </p:sp>
      <p:sp>
        <p:nvSpPr>
          <p:cNvPr id="4" name="Espace réservé du texte 3">
            <a:extLst>
              <a:ext uri="{FF2B5EF4-FFF2-40B4-BE49-F238E27FC236}">
                <a16:creationId xmlns:a16="http://schemas.microsoft.com/office/drawing/2014/main" id="{A6DEA7E0-3B35-8F4E-08EE-DBEDA20DB3FF}"/>
              </a:ext>
            </a:extLst>
          </p:cNvPr>
          <p:cNvSpPr>
            <a:spLocks noGrp="1"/>
          </p:cNvSpPr>
          <p:nvPr>
            <p:ph type="body" sz="quarter" idx="13"/>
          </p:nvPr>
        </p:nvSpPr>
        <p:spPr>
          <a:xfrm>
            <a:off x="444500" y="2489977"/>
            <a:ext cx="5651500" cy="2105976"/>
          </a:xfrm>
        </p:spPr>
        <p:txBody>
          <a:bodyPr>
            <a:normAutofit/>
          </a:bodyPr>
          <a:lstStyle/>
          <a:p>
            <a:r>
              <a:rPr lang="fr-FR" sz="2800" dirty="0"/>
              <a:t>M. Sébastien KARCHER, </a:t>
            </a:r>
          </a:p>
          <a:p>
            <a:r>
              <a:rPr lang="fr-FR" sz="2800" b="0" dirty="0"/>
              <a:t>Président de la CC de la Vanne et du Pays d’Othe</a:t>
            </a:r>
          </a:p>
          <a:p>
            <a:endParaRPr lang="fr-FR" sz="3200" dirty="0"/>
          </a:p>
          <a:p>
            <a:endParaRPr lang="fr-FR" sz="3200" dirty="0"/>
          </a:p>
        </p:txBody>
      </p:sp>
      <p:sp>
        <p:nvSpPr>
          <p:cNvPr id="5" name="Espace réservé pour une image  4">
            <a:extLst>
              <a:ext uri="{FF2B5EF4-FFF2-40B4-BE49-F238E27FC236}">
                <a16:creationId xmlns:a16="http://schemas.microsoft.com/office/drawing/2014/main" id="{32020B45-180D-4D09-3841-B5EAD8E2949F}"/>
              </a:ext>
            </a:extLst>
          </p:cNvPr>
          <p:cNvSpPr>
            <a:spLocks noGrp="1"/>
          </p:cNvSpPr>
          <p:nvPr>
            <p:ph type="pic" sz="quarter" idx="14"/>
          </p:nvPr>
        </p:nvSpPr>
        <p:spPr/>
        <p:txBody>
          <a:bodyPr/>
          <a:lstStyle/>
          <a:p>
            <a:endParaRPr lang="fr-FR"/>
          </a:p>
        </p:txBody>
      </p:sp>
    </p:spTree>
    <p:extLst>
      <p:ext uri="{BB962C8B-B14F-4D97-AF65-F5344CB8AC3E}">
        <p14:creationId xmlns:p14="http://schemas.microsoft.com/office/powerpoint/2010/main" val="1540738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F506A38-F38F-0B4F-2C2D-1E596408C4E6}"/>
              </a:ext>
            </a:extLst>
          </p:cNvPr>
          <p:cNvSpPr>
            <a:spLocks noGrp="1"/>
          </p:cNvSpPr>
          <p:nvPr>
            <p:ph type="title"/>
          </p:nvPr>
        </p:nvSpPr>
        <p:spPr/>
        <p:txBody>
          <a:bodyPr/>
          <a:lstStyle/>
          <a:p>
            <a:r>
              <a:rPr lang="fr-FR" dirty="0"/>
              <a:t>Cadre de la réunion publique</a:t>
            </a:r>
          </a:p>
        </p:txBody>
      </p:sp>
      <p:sp>
        <p:nvSpPr>
          <p:cNvPr id="3" name="Espace réservé du contenu 2">
            <a:extLst>
              <a:ext uri="{FF2B5EF4-FFF2-40B4-BE49-F238E27FC236}">
                <a16:creationId xmlns:a16="http://schemas.microsoft.com/office/drawing/2014/main" id="{D2B75965-388E-4120-D024-D893CF8D7A9C}"/>
              </a:ext>
            </a:extLst>
          </p:cNvPr>
          <p:cNvSpPr>
            <a:spLocks noGrp="1"/>
          </p:cNvSpPr>
          <p:nvPr>
            <p:ph idx="1"/>
          </p:nvPr>
        </p:nvSpPr>
        <p:spPr/>
        <p:txBody>
          <a:bodyPr/>
          <a:lstStyle/>
          <a:p>
            <a:r>
              <a:rPr lang="fr-FR" dirty="0"/>
              <a:t>1</a:t>
            </a:r>
          </a:p>
        </p:txBody>
      </p:sp>
      <p:sp>
        <p:nvSpPr>
          <p:cNvPr id="4" name="Espace réservé de la date 3">
            <a:extLst>
              <a:ext uri="{FF2B5EF4-FFF2-40B4-BE49-F238E27FC236}">
                <a16:creationId xmlns:a16="http://schemas.microsoft.com/office/drawing/2014/main" id="{A41016B0-5721-62EA-D8A3-9190D02A3CA5}"/>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E85B818F-4CC5-6F4C-6EBB-A195B1477B5F}"/>
              </a:ext>
            </a:extLst>
          </p:cNvPr>
          <p:cNvSpPr>
            <a:spLocks noGrp="1"/>
          </p:cNvSpPr>
          <p:nvPr>
            <p:ph type="ftr" sz="quarter" idx="11"/>
          </p:nvPr>
        </p:nvSpPr>
        <p:spPr/>
        <p:txBody>
          <a:bodyPr/>
          <a:lstStyle/>
          <a:p>
            <a:r>
              <a:rPr lang="fr-FR" dirty="0"/>
              <a:t>Réunion publique - Bagneaux</a:t>
            </a:r>
          </a:p>
        </p:txBody>
      </p:sp>
      <p:sp>
        <p:nvSpPr>
          <p:cNvPr id="6" name="Espace réservé du numéro de diapositive 5">
            <a:extLst>
              <a:ext uri="{FF2B5EF4-FFF2-40B4-BE49-F238E27FC236}">
                <a16:creationId xmlns:a16="http://schemas.microsoft.com/office/drawing/2014/main" id="{D0A36E03-E125-D7B5-28F0-07164E0CAEC8}"/>
              </a:ext>
            </a:extLst>
          </p:cNvPr>
          <p:cNvSpPr>
            <a:spLocks noGrp="1"/>
          </p:cNvSpPr>
          <p:nvPr>
            <p:ph type="sldNum" sz="quarter" idx="12"/>
          </p:nvPr>
        </p:nvSpPr>
        <p:spPr/>
        <p:txBody>
          <a:bodyPr/>
          <a:lstStyle/>
          <a:p>
            <a:fld id="{507328C8-813F-FB47-A686-6BA224EE0406}" type="slidenum">
              <a:rPr lang="fr-FR" smtClean="0"/>
              <a:t>4</a:t>
            </a:fld>
            <a:endParaRPr lang="fr-FR"/>
          </a:p>
        </p:txBody>
      </p:sp>
    </p:spTree>
    <p:extLst>
      <p:ext uri="{BB962C8B-B14F-4D97-AF65-F5344CB8AC3E}">
        <p14:creationId xmlns:p14="http://schemas.microsoft.com/office/powerpoint/2010/main" val="1116691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4FE4C59-EA83-532D-2A9E-69318CCA0B37}"/>
              </a:ext>
            </a:extLst>
          </p:cNvPr>
          <p:cNvSpPr>
            <a:spLocks noGrp="1"/>
          </p:cNvSpPr>
          <p:nvPr>
            <p:ph type="ctrTitle"/>
          </p:nvPr>
        </p:nvSpPr>
        <p:spPr>
          <a:xfrm>
            <a:off x="483476" y="698939"/>
            <a:ext cx="2396358" cy="477837"/>
          </a:xfrm>
        </p:spPr>
        <p:txBody>
          <a:bodyPr/>
          <a:lstStyle/>
          <a:p>
            <a:r>
              <a:rPr lang="fr-FR" dirty="0"/>
              <a:t>Déroulé de la réunion</a:t>
            </a:r>
          </a:p>
        </p:txBody>
      </p:sp>
      <p:sp>
        <p:nvSpPr>
          <p:cNvPr id="3" name="Espace réservé de la date 2">
            <a:extLst>
              <a:ext uri="{FF2B5EF4-FFF2-40B4-BE49-F238E27FC236}">
                <a16:creationId xmlns:a16="http://schemas.microsoft.com/office/drawing/2014/main" id="{F7E49D2B-BF19-9597-2F81-32F59A68DF15}"/>
              </a:ext>
            </a:extLst>
          </p:cNvPr>
          <p:cNvSpPr>
            <a:spLocks noGrp="1"/>
          </p:cNvSpPr>
          <p:nvPr>
            <p:ph type="dt" sz="half" idx="10"/>
          </p:nvPr>
        </p:nvSpPr>
        <p:spPr/>
        <p:txBody>
          <a:bodyPr/>
          <a:lstStyle/>
          <a:p>
            <a:fld id="{592EFBBD-9627-0A47-87B4-B961DD6CB19E}" type="datetime4">
              <a:rPr lang="fr-FR" smtClean="0"/>
              <a:t>29 août 2026</a:t>
            </a:fld>
            <a:endParaRPr lang="fr-FR" dirty="0"/>
          </a:p>
        </p:txBody>
      </p:sp>
      <p:sp>
        <p:nvSpPr>
          <p:cNvPr id="4" name="Espace réservé du pied de page 3">
            <a:extLst>
              <a:ext uri="{FF2B5EF4-FFF2-40B4-BE49-F238E27FC236}">
                <a16:creationId xmlns:a16="http://schemas.microsoft.com/office/drawing/2014/main" id="{951BACF3-8C24-4B54-96C1-AE7EDA5BBC67}"/>
              </a:ext>
            </a:extLst>
          </p:cNvPr>
          <p:cNvSpPr>
            <a:spLocks noGrp="1"/>
          </p:cNvSpPr>
          <p:nvPr>
            <p:ph type="ftr" sz="quarter" idx="11"/>
          </p:nvPr>
        </p:nvSpPr>
        <p:spPr/>
        <p:txBody>
          <a:bodyPr/>
          <a:lstStyle/>
          <a:p>
            <a:r>
              <a:rPr lang="fr-FR" dirty="0"/>
              <a:t>Réunion publique - Bagneaux</a:t>
            </a:r>
          </a:p>
        </p:txBody>
      </p:sp>
      <p:sp>
        <p:nvSpPr>
          <p:cNvPr id="5" name="Espace réservé du numéro de diapositive 4">
            <a:extLst>
              <a:ext uri="{FF2B5EF4-FFF2-40B4-BE49-F238E27FC236}">
                <a16:creationId xmlns:a16="http://schemas.microsoft.com/office/drawing/2014/main" id="{525FDE29-83B0-5571-E033-7A513E22195B}"/>
              </a:ext>
            </a:extLst>
          </p:cNvPr>
          <p:cNvSpPr>
            <a:spLocks noGrp="1"/>
          </p:cNvSpPr>
          <p:nvPr>
            <p:ph type="sldNum" sz="quarter" idx="12"/>
          </p:nvPr>
        </p:nvSpPr>
        <p:spPr/>
        <p:txBody>
          <a:bodyPr/>
          <a:lstStyle/>
          <a:p>
            <a:fld id="{507328C8-813F-FB47-A686-6BA224EE0406}" type="slidenum">
              <a:rPr lang="fr-FR" smtClean="0"/>
              <a:t>5</a:t>
            </a:fld>
            <a:endParaRPr lang="fr-FR"/>
          </a:p>
        </p:txBody>
      </p:sp>
      <p:sp>
        <p:nvSpPr>
          <p:cNvPr id="6" name="Espace réservé du texte 5">
            <a:extLst>
              <a:ext uri="{FF2B5EF4-FFF2-40B4-BE49-F238E27FC236}">
                <a16:creationId xmlns:a16="http://schemas.microsoft.com/office/drawing/2014/main" id="{DD1E35CE-E5ED-D80D-DCA2-92685DD58D09}"/>
              </a:ext>
            </a:extLst>
          </p:cNvPr>
          <p:cNvSpPr>
            <a:spLocks noGrp="1"/>
          </p:cNvSpPr>
          <p:nvPr>
            <p:ph type="body" sz="quarter" idx="13"/>
          </p:nvPr>
        </p:nvSpPr>
        <p:spPr/>
        <p:txBody>
          <a:bodyPr/>
          <a:lstStyle/>
          <a:p>
            <a:r>
              <a:rPr lang="fr-FR" dirty="0"/>
              <a:t>1.</a:t>
            </a:r>
          </a:p>
        </p:txBody>
      </p:sp>
      <p:sp>
        <p:nvSpPr>
          <p:cNvPr id="7" name="Espace réservé du texte 6">
            <a:extLst>
              <a:ext uri="{FF2B5EF4-FFF2-40B4-BE49-F238E27FC236}">
                <a16:creationId xmlns:a16="http://schemas.microsoft.com/office/drawing/2014/main" id="{45CD8D3F-4969-A487-B6C3-949A2AB8A0AF}"/>
              </a:ext>
            </a:extLst>
          </p:cNvPr>
          <p:cNvSpPr>
            <a:spLocks noGrp="1"/>
          </p:cNvSpPr>
          <p:nvPr>
            <p:ph type="body" sz="quarter" idx="14"/>
          </p:nvPr>
        </p:nvSpPr>
        <p:spPr>
          <a:xfrm>
            <a:off x="5888409" y="1060779"/>
            <a:ext cx="3657600" cy="704850"/>
          </a:xfrm>
        </p:spPr>
        <p:txBody>
          <a:bodyPr/>
          <a:lstStyle/>
          <a:p>
            <a:r>
              <a:rPr lang="fr-FR" b="1" dirty="0"/>
              <a:t>Cadre de la réunion publique </a:t>
            </a:r>
          </a:p>
        </p:txBody>
      </p:sp>
      <p:sp>
        <p:nvSpPr>
          <p:cNvPr id="8" name="Espace réservé du texte 7">
            <a:extLst>
              <a:ext uri="{FF2B5EF4-FFF2-40B4-BE49-F238E27FC236}">
                <a16:creationId xmlns:a16="http://schemas.microsoft.com/office/drawing/2014/main" id="{AB4EFFF0-7F43-9588-5AF2-97EDC9CE5C33}"/>
              </a:ext>
            </a:extLst>
          </p:cNvPr>
          <p:cNvSpPr>
            <a:spLocks noGrp="1"/>
          </p:cNvSpPr>
          <p:nvPr>
            <p:ph type="body" sz="quarter" idx="15"/>
          </p:nvPr>
        </p:nvSpPr>
        <p:spPr/>
        <p:txBody>
          <a:bodyPr/>
          <a:lstStyle/>
          <a:p>
            <a:r>
              <a:rPr lang="fr-FR" dirty="0"/>
              <a:t>2.</a:t>
            </a:r>
          </a:p>
        </p:txBody>
      </p:sp>
      <p:sp>
        <p:nvSpPr>
          <p:cNvPr id="9" name="Espace réservé du texte 8">
            <a:extLst>
              <a:ext uri="{FF2B5EF4-FFF2-40B4-BE49-F238E27FC236}">
                <a16:creationId xmlns:a16="http://schemas.microsoft.com/office/drawing/2014/main" id="{789A9B60-6CF1-6EE4-C8FF-BE5C3C7C148F}"/>
              </a:ext>
            </a:extLst>
          </p:cNvPr>
          <p:cNvSpPr>
            <a:spLocks noGrp="1"/>
          </p:cNvSpPr>
          <p:nvPr>
            <p:ph type="body" sz="quarter" idx="16"/>
          </p:nvPr>
        </p:nvSpPr>
        <p:spPr>
          <a:xfrm>
            <a:off x="5809186" y="3179540"/>
            <a:ext cx="4666902" cy="704850"/>
          </a:xfrm>
        </p:spPr>
        <p:txBody>
          <a:bodyPr/>
          <a:lstStyle/>
          <a:p>
            <a:r>
              <a:rPr lang="fr-FR" b="1" dirty="0"/>
              <a:t>Présentation du porteur de projet et des caractéristiques de l’opération</a:t>
            </a:r>
          </a:p>
        </p:txBody>
      </p:sp>
      <p:sp>
        <p:nvSpPr>
          <p:cNvPr id="10" name="Espace réservé du texte 9">
            <a:extLst>
              <a:ext uri="{FF2B5EF4-FFF2-40B4-BE49-F238E27FC236}">
                <a16:creationId xmlns:a16="http://schemas.microsoft.com/office/drawing/2014/main" id="{311D7B49-3629-451F-9949-3D8C33289A08}"/>
              </a:ext>
            </a:extLst>
          </p:cNvPr>
          <p:cNvSpPr>
            <a:spLocks noGrp="1"/>
          </p:cNvSpPr>
          <p:nvPr>
            <p:ph type="body" sz="quarter" idx="17"/>
          </p:nvPr>
        </p:nvSpPr>
        <p:spPr/>
        <p:txBody>
          <a:bodyPr/>
          <a:lstStyle/>
          <a:p>
            <a:r>
              <a:rPr lang="fr-FR" dirty="0"/>
              <a:t>3.</a:t>
            </a:r>
          </a:p>
        </p:txBody>
      </p:sp>
      <p:sp>
        <p:nvSpPr>
          <p:cNvPr id="11" name="Espace réservé du texte 10">
            <a:extLst>
              <a:ext uri="{FF2B5EF4-FFF2-40B4-BE49-F238E27FC236}">
                <a16:creationId xmlns:a16="http://schemas.microsoft.com/office/drawing/2014/main" id="{9F48F8AF-3565-7A28-9E38-515A2F2AC21E}"/>
              </a:ext>
            </a:extLst>
          </p:cNvPr>
          <p:cNvSpPr>
            <a:spLocks noGrp="1"/>
          </p:cNvSpPr>
          <p:nvPr>
            <p:ph type="body" sz="quarter" idx="18"/>
          </p:nvPr>
        </p:nvSpPr>
        <p:spPr>
          <a:xfrm>
            <a:off x="5892798" y="2081387"/>
            <a:ext cx="3153991" cy="704850"/>
          </a:xfrm>
        </p:spPr>
        <p:txBody>
          <a:bodyPr/>
          <a:lstStyle/>
          <a:p>
            <a:r>
              <a:rPr lang="fr-FR" b="1" dirty="0"/>
              <a:t>La procédure de consultation du public</a:t>
            </a:r>
          </a:p>
        </p:txBody>
      </p:sp>
      <p:sp>
        <p:nvSpPr>
          <p:cNvPr id="12" name="Espace réservé du texte 11">
            <a:extLst>
              <a:ext uri="{FF2B5EF4-FFF2-40B4-BE49-F238E27FC236}">
                <a16:creationId xmlns:a16="http://schemas.microsoft.com/office/drawing/2014/main" id="{5D66FECC-63C9-4169-4105-56CA448EB1CC}"/>
              </a:ext>
            </a:extLst>
          </p:cNvPr>
          <p:cNvSpPr>
            <a:spLocks noGrp="1"/>
          </p:cNvSpPr>
          <p:nvPr>
            <p:ph type="body" sz="quarter" idx="19"/>
          </p:nvPr>
        </p:nvSpPr>
        <p:spPr/>
        <p:txBody>
          <a:bodyPr/>
          <a:lstStyle/>
          <a:p>
            <a:r>
              <a:rPr lang="fr-FR" dirty="0"/>
              <a:t>4. </a:t>
            </a:r>
          </a:p>
        </p:txBody>
      </p:sp>
      <p:sp>
        <p:nvSpPr>
          <p:cNvPr id="13" name="Espace réservé du texte 12">
            <a:extLst>
              <a:ext uri="{FF2B5EF4-FFF2-40B4-BE49-F238E27FC236}">
                <a16:creationId xmlns:a16="http://schemas.microsoft.com/office/drawing/2014/main" id="{CD92FE60-A7D0-0B01-2676-4ED882E38797}"/>
              </a:ext>
            </a:extLst>
          </p:cNvPr>
          <p:cNvSpPr>
            <a:spLocks noGrp="1"/>
          </p:cNvSpPr>
          <p:nvPr>
            <p:ph type="body" sz="quarter" idx="20"/>
          </p:nvPr>
        </p:nvSpPr>
        <p:spPr>
          <a:xfrm>
            <a:off x="5888408" y="4226802"/>
            <a:ext cx="3458791" cy="606784"/>
          </a:xfrm>
        </p:spPr>
        <p:txBody>
          <a:bodyPr/>
          <a:lstStyle/>
          <a:p>
            <a:r>
              <a:rPr lang="fr-FR" b="1" dirty="0"/>
              <a:t>Conclusion de la réunion</a:t>
            </a:r>
          </a:p>
        </p:txBody>
      </p:sp>
      <p:sp>
        <p:nvSpPr>
          <p:cNvPr id="25" name="Rectangle : coins arrondis 24">
            <a:extLst>
              <a:ext uri="{FF2B5EF4-FFF2-40B4-BE49-F238E27FC236}">
                <a16:creationId xmlns:a16="http://schemas.microsoft.com/office/drawing/2014/main" id="{02BF17D1-0CCC-013E-6019-72FEB1D09CEB}"/>
              </a:ext>
            </a:extLst>
          </p:cNvPr>
          <p:cNvSpPr/>
          <p:nvPr/>
        </p:nvSpPr>
        <p:spPr>
          <a:xfrm>
            <a:off x="5888407" y="2810028"/>
            <a:ext cx="3149601" cy="28293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1400" i="1" dirty="0"/>
              <a:t>Echange avec la salle</a:t>
            </a:r>
          </a:p>
        </p:txBody>
      </p:sp>
      <p:sp>
        <p:nvSpPr>
          <p:cNvPr id="14" name="Rectangle : coins arrondis 13">
            <a:extLst>
              <a:ext uri="{FF2B5EF4-FFF2-40B4-BE49-F238E27FC236}">
                <a16:creationId xmlns:a16="http://schemas.microsoft.com/office/drawing/2014/main" id="{A5B3EA39-A390-D0DB-2C35-775C1B47F3D6}"/>
              </a:ext>
            </a:extLst>
          </p:cNvPr>
          <p:cNvSpPr/>
          <p:nvPr/>
        </p:nvSpPr>
        <p:spPr>
          <a:xfrm>
            <a:off x="5888406" y="3876715"/>
            <a:ext cx="3149601" cy="2596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1400" i="1" dirty="0"/>
              <a:t>Echange avec la salle</a:t>
            </a:r>
          </a:p>
        </p:txBody>
      </p:sp>
    </p:spTree>
    <p:extLst>
      <p:ext uri="{BB962C8B-B14F-4D97-AF65-F5344CB8AC3E}">
        <p14:creationId xmlns:p14="http://schemas.microsoft.com/office/powerpoint/2010/main" val="4270254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D8D307C-ABBC-F124-406B-574CBEF60EB1}"/>
              </a:ext>
            </a:extLst>
          </p:cNvPr>
          <p:cNvSpPr>
            <a:spLocks noGrp="1"/>
          </p:cNvSpPr>
          <p:nvPr>
            <p:ph type="title"/>
          </p:nvPr>
        </p:nvSpPr>
        <p:spPr/>
        <p:txBody>
          <a:bodyPr/>
          <a:lstStyle/>
          <a:p>
            <a:r>
              <a:rPr lang="fr-FR" dirty="0"/>
              <a:t>Les intervenants </a:t>
            </a:r>
          </a:p>
        </p:txBody>
      </p:sp>
      <p:sp>
        <p:nvSpPr>
          <p:cNvPr id="3" name="Espace réservé du contenu 2">
            <a:extLst>
              <a:ext uri="{FF2B5EF4-FFF2-40B4-BE49-F238E27FC236}">
                <a16:creationId xmlns:a16="http://schemas.microsoft.com/office/drawing/2014/main" id="{C4C2D280-6492-70B8-8830-F51C743C82DA}"/>
              </a:ext>
            </a:extLst>
          </p:cNvPr>
          <p:cNvSpPr>
            <a:spLocks noGrp="1"/>
          </p:cNvSpPr>
          <p:nvPr>
            <p:ph idx="1"/>
          </p:nvPr>
        </p:nvSpPr>
        <p:spPr>
          <a:xfrm>
            <a:off x="384562" y="1613590"/>
            <a:ext cx="7099972" cy="4351338"/>
          </a:xfrm>
        </p:spPr>
        <p:txBody>
          <a:bodyPr/>
          <a:lstStyle/>
          <a:p>
            <a:pPr marL="0" indent="0">
              <a:buNone/>
            </a:pPr>
            <a:r>
              <a:rPr lang="fr-FR" b="1" dirty="0"/>
              <a:t>Groupe TELAMON : porteur de projet</a:t>
            </a:r>
          </a:p>
          <a:p>
            <a:r>
              <a:rPr lang="fr-FR" dirty="0"/>
              <a:t>Alix EPIKMEN, Directrice du développement Promotion logistique</a:t>
            </a:r>
          </a:p>
          <a:p>
            <a:r>
              <a:rPr lang="fr-FR" dirty="0"/>
              <a:t>Alexandre SOUBRIE, Directeur Maîtrise d'ouvrage logistique</a:t>
            </a:r>
          </a:p>
          <a:p>
            <a:r>
              <a:rPr lang="fr-FR" dirty="0"/>
              <a:t>Aude DELAROSE, Directrice de l'environnement et du développement durable</a:t>
            </a:r>
          </a:p>
          <a:p>
            <a:pPr marL="0" indent="0">
              <a:buNone/>
            </a:pPr>
            <a:r>
              <a:rPr lang="fr-FR" dirty="0"/>
              <a:t> </a:t>
            </a:r>
          </a:p>
          <a:p>
            <a:pPr marL="0" indent="0">
              <a:buNone/>
            </a:pPr>
            <a:r>
              <a:rPr lang="fr-FR" b="1" dirty="0"/>
              <a:t>Commissaire enquêtrice </a:t>
            </a:r>
          </a:p>
          <a:p>
            <a:r>
              <a:rPr lang="fr-FR" dirty="0"/>
              <a:t>Madame Jacqueline LAROSE</a:t>
            </a:r>
          </a:p>
          <a:p>
            <a:endParaRPr lang="fr-FR" dirty="0"/>
          </a:p>
          <a:p>
            <a:pPr marL="0" indent="0">
              <a:buNone/>
            </a:pPr>
            <a:r>
              <a:rPr lang="fr-FR" b="1" dirty="0"/>
              <a:t>Animation de la réunion</a:t>
            </a:r>
          </a:p>
          <a:p>
            <a:r>
              <a:rPr lang="fr-FR" dirty="0"/>
              <a:t>Simon MAZAJCZYK, animateur </a:t>
            </a:r>
          </a:p>
        </p:txBody>
      </p:sp>
      <p:sp>
        <p:nvSpPr>
          <p:cNvPr id="4" name="Espace réservé de la date 3">
            <a:extLst>
              <a:ext uri="{FF2B5EF4-FFF2-40B4-BE49-F238E27FC236}">
                <a16:creationId xmlns:a16="http://schemas.microsoft.com/office/drawing/2014/main" id="{AD2A87F1-0433-3EC3-5C53-D3CBD942CC00}"/>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06C67CD7-33E9-A5A5-924C-61E3FA488F32}"/>
              </a:ext>
            </a:extLst>
          </p:cNvPr>
          <p:cNvSpPr>
            <a:spLocks noGrp="1"/>
          </p:cNvSpPr>
          <p:nvPr>
            <p:ph type="ftr" sz="quarter" idx="11"/>
          </p:nvPr>
        </p:nvSpPr>
        <p:spPr/>
        <p:txBody>
          <a:bodyPr/>
          <a:lstStyle/>
          <a:p>
            <a:r>
              <a:rPr lang="fr-FR" dirty="0"/>
              <a:t>Réunion publique - Bagneaux</a:t>
            </a:r>
          </a:p>
        </p:txBody>
      </p:sp>
      <p:sp>
        <p:nvSpPr>
          <p:cNvPr id="6" name="Espace réservé du numéro de diapositive 5">
            <a:extLst>
              <a:ext uri="{FF2B5EF4-FFF2-40B4-BE49-F238E27FC236}">
                <a16:creationId xmlns:a16="http://schemas.microsoft.com/office/drawing/2014/main" id="{3B7F6EBA-D072-D0A2-EDFF-6B94692C1147}"/>
              </a:ext>
            </a:extLst>
          </p:cNvPr>
          <p:cNvSpPr>
            <a:spLocks noGrp="1"/>
          </p:cNvSpPr>
          <p:nvPr>
            <p:ph type="sldNum" sz="quarter" idx="12"/>
          </p:nvPr>
        </p:nvSpPr>
        <p:spPr/>
        <p:txBody>
          <a:bodyPr/>
          <a:lstStyle/>
          <a:p>
            <a:fld id="{507328C8-813F-FB47-A686-6BA224EE0406}" type="slidenum">
              <a:rPr lang="fr-FR" smtClean="0"/>
              <a:t>6</a:t>
            </a:fld>
            <a:endParaRPr lang="fr-FR"/>
          </a:p>
        </p:txBody>
      </p:sp>
      <p:sp>
        <p:nvSpPr>
          <p:cNvPr id="7" name="Espace réservé du texte 6">
            <a:extLst>
              <a:ext uri="{FF2B5EF4-FFF2-40B4-BE49-F238E27FC236}">
                <a16:creationId xmlns:a16="http://schemas.microsoft.com/office/drawing/2014/main" id="{24F6D3A1-491B-28D9-8C77-A021A1D79822}"/>
              </a:ext>
            </a:extLst>
          </p:cNvPr>
          <p:cNvSpPr>
            <a:spLocks noGrp="1"/>
          </p:cNvSpPr>
          <p:nvPr>
            <p:ph type="body" sz="quarter" idx="13"/>
          </p:nvPr>
        </p:nvSpPr>
        <p:spPr/>
        <p:txBody>
          <a:bodyPr/>
          <a:lstStyle/>
          <a:p>
            <a:endParaRPr lang="fr-FR"/>
          </a:p>
        </p:txBody>
      </p:sp>
    </p:spTree>
    <p:extLst>
      <p:ext uri="{BB962C8B-B14F-4D97-AF65-F5344CB8AC3E}">
        <p14:creationId xmlns:p14="http://schemas.microsoft.com/office/powerpoint/2010/main" val="1322668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E32D648-0AF5-FD51-3C80-0472F44EE7E4}"/>
              </a:ext>
            </a:extLst>
          </p:cNvPr>
          <p:cNvSpPr>
            <a:spLocks noGrp="1"/>
          </p:cNvSpPr>
          <p:nvPr>
            <p:ph type="title"/>
          </p:nvPr>
        </p:nvSpPr>
        <p:spPr/>
        <p:txBody>
          <a:bodyPr/>
          <a:lstStyle/>
          <a:p>
            <a:r>
              <a:rPr lang="fr-FR" dirty="0"/>
              <a:t>Les grands principes de la réunion publique d’ouverture</a:t>
            </a:r>
          </a:p>
        </p:txBody>
      </p:sp>
      <p:sp>
        <p:nvSpPr>
          <p:cNvPr id="3" name="Espace réservé du contenu 2">
            <a:extLst>
              <a:ext uri="{FF2B5EF4-FFF2-40B4-BE49-F238E27FC236}">
                <a16:creationId xmlns:a16="http://schemas.microsoft.com/office/drawing/2014/main" id="{CDF83E54-EC5D-6A01-DE59-8FF581B5F0E6}"/>
              </a:ext>
            </a:extLst>
          </p:cNvPr>
          <p:cNvSpPr>
            <a:spLocks noGrp="1"/>
          </p:cNvSpPr>
          <p:nvPr>
            <p:ph idx="1"/>
          </p:nvPr>
        </p:nvSpPr>
        <p:spPr>
          <a:xfrm>
            <a:off x="384561" y="1381176"/>
            <a:ext cx="7799883" cy="4351338"/>
          </a:xfrm>
        </p:spPr>
        <p:txBody>
          <a:bodyPr/>
          <a:lstStyle/>
          <a:p>
            <a:r>
              <a:rPr lang="fr-FR" dirty="0"/>
              <a:t>La réunion est prévue pour </a:t>
            </a:r>
            <a:r>
              <a:rPr lang="fr-FR" b="1" dirty="0"/>
              <a:t>une durée d’1h30</a:t>
            </a:r>
          </a:p>
          <a:p>
            <a:endParaRPr lang="fr-FR" b="1" dirty="0"/>
          </a:p>
          <a:p>
            <a:r>
              <a:rPr lang="fr-FR" dirty="0"/>
              <a:t>Des </a:t>
            </a:r>
            <a:r>
              <a:rPr lang="fr-FR" b="1" dirty="0"/>
              <a:t>temps de questions réponses sont prévus </a:t>
            </a:r>
            <a:r>
              <a:rPr lang="fr-FR" dirty="0"/>
              <a:t>afin d’organiser les échanges</a:t>
            </a:r>
          </a:p>
          <a:p>
            <a:endParaRPr lang="fr-FR" dirty="0"/>
          </a:p>
          <a:p>
            <a:r>
              <a:rPr lang="fr-FR" dirty="0"/>
              <a:t>La réunion fait l’objet </a:t>
            </a:r>
            <a:r>
              <a:rPr lang="fr-FR" b="1" dirty="0"/>
              <a:t>d’un enregistrement </a:t>
            </a:r>
            <a:r>
              <a:rPr lang="fr-FR" dirty="0"/>
              <a:t>afin que l’ensemble des remarques et contributions soient compilées, penser à bien </a:t>
            </a:r>
            <a:r>
              <a:rPr lang="fr-FR" b="1" dirty="0"/>
              <a:t>utiliser le micro </a:t>
            </a:r>
            <a:r>
              <a:rPr lang="fr-FR" dirty="0"/>
              <a:t>pour les prises de parole</a:t>
            </a:r>
          </a:p>
          <a:p>
            <a:endParaRPr lang="fr-FR" dirty="0"/>
          </a:p>
          <a:p>
            <a:r>
              <a:rPr lang="fr-FR" dirty="0"/>
              <a:t>Le </a:t>
            </a:r>
            <a:r>
              <a:rPr lang="fr-FR" b="1" dirty="0"/>
              <a:t>support de la réunion sera mis à disposition du public</a:t>
            </a:r>
            <a:r>
              <a:rPr lang="fr-FR" dirty="0"/>
              <a:t> sur la plateforme de participation</a:t>
            </a:r>
          </a:p>
          <a:p>
            <a:endParaRPr lang="fr-FR" dirty="0"/>
          </a:p>
          <a:p>
            <a:r>
              <a:rPr lang="fr-FR" b="1" dirty="0"/>
              <a:t>La commissaire enquêtrice réalise un compte-rendu</a:t>
            </a:r>
            <a:r>
              <a:rPr lang="fr-FR" dirty="0"/>
              <a:t> indépendant de la réunion publique</a:t>
            </a:r>
          </a:p>
          <a:p>
            <a:endParaRPr lang="fr-FR" dirty="0"/>
          </a:p>
          <a:p>
            <a:endParaRPr lang="fr-FR" dirty="0"/>
          </a:p>
        </p:txBody>
      </p:sp>
      <p:sp>
        <p:nvSpPr>
          <p:cNvPr id="4" name="Espace réservé de la date 3">
            <a:extLst>
              <a:ext uri="{FF2B5EF4-FFF2-40B4-BE49-F238E27FC236}">
                <a16:creationId xmlns:a16="http://schemas.microsoft.com/office/drawing/2014/main" id="{889E3291-01BA-313A-3CE0-70BA50052619}"/>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796BE625-1C87-39E5-F57B-5453C98834A8}"/>
              </a:ext>
            </a:extLst>
          </p:cNvPr>
          <p:cNvSpPr>
            <a:spLocks noGrp="1"/>
          </p:cNvSpPr>
          <p:nvPr>
            <p:ph type="ftr" sz="quarter" idx="11"/>
          </p:nvPr>
        </p:nvSpPr>
        <p:spPr/>
        <p:txBody>
          <a:bodyPr/>
          <a:lstStyle/>
          <a:p>
            <a:r>
              <a:rPr lang="fr-FR" dirty="0"/>
              <a:t>Réunion publique - Bagneaux</a:t>
            </a:r>
          </a:p>
        </p:txBody>
      </p:sp>
      <p:sp>
        <p:nvSpPr>
          <p:cNvPr id="6" name="Espace réservé du numéro de diapositive 5">
            <a:extLst>
              <a:ext uri="{FF2B5EF4-FFF2-40B4-BE49-F238E27FC236}">
                <a16:creationId xmlns:a16="http://schemas.microsoft.com/office/drawing/2014/main" id="{74326272-C854-C4A2-52A0-DD3914A0C79A}"/>
              </a:ext>
            </a:extLst>
          </p:cNvPr>
          <p:cNvSpPr>
            <a:spLocks noGrp="1"/>
          </p:cNvSpPr>
          <p:nvPr>
            <p:ph type="sldNum" sz="quarter" idx="12"/>
          </p:nvPr>
        </p:nvSpPr>
        <p:spPr/>
        <p:txBody>
          <a:bodyPr/>
          <a:lstStyle/>
          <a:p>
            <a:fld id="{507328C8-813F-FB47-A686-6BA224EE0406}" type="slidenum">
              <a:rPr lang="fr-FR" smtClean="0"/>
              <a:t>7</a:t>
            </a:fld>
            <a:endParaRPr lang="fr-FR"/>
          </a:p>
        </p:txBody>
      </p:sp>
      <p:sp>
        <p:nvSpPr>
          <p:cNvPr id="9" name="Espace réservé du texte 8">
            <a:extLst>
              <a:ext uri="{FF2B5EF4-FFF2-40B4-BE49-F238E27FC236}">
                <a16:creationId xmlns:a16="http://schemas.microsoft.com/office/drawing/2014/main" id="{D06368EC-A9FE-3720-DB1B-2126EEFACE9C}"/>
              </a:ext>
            </a:extLst>
          </p:cNvPr>
          <p:cNvSpPr>
            <a:spLocks noGrp="1"/>
          </p:cNvSpPr>
          <p:nvPr>
            <p:ph type="body" sz="quarter" idx="13"/>
          </p:nvPr>
        </p:nvSpPr>
        <p:spPr/>
        <p:txBody>
          <a:bodyPr/>
          <a:lstStyle/>
          <a:p>
            <a:endParaRPr lang="fr-FR"/>
          </a:p>
        </p:txBody>
      </p:sp>
      <p:pic>
        <p:nvPicPr>
          <p:cNvPr id="8" name="Image 7">
            <a:extLst>
              <a:ext uri="{FF2B5EF4-FFF2-40B4-BE49-F238E27FC236}">
                <a16:creationId xmlns:a16="http://schemas.microsoft.com/office/drawing/2014/main" id="{C9B54656-6417-7A9F-4216-A6553468F79C}"/>
              </a:ext>
            </a:extLst>
          </p:cNvPr>
          <p:cNvPicPr>
            <a:picLocks noChangeAspect="1"/>
          </p:cNvPicPr>
          <p:nvPr/>
        </p:nvPicPr>
        <p:blipFill>
          <a:blip r:embed="rId2"/>
          <a:stretch>
            <a:fillRect/>
          </a:stretch>
        </p:blipFill>
        <p:spPr>
          <a:xfrm>
            <a:off x="384560" y="1086807"/>
            <a:ext cx="8073639" cy="4940076"/>
          </a:xfrm>
          <a:prstGeom prst="rect">
            <a:avLst/>
          </a:prstGeom>
        </p:spPr>
      </p:pic>
    </p:spTree>
    <p:extLst>
      <p:ext uri="{BB962C8B-B14F-4D97-AF65-F5344CB8AC3E}">
        <p14:creationId xmlns:p14="http://schemas.microsoft.com/office/powerpoint/2010/main" val="3045697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7DAEFCD-272A-96B5-3DCF-5EB3DE11E024}"/>
              </a:ext>
            </a:extLst>
          </p:cNvPr>
          <p:cNvSpPr>
            <a:spLocks noGrp="1"/>
          </p:cNvSpPr>
          <p:nvPr>
            <p:ph type="title"/>
          </p:nvPr>
        </p:nvSpPr>
        <p:spPr/>
        <p:txBody>
          <a:bodyPr/>
          <a:lstStyle/>
          <a:p>
            <a:r>
              <a:rPr lang="fr-FR" dirty="0"/>
              <a:t>La procédure de consultation du public</a:t>
            </a:r>
          </a:p>
        </p:txBody>
      </p:sp>
      <p:sp>
        <p:nvSpPr>
          <p:cNvPr id="3" name="Espace réservé du contenu 2">
            <a:extLst>
              <a:ext uri="{FF2B5EF4-FFF2-40B4-BE49-F238E27FC236}">
                <a16:creationId xmlns:a16="http://schemas.microsoft.com/office/drawing/2014/main" id="{A5C3C78F-CFD7-F2DE-930F-ACFA8E1EF8F0}"/>
              </a:ext>
            </a:extLst>
          </p:cNvPr>
          <p:cNvSpPr>
            <a:spLocks noGrp="1"/>
          </p:cNvSpPr>
          <p:nvPr>
            <p:ph idx="1"/>
          </p:nvPr>
        </p:nvSpPr>
        <p:spPr/>
        <p:txBody>
          <a:bodyPr/>
          <a:lstStyle/>
          <a:p>
            <a:r>
              <a:rPr lang="fr-FR" dirty="0"/>
              <a:t>2</a:t>
            </a:r>
          </a:p>
        </p:txBody>
      </p:sp>
      <p:sp>
        <p:nvSpPr>
          <p:cNvPr id="4" name="Espace réservé de la date 3">
            <a:extLst>
              <a:ext uri="{FF2B5EF4-FFF2-40B4-BE49-F238E27FC236}">
                <a16:creationId xmlns:a16="http://schemas.microsoft.com/office/drawing/2014/main" id="{248589E9-C561-E900-034C-00CEFD255BED}"/>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235CAD22-EC03-BF56-338D-AFDCF333D02C}"/>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56B3D6E2-3C6B-0341-C582-34F56FD76D63}"/>
              </a:ext>
            </a:extLst>
          </p:cNvPr>
          <p:cNvSpPr>
            <a:spLocks noGrp="1"/>
          </p:cNvSpPr>
          <p:nvPr>
            <p:ph type="sldNum" sz="quarter" idx="12"/>
          </p:nvPr>
        </p:nvSpPr>
        <p:spPr/>
        <p:txBody>
          <a:bodyPr/>
          <a:lstStyle/>
          <a:p>
            <a:fld id="{507328C8-813F-FB47-A686-6BA224EE0406}" type="slidenum">
              <a:rPr lang="fr-FR" smtClean="0"/>
              <a:t>8</a:t>
            </a:fld>
            <a:endParaRPr lang="fr-FR"/>
          </a:p>
        </p:txBody>
      </p:sp>
    </p:spTree>
    <p:extLst>
      <p:ext uri="{BB962C8B-B14F-4D97-AF65-F5344CB8AC3E}">
        <p14:creationId xmlns:p14="http://schemas.microsoft.com/office/powerpoint/2010/main" val="4106877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C8E31-E7F1-1DE1-A396-BADD2127E3B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9A4D79E-4E74-E82A-B0D6-CE6EDC53B52C}"/>
              </a:ext>
            </a:extLst>
          </p:cNvPr>
          <p:cNvSpPr>
            <a:spLocks noGrp="1"/>
          </p:cNvSpPr>
          <p:nvPr>
            <p:ph type="title"/>
          </p:nvPr>
        </p:nvSpPr>
        <p:spPr/>
        <p:txBody>
          <a:bodyPr/>
          <a:lstStyle/>
          <a:p>
            <a:r>
              <a:rPr lang="fr-FR" dirty="0"/>
              <a:t>L’organisation de la procédure de consultation </a:t>
            </a:r>
          </a:p>
        </p:txBody>
      </p:sp>
      <p:sp>
        <p:nvSpPr>
          <p:cNvPr id="3" name="Espace réservé du contenu 2">
            <a:extLst>
              <a:ext uri="{FF2B5EF4-FFF2-40B4-BE49-F238E27FC236}">
                <a16:creationId xmlns:a16="http://schemas.microsoft.com/office/drawing/2014/main" id="{5C74F49C-89F4-CFC0-E606-89CBAECBE19E}"/>
              </a:ext>
            </a:extLst>
          </p:cNvPr>
          <p:cNvSpPr>
            <a:spLocks noGrp="1"/>
          </p:cNvSpPr>
          <p:nvPr>
            <p:ph idx="1"/>
          </p:nvPr>
        </p:nvSpPr>
        <p:spPr>
          <a:xfrm>
            <a:off x="384561" y="1381176"/>
            <a:ext cx="7799883" cy="4351338"/>
          </a:xfrm>
        </p:spPr>
        <p:txBody>
          <a:bodyPr/>
          <a:lstStyle/>
          <a:p>
            <a:pPr marL="0" indent="0">
              <a:buNone/>
            </a:pPr>
            <a:endParaRPr lang="fr-FR" dirty="0"/>
          </a:p>
          <a:p>
            <a:endParaRPr lang="fr-FR" dirty="0"/>
          </a:p>
        </p:txBody>
      </p:sp>
      <p:sp>
        <p:nvSpPr>
          <p:cNvPr id="4" name="Espace réservé de la date 3">
            <a:extLst>
              <a:ext uri="{FF2B5EF4-FFF2-40B4-BE49-F238E27FC236}">
                <a16:creationId xmlns:a16="http://schemas.microsoft.com/office/drawing/2014/main" id="{63C396F9-8CF4-B5E1-C2BA-56492EA22E21}"/>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B6B061AA-C068-F90F-DA92-F82B8FE9BF6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94FCEB5B-8DD1-74B3-7BE5-B36BA7AAC6E2}"/>
              </a:ext>
            </a:extLst>
          </p:cNvPr>
          <p:cNvSpPr>
            <a:spLocks noGrp="1"/>
          </p:cNvSpPr>
          <p:nvPr>
            <p:ph type="sldNum" sz="quarter" idx="12"/>
          </p:nvPr>
        </p:nvSpPr>
        <p:spPr/>
        <p:txBody>
          <a:bodyPr/>
          <a:lstStyle/>
          <a:p>
            <a:fld id="{507328C8-813F-FB47-A686-6BA224EE0406}" type="slidenum">
              <a:rPr lang="fr-FR" smtClean="0"/>
              <a:t>9</a:t>
            </a:fld>
            <a:endParaRPr lang="fr-FR"/>
          </a:p>
        </p:txBody>
      </p:sp>
      <p:sp>
        <p:nvSpPr>
          <p:cNvPr id="9" name="Espace réservé du texte 8">
            <a:extLst>
              <a:ext uri="{FF2B5EF4-FFF2-40B4-BE49-F238E27FC236}">
                <a16:creationId xmlns:a16="http://schemas.microsoft.com/office/drawing/2014/main" id="{4F0A9E54-9E59-54AA-D578-176186C03E96}"/>
              </a:ext>
            </a:extLst>
          </p:cNvPr>
          <p:cNvSpPr>
            <a:spLocks noGrp="1"/>
          </p:cNvSpPr>
          <p:nvPr>
            <p:ph type="body" sz="quarter" idx="13"/>
          </p:nvPr>
        </p:nvSpPr>
        <p:spPr>
          <a:xfrm>
            <a:off x="384560" y="2562389"/>
            <a:ext cx="8355141" cy="304800"/>
          </a:xfrm>
        </p:spPr>
        <p:txBody>
          <a:bodyPr/>
          <a:lstStyle/>
          <a:p>
            <a:r>
              <a:rPr lang="fr-FR" sz="4000" dirty="0"/>
              <a:t>Madame Jacqueline LAROSE</a:t>
            </a:r>
          </a:p>
          <a:p>
            <a:r>
              <a:rPr lang="fr-FR" sz="4000" b="0" dirty="0"/>
              <a:t>Commissaire enquêtrice</a:t>
            </a:r>
          </a:p>
          <a:p>
            <a:r>
              <a:rPr lang="fr-FR" dirty="0"/>
              <a:t> </a:t>
            </a:r>
          </a:p>
        </p:txBody>
      </p:sp>
    </p:spTree>
    <p:extLst>
      <p:ext uri="{BB962C8B-B14F-4D97-AF65-F5344CB8AC3E}">
        <p14:creationId xmlns:p14="http://schemas.microsoft.com/office/powerpoint/2010/main" val="1425860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a:xfrm rot="21420000">
            <a:off x="892539" y="662621"/>
            <a:ext cx="9755187" cy="2817654"/>
          </a:xfrm>
        </p:spPr>
        <p:txBody>
          <a:bodyPr>
            <a:normAutofit fontScale="90000"/>
          </a:bodyPr>
          <a:lstStyle/>
          <a:p>
            <a:br>
              <a:rPr lang="fr-FR" dirty="0"/>
            </a:br>
            <a:r>
              <a:rPr lang="fr-FR" dirty="0"/>
              <a:t>PRESENTATION DE L’ENQUETE PUBLIQUE  </a:t>
            </a:r>
            <a:br>
              <a:rPr lang="fr-FR" dirty="0"/>
            </a:br>
            <a:r>
              <a:rPr lang="fr-FR" dirty="0"/>
              <a:t> </a:t>
            </a:r>
          </a:p>
        </p:txBody>
      </p:sp>
      <p:sp>
        <p:nvSpPr>
          <p:cNvPr id="3" name="Sous-titre 2"/>
          <p:cNvSpPr>
            <a:spLocks noGrp="1"/>
          </p:cNvSpPr>
          <p:nvPr>
            <p:ph type="subTitle" idx="1"/>
          </p:nvPr>
        </p:nvSpPr>
        <p:spPr>
          <a:xfrm rot="21420000">
            <a:off x="1034578" y="3505209"/>
            <a:ext cx="9755187" cy="550333"/>
          </a:xfrm>
        </p:spPr>
        <p:txBody>
          <a:bodyPr/>
          <a:lstStyle/>
          <a:p>
            <a:pPr algn="ctr"/>
            <a:r>
              <a:rPr lang="fr-FR" dirty="0">
                <a:solidFill>
                  <a:schemeClr val="tx1"/>
                </a:solidFill>
              </a:rPr>
              <a:t>JACQUELINE LAROSE COMMISSAIRE ENQUETRICE</a:t>
            </a:r>
          </a:p>
        </p:txBody>
      </p:sp>
    </p:spTree>
    <p:extLst>
      <p:ext uri="{BB962C8B-B14F-4D97-AF65-F5344CB8AC3E}">
        <p14:creationId xmlns:p14="http://schemas.microsoft.com/office/powerpoint/2010/main" val="3851255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14D02DF-CDA6-C42B-6D25-1A68DB91A3EB}"/>
              </a:ext>
            </a:extLst>
          </p:cNvPr>
          <p:cNvSpPr>
            <a:spLocks noGrp="1"/>
          </p:cNvSpPr>
          <p:nvPr>
            <p:ph type="title"/>
          </p:nvPr>
        </p:nvSpPr>
        <p:spPr/>
        <p:txBody>
          <a:bodyPr>
            <a:normAutofit fontScale="90000"/>
          </a:bodyPr>
          <a:lstStyle/>
          <a:p>
            <a:r>
              <a:rPr lang="fr-FR" dirty="0"/>
              <a:t>L’ENQUETE PUBLIQUE SE DEROULE SOUS L’EGIDE D’UN COMMISSAIRE ENQUETEUR INDEPENDANT</a:t>
            </a:r>
          </a:p>
        </p:txBody>
      </p:sp>
      <p:sp>
        <p:nvSpPr>
          <p:cNvPr id="3" name="Espace réservé du contenu 2">
            <a:extLst>
              <a:ext uri="{FF2B5EF4-FFF2-40B4-BE49-F238E27FC236}">
                <a16:creationId xmlns:a16="http://schemas.microsoft.com/office/drawing/2014/main" id="{67000586-17D0-8A48-5C70-C07B2D2B13F6}"/>
              </a:ext>
            </a:extLst>
          </p:cNvPr>
          <p:cNvSpPr>
            <a:spLocks noGrp="1"/>
          </p:cNvSpPr>
          <p:nvPr>
            <p:ph sz="quarter" idx="13"/>
          </p:nvPr>
        </p:nvSpPr>
        <p:spPr/>
        <p:txBody>
          <a:bodyPr>
            <a:normAutofit/>
          </a:bodyPr>
          <a:lstStyle/>
          <a:p>
            <a:r>
              <a:rPr lang="fr-FR" sz="2800" dirty="0" err="1"/>
              <a:t>tITULAIRE</a:t>
            </a:r>
            <a:r>
              <a:rPr lang="fr-FR" sz="2800" dirty="0"/>
              <a:t> : Jacqueline </a:t>
            </a:r>
            <a:r>
              <a:rPr lang="fr-FR" sz="2800" dirty="0" err="1"/>
              <a:t>larose</a:t>
            </a:r>
            <a:r>
              <a:rPr lang="fr-FR" sz="2800" dirty="0"/>
              <a:t> </a:t>
            </a:r>
          </a:p>
          <a:p>
            <a:r>
              <a:rPr lang="fr-FR" sz="2800" dirty="0"/>
              <a:t>SUPPLEANT : MICHEL </a:t>
            </a:r>
            <a:r>
              <a:rPr lang="fr-FR" sz="2800" dirty="0" err="1"/>
              <a:t>BREUILLé</a:t>
            </a:r>
            <a:endParaRPr lang="fr-FR" sz="2800" dirty="0"/>
          </a:p>
          <a:p>
            <a:endParaRPr lang="fr-FR" sz="2800" dirty="0"/>
          </a:p>
          <a:p>
            <a:r>
              <a:rPr lang="fr-FR" sz="2800" dirty="0"/>
              <a:t>Désignés par le tribunal administratif de  </a:t>
            </a:r>
            <a:r>
              <a:rPr lang="fr-FR" sz="2800" dirty="0" err="1"/>
              <a:t>dijon</a:t>
            </a:r>
            <a:endParaRPr lang="fr-FR" sz="2800" dirty="0"/>
          </a:p>
        </p:txBody>
      </p:sp>
    </p:spTree>
    <p:extLst>
      <p:ext uri="{BB962C8B-B14F-4D97-AF65-F5344CB8AC3E}">
        <p14:creationId xmlns:p14="http://schemas.microsoft.com/office/powerpoint/2010/main" val="2284118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D0B2623-9035-2EE9-52D1-FC95394D945F}"/>
              </a:ext>
            </a:extLst>
          </p:cNvPr>
          <p:cNvSpPr>
            <a:spLocks noGrp="1"/>
          </p:cNvSpPr>
          <p:nvPr>
            <p:ph type="title"/>
          </p:nvPr>
        </p:nvSpPr>
        <p:spPr/>
        <p:txBody>
          <a:bodyPr>
            <a:normAutofit fontScale="90000"/>
          </a:bodyPr>
          <a:lstStyle/>
          <a:p>
            <a:r>
              <a:rPr lang="fr-FR" dirty="0"/>
              <a:t>Quel est le </a:t>
            </a:r>
            <a:r>
              <a:rPr lang="fr-FR" dirty="0" err="1"/>
              <a:t>rÔle</a:t>
            </a:r>
            <a:r>
              <a:rPr lang="fr-FR" dirty="0"/>
              <a:t> du commissaire </a:t>
            </a:r>
            <a:r>
              <a:rPr lang="fr-FR" dirty="0" err="1"/>
              <a:t>ENQUêteur</a:t>
            </a:r>
            <a:r>
              <a:rPr lang="fr-FR" dirty="0"/>
              <a:t> ?</a:t>
            </a:r>
          </a:p>
        </p:txBody>
      </p:sp>
      <p:sp>
        <p:nvSpPr>
          <p:cNvPr id="3" name="Espace réservé du contenu 2">
            <a:extLst>
              <a:ext uri="{FF2B5EF4-FFF2-40B4-BE49-F238E27FC236}">
                <a16:creationId xmlns:a16="http://schemas.microsoft.com/office/drawing/2014/main" id="{5C063D01-6325-AFDB-5F09-F269BD4C5633}"/>
              </a:ext>
            </a:extLst>
          </p:cNvPr>
          <p:cNvSpPr>
            <a:spLocks noGrp="1"/>
          </p:cNvSpPr>
          <p:nvPr>
            <p:ph sz="quarter" idx="13"/>
          </p:nvPr>
        </p:nvSpPr>
        <p:spPr/>
        <p:txBody>
          <a:bodyPr>
            <a:normAutofit/>
          </a:bodyPr>
          <a:lstStyle/>
          <a:p>
            <a:r>
              <a:rPr lang="fr-FR" sz="2800" dirty="0"/>
              <a:t>Veiller au bon déroulement de l’enquête publique</a:t>
            </a:r>
          </a:p>
          <a:p>
            <a:r>
              <a:rPr lang="fr-FR" sz="2800" dirty="0"/>
              <a:t>Recueillir l’avis de tous</a:t>
            </a:r>
          </a:p>
          <a:p>
            <a:r>
              <a:rPr lang="fr-FR" sz="2800" dirty="0"/>
              <a:t>Etablir deux documents :  un rapport et ses conclusions motivées</a:t>
            </a:r>
          </a:p>
        </p:txBody>
      </p:sp>
    </p:spTree>
    <p:extLst>
      <p:ext uri="{BB962C8B-B14F-4D97-AF65-F5344CB8AC3E}">
        <p14:creationId xmlns:p14="http://schemas.microsoft.com/office/powerpoint/2010/main" val="4013098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fr-FR" dirty="0"/>
              <a:t>QU’EST-CE Qu’UNE </a:t>
            </a:r>
            <a:r>
              <a:rPr lang="fr-FR" dirty="0" err="1"/>
              <a:t>ENQUête</a:t>
            </a:r>
            <a:r>
              <a:rPr lang="fr-FR" dirty="0"/>
              <a:t> publique ? </a:t>
            </a:r>
          </a:p>
        </p:txBody>
      </p:sp>
      <p:sp>
        <p:nvSpPr>
          <p:cNvPr id="3" name="Espace réservé du contenu 2"/>
          <p:cNvSpPr>
            <a:spLocks noGrp="1"/>
          </p:cNvSpPr>
          <p:nvPr>
            <p:ph sz="quarter" idx="13"/>
          </p:nvPr>
        </p:nvSpPr>
        <p:spPr>
          <a:xfrm>
            <a:off x="685801" y="1837765"/>
            <a:ext cx="10394707" cy="3311189"/>
          </a:xfrm>
        </p:spPr>
        <p:txBody>
          <a:bodyPr>
            <a:normAutofit fontScale="92500" lnSpcReduction="10000"/>
          </a:bodyPr>
          <a:lstStyle/>
          <a:p>
            <a:r>
              <a:rPr lang="fr-FR" sz="2800" dirty="0"/>
              <a:t>une étape règlementaire de consultation du public qui a lieu du 17 août au 17 novembre.</a:t>
            </a:r>
          </a:p>
          <a:p>
            <a:endParaRPr lang="fr-FR" sz="2800" dirty="0"/>
          </a:p>
          <a:p>
            <a:r>
              <a:rPr lang="fr-FR" sz="2800" dirty="0"/>
              <a:t>ELLE A POUR OBJET :</a:t>
            </a:r>
          </a:p>
          <a:p>
            <a:pPr marL="0" indent="0">
              <a:buNone/>
            </a:pPr>
            <a:r>
              <a:rPr lang="fr-FR" sz="2800" dirty="0"/>
              <a:t>	d’informer le public sur un projet</a:t>
            </a:r>
          </a:p>
          <a:p>
            <a:pPr marL="0" indent="0">
              <a:buNone/>
            </a:pPr>
            <a:r>
              <a:rPr lang="fr-FR" sz="2800" dirty="0"/>
              <a:t>	de recueillir l’avis du public sur ce projet</a:t>
            </a:r>
          </a:p>
        </p:txBody>
      </p:sp>
    </p:spTree>
    <p:extLst>
      <p:ext uri="{BB962C8B-B14F-4D97-AF65-F5344CB8AC3E}">
        <p14:creationId xmlns:p14="http://schemas.microsoft.com/office/powerpoint/2010/main" val="2999399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4C71C-A851-94B4-C02E-F3096F42795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0F61478-A32E-7069-9F17-E55E3D70E8E7}"/>
              </a:ext>
            </a:extLst>
          </p:cNvPr>
          <p:cNvSpPr>
            <a:spLocks noGrp="1"/>
          </p:cNvSpPr>
          <p:nvPr>
            <p:ph type="title"/>
          </p:nvPr>
        </p:nvSpPr>
        <p:spPr>
          <a:xfrm>
            <a:off x="687976" y="292259"/>
            <a:ext cx="10396882" cy="1151965"/>
          </a:xfrm>
        </p:spPr>
        <p:txBody>
          <a:bodyPr>
            <a:normAutofit fontScale="90000"/>
          </a:bodyPr>
          <a:lstStyle/>
          <a:p>
            <a:r>
              <a:rPr lang="fr-FR" dirty="0"/>
              <a:t>Comment s’informer ?</a:t>
            </a:r>
            <a:br>
              <a:rPr lang="fr-FR" dirty="0"/>
            </a:br>
            <a:endParaRPr lang="fr-FR" dirty="0"/>
          </a:p>
        </p:txBody>
      </p:sp>
      <p:sp>
        <p:nvSpPr>
          <p:cNvPr id="3" name="Espace réservé du contenu 2">
            <a:extLst>
              <a:ext uri="{FF2B5EF4-FFF2-40B4-BE49-F238E27FC236}">
                <a16:creationId xmlns:a16="http://schemas.microsoft.com/office/drawing/2014/main" id="{CA246AB8-8563-76BF-FF2B-A6FC789E740A}"/>
              </a:ext>
            </a:extLst>
          </p:cNvPr>
          <p:cNvSpPr>
            <a:spLocks noGrp="1"/>
          </p:cNvSpPr>
          <p:nvPr>
            <p:ph sz="quarter" idx="13"/>
          </p:nvPr>
        </p:nvSpPr>
        <p:spPr>
          <a:xfrm>
            <a:off x="803723" y="914400"/>
            <a:ext cx="10394707" cy="4754019"/>
          </a:xfrm>
        </p:spPr>
        <p:txBody>
          <a:bodyPr>
            <a:normAutofit fontScale="25000" lnSpcReduction="20000"/>
          </a:bodyPr>
          <a:lstStyle/>
          <a:p>
            <a:pPr marL="0" indent="0">
              <a:buNone/>
            </a:pPr>
            <a:r>
              <a:rPr lang="fr-FR" sz="11200" dirty="0">
                <a:solidFill>
                  <a:schemeClr val="accent1"/>
                </a:solidFill>
                <a:latin typeface="+mj-lt"/>
                <a:ea typeface="+mj-ea"/>
                <a:cs typeface="+mj-cs"/>
              </a:rPr>
              <a:t>En consultant LE DOSSIER :</a:t>
            </a:r>
          </a:p>
          <a:p>
            <a:pPr marL="0" indent="0">
              <a:buNone/>
            </a:pPr>
            <a:r>
              <a:rPr lang="fr-FR" sz="9600" dirty="0"/>
              <a:t>	- </a:t>
            </a:r>
            <a:r>
              <a:rPr lang="fr-FR" sz="8000" dirty="0"/>
              <a:t>sur le registre dématérialisé :</a:t>
            </a:r>
            <a:r>
              <a:rPr lang="fr-FR" sz="8000" dirty="0">
                <a:solidFill>
                  <a:srgbClr val="0070C0"/>
                </a:solidFill>
              </a:rPr>
              <a:t>  </a:t>
            </a:r>
            <a:r>
              <a:rPr lang="fr-FR" sz="8000" cap="none" dirty="0">
                <a:solidFill>
                  <a:srgbClr val="0070C0"/>
                </a:solidFill>
                <a:latin typeface="Verdana" panose="020B0604030504040204" pitchFamily="34" charset="0"/>
                <a:ea typeface="Verdana" panose="020B0604030504040204" pitchFamily="34" charset="0"/>
                <a:hlinkClick r:id="rId2">
                  <a:extLst>
                    <a:ext uri="{A12FA001-AC4F-418D-AE19-62706E023703}">
                      <ahyp:hlinkClr xmlns:ahyp="http://schemas.microsoft.com/office/drawing/2018/hyperlinkcolor" val="tx"/>
                    </a:ext>
                  </a:extLst>
                </a:hlinkClick>
              </a:rPr>
              <a:t>https://www.registre-dematerialise.fr/7502</a:t>
            </a:r>
            <a:r>
              <a:rPr lang="fr-FR" sz="9600" cap="none" dirty="0">
                <a:solidFill>
                  <a:srgbClr val="0070C0"/>
                </a:solidFill>
                <a:latin typeface="Verdana" panose="020B0604030504040204" pitchFamily="34" charset="0"/>
                <a:ea typeface="Verdana" panose="020B0604030504040204" pitchFamily="34" charset="0"/>
                <a:hlinkClick r:id="rId2">
                  <a:extLst>
                    <a:ext uri="{A12FA001-AC4F-418D-AE19-62706E023703}">
                      <ahyp:hlinkClr xmlns:ahyp="http://schemas.microsoft.com/office/drawing/2018/hyperlinkcolor" val="tx"/>
                    </a:ext>
                  </a:extLst>
                </a:hlinkClick>
              </a:rPr>
              <a:t> </a:t>
            </a:r>
            <a:endParaRPr lang="fr-FR" sz="9600" cap="none" dirty="0">
              <a:solidFill>
                <a:srgbClr val="0070C0"/>
              </a:solidFill>
              <a:latin typeface="Verdana" panose="020B0604030504040204" pitchFamily="34" charset="0"/>
              <a:ea typeface="Verdana" panose="020B0604030504040204" pitchFamily="34" charset="0"/>
            </a:endParaRPr>
          </a:p>
          <a:p>
            <a:pPr marL="0" indent="0">
              <a:buNone/>
            </a:pPr>
            <a:r>
              <a:rPr lang="fr-FR" dirty="0"/>
              <a:t> 	</a:t>
            </a:r>
            <a:r>
              <a:rPr lang="fr-FR" sz="8000" dirty="0"/>
              <a:t>- EN mairies de </a:t>
            </a:r>
            <a:r>
              <a:rPr lang="fr-FR" sz="8000" dirty="0" err="1"/>
              <a:t>bagneaux</a:t>
            </a:r>
            <a:r>
              <a:rPr lang="fr-FR" sz="8000" dirty="0"/>
              <a:t> ou de </a:t>
            </a:r>
            <a:r>
              <a:rPr lang="fr-FR" sz="8000" dirty="0" err="1"/>
              <a:t>villeneuve</a:t>
            </a:r>
            <a:r>
              <a:rPr lang="fr-FR" sz="8000" dirty="0"/>
              <a:t> </a:t>
            </a:r>
            <a:r>
              <a:rPr lang="fr-FR" sz="8000" dirty="0" err="1"/>
              <a:t>l’ARCHEVêque</a:t>
            </a:r>
            <a:endParaRPr lang="fr-FR" sz="8000" dirty="0"/>
          </a:p>
          <a:p>
            <a:pPr marL="0" indent="0">
              <a:buNone/>
            </a:pPr>
            <a:r>
              <a:rPr lang="fr-FR" sz="8000" dirty="0"/>
              <a:t>	- sur le site internet des services de l’ETAT : </a:t>
            </a:r>
            <a:r>
              <a:rPr lang="fr-FR" sz="8000" cap="none" dirty="0">
                <a:solidFill>
                  <a:srgbClr val="0070C0"/>
                </a:solidFill>
                <a:latin typeface="Verdana" panose="020B0604030504040204" pitchFamily="34" charset="0"/>
                <a:ea typeface="Verdana" panose="020B0604030504040204" pitchFamily="34" charset="0"/>
                <a:hlinkClick r:id="rId3">
                  <a:extLst>
                    <a:ext uri="{A12FA001-AC4F-418D-AE19-62706E023703}">
                      <ahyp:hlinkClr xmlns:ahyp="http://schemas.microsoft.com/office/drawing/2018/hyperlinkcolor" val="tx"/>
                    </a:ext>
                  </a:extLst>
                </a:hlinkClick>
              </a:rPr>
              <a:t>www.yonne.gouv.fr</a:t>
            </a:r>
            <a:r>
              <a:rPr lang="fr-FR" sz="8000" cap="none" dirty="0">
                <a:solidFill>
                  <a:srgbClr val="0070C0"/>
                </a:solidFill>
                <a:latin typeface="Verdana" panose="020B0604030504040204" pitchFamily="34" charset="0"/>
                <a:ea typeface="Verdana" panose="020B0604030504040204" pitchFamily="34" charset="0"/>
              </a:rPr>
              <a:t> </a:t>
            </a:r>
          </a:p>
          <a:p>
            <a:pPr marL="0" indent="0">
              <a:buNone/>
            </a:pPr>
            <a:r>
              <a:rPr lang="fr-FR" sz="8000" dirty="0"/>
              <a:t>	- sur un poste informatique à la préfecture de l’Yonne à Auxerre, sur rendez-vous au 	03.86.72.78.18,</a:t>
            </a:r>
          </a:p>
          <a:p>
            <a:pPr marL="0" indent="0">
              <a:buNone/>
            </a:pPr>
            <a:r>
              <a:rPr lang="fr-FR" sz="9600" dirty="0"/>
              <a:t>	- </a:t>
            </a:r>
            <a:r>
              <a:rPr lang="fr-FR" sz="8000" dirty="0"/>
              <a:t>à l’espace France Services de Villeneuve-l’Archevêque (sur demande, adressée 4 	jours 	à l’avance)</a:t>
            </a:r>
          </a:p>
        </p:txBody>
      </p:sp>
    </p:spTree>
    <p:extLst>
      <p:ext uri="{BB962C8B-B14F-4D97-AF65-F5344CB8AC3E}">
        <p14:creationId xmlns:p14="http://schemas.microsoft.com/office/powerpoint/2010/main" val="2594244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D05AA-4511-DB31-921A-D93DE191F56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B6C5AB7-3A80-AAF5-4226-016EDD2DCDFA}"/>
              </a:ext>
            </a:extLst>
          </p:cNvPr>
          <p:cNvSpPr>
            <a:spLocks noGrp="1"/>
          </p:cNvSpPr>
          <p:nvPr>
            <p:ph type="title"/>
          </p:nvPr>
        </p:nvSpPr>
        <p:spPr>
          <a:xfrm>
            <a:off x="687976" y="292259"/>
            <a:ext cx="10396882" cy="1151965"/>
          </a:xfrm>
        </p:spPr>
        <p:txBody>
          <a:bodyPr>
            <a:normAutofit fontScale="90000"/>
          </a:bodyPr>
          <a:lstStyle/>
          <a:p>
            <a:r>
              <a:rPr lang="fr-FR" dirty="0"/>
              <a:t>Comment s’informer ?</a:t>
            </a:r>
            <a:br>
              <a:rPr lang="fr-FR" dirty="0"/>
            </a:br>
            <a:endParaRPr lang="fr-FR" dirty="0"/>
          </a:p>
        </p:txBody>
      </p:sp>
      <p:pic>
        <p:nvPicPr>
          <p:cNvPr id="7" name="Image 6">
            <a:extLst>
              <a:ext uri="{FF2B5EF4-FFF2-40B4-BE49-F238E27FC236}">
                <a16:creationId xmlns:a16="http://schemas.microsoft.com/office/drawing/2014/main" id="{D51EA6AC-1258-DA16-9493-8C210164DF41}"/>
              </a:ext>
            </a:extLst>
          </p:cNvPr>
          <p:cNvPicPr>
            <a:picLocks noChangeAspect="1"/>
          </p:cNvPicPr>
          <p:nvPr/>
        </p:nvPicPr>
        <p:blipFill>
          <a:blip r:embed="rId2"/>
          <a:stretch>
            <a:fillRect/>
          </a:stretch>
        </p:blipFill>
        <p:spPr>
          <a:xfrm>
            <a:off x="114985" y="979452"/>
            <a:ext cx="5507338" cy="5202584"/>
          </a:xfrm>
          <a:prstGeom prst="rect">
            <a:avLst/>
          </a:prstGeom>
        </p:spPr>
      </p:pic>
      <p:pic>
        <p:nvPicPr>
          <p:cNvPr id="9" name="Image 8">
            <a:extLst>
              <a:ext uri="{FF2B5EF4-FFF2-40B4-BE49-F238E27FC236}">
                <a16:creationId xmlns:a16="http://schemas.microsoft.com/office/drawing/2014/main" id="{8D893D4F-509F-BCCA-BE6D-29ADD2CF8105}"/>
              </a:ext>
            </a:extLst>
          </p:cNvPr>
          <p:cNvPicPr>
            <a:picLocks noChangeAspect="1"/>
          </p:cNvPicPr>
          <p:nvPr/>
        </p:nvPicPr>
        <p:blipFill>
          <a:blip r:embed="rId3"/>
          <a:stretch>
            <a:fillRect/>
          </a:stretch>
        </p:blipFill>
        <p:spPr>
          <a:xfrm>
            <a:off x="5886417" y="979452"/>
            <a:ext cx="6097524" cy="5202584"/>
          </a:xfrm>
          <a:prstGeom prst="rect">
            <a:avLst/>
          </a:prstGeom>
        </p:spPr>
      </p:pic>
    </p:spTree>
    <p:extLst>
      <p:ext uri="{BB962C8B-B14F-4D97-AF65-F5344CB8AC3E}">
        <p14:creationId xmlns:p14="http://schemas.microsoft.com/office/powerpoint/2010/main" val="385568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6A09CD8-A8C8-75AE-CD68-80E559CD3C73}"/>
              </a:ext>
            </a:extLst>
          </p:cNvPr>
          <p:cNvSpPr>
            <a:spLocks noGrp="1"/>
          </p:cNvSpPr>
          <p:nvPr>
            <p:ph type="title"/>
          </p:nvPr>
        </p:nvSpPr>
        <p:spPr/>
        <p:txBody>
          <a:bodyPr/>
          <a:lstStyle/>
          <a:p>
            <a:r>
              <a:rPr lang="fr-FR" dirty="0"/>
              <a:t>Comment s’informer ?</a:t>
            </a:r>
          </a:p>
        </p:txBody>
      </p:sp>
      <p:sp>
        <p:nvSpPr>
          <p:cNvPr id="3" name="Espace réservé du contenu 2">
            <a:extLst>
              <a:ext uri="{FF2B5EF4-FFF2-40B4-BE49-F238E27FC236}">
                <a16:creationId xmlns:a16="http://schemas.microsoft.com/office/drawing/2014/main" id="{5D4701AD-AC0C-9694-0A5E-6C6D664D27D2}"/>
              </a:ext>
            </a:extLst>
          </p:cNvPr>
          <p:cNvSpPr>
            <a:spLocks noGrp="1"/>
          </p:cNvSpPr>
          <p:nvPr>
            <p:ph sz="quarter" idx="13"/>
          </p:nvPr>
        </p:nvSpPr>
        <p:spPr/>
        <p:txBody>
          <a:bodyPr/>
          <a:lstStyle/>
          <a:p>
            <a:pPr marL="0" marR="0" lvl="0" indent="0" algn="l" defTabSz="914400" rtl="0" eaLnBrk="1" fontAlgn="auto" latinLnBrk="0" hangingPunct="1">
              <a:lnSpc>
                <a:spcPct val="120000"/>
              </a:lnSpc>
              <a:spcBef>
                <a:spcPts val="1000"/>
              </a:spcBef>
              <a:spcAft>
                <a:spcPts val="0"/>
              </a:spcAft>
              <a:buClr>
                <a:srgbClr val="B80E0F"/>
              </a:buClr>
              <a:buSzPct val="160000"/>
              <a:buFont typeface="Arial" panose="020B0604020202020204" pitchFamily="34" charset="0"/>
              <a:buNone/>
              <a:tabLst/>
              <a:defRPr/>
            </a:pPr>
            <a:r>
              <a:rPr kumimoji="0" lang="fr-FR" sz="2800" b="0" i="0" u="none" strike="noStrike" kern="1200" cap="all" spc="0" normalizeH="0" baseline="0" noProof="0" dirty="0">
                <a:ln>
                  <a:noFill/>
                </a:ln>
                <a:solidFill>
                  <a:srgbClr val="B80E0F"/>
                </a:solidFill>
                <a:effectLst/>
                <a:uLnTx/>
                <a:uFillTx/>
                <a:latin typeface="Impact" panose="020B0806030902050204"/>
                <a:ea typeface="+mn-ea"/>
                <a:cs typeface="+mn-cs"/>
              </a:rPr>
              <a:t>En assistant aux réunions d’information :</a:t>
            </a:r>
          </a:p>
          <a:p>
            <a:pPr marL="0" marR="0" lvl="0" indent="0" algn="l" defTabSz="914400" rtl="0" eaLnBrk="1" fontAlgn="auto" latinLnBrk="0" hangingPunct="1">
              <a:lnSpc>
                <a:spcPct val="120000"/>
              </a:lnSpc>
              <a:spcBef>
                <a:spcPts val="1000"/>
              </a:spcBef>
              <a:spcAft>
                <a:spcPts val="0"/>
              </a:spcAft>
              <a:buClr>
                <a:srgbClr val="B80E0F"/>
              </a:buClr>
              <a:buSzPct val="160000"/>
              <a:buFont typeface="Arial" panose="020B0604020202020204" pitchFamily="34" charset="0"/>
              <a:buNone/>
              <a:tabLst/>
              <a:defRPr/>
            </a:pPr>
            <a:r>
              <a:rPr lang="fr-FR" sz="2800" dirty="0">
                <a:solidFill>
                  <a:srgbClr val="B80E0F"/>
                </a:solidFill>
                <a:latin typeface="Impact" panose="020B0806030902050204"/>
              </a:rPr>
              <a:t>	</a:t>
            </a:r>
            <a:r>
              <a:rPr lang="fr-FR" sz="1700" dirty="0"/>
              <a:t>Le 26 août à BAGNEAUX</a:t>
            </a:r>
          </a:p>
          <a:p>
            <a:pPr marL="0" marR="0" lvl="0" indent="0" algn="l" defTabSz="914400" rtl="0" eaLnBrk="1" fontAlgn="auto" latinLnBrk="0" hangingPunct="1">
              <a:lnSpc>
                <a:spcPct val="120000"/>
              </a:lnSpc>
              <a:spcBef>
                <a:spcPts val="1000"/>
              </a:spcBef>
              <a:spcAft>
                <a:spcPts val="0"/>
              </a:spcAft>
              <a:buClr>
                <a:srgbClr val="B80E0F"/>
              </a:buClr>
              <a:buSzPct val="160000"/>
              <a:buFont typeface="Arial" panose="020B0604020202020204" pitchFamily="34" charset="0"/>
              <a:buNone/>
              <a:tabLst/>
              <a:defRPr/>
            </a:pPr>
            <a:r>
              <a:rPr lang="fr-FR" sz="1700" dirty="0"/>
              <a:t>	Le 6 novembre à </a:t>
            </a:r>
            <a:r>
              <a:rPr lang="fr-FR" sz="1700" dirty="0" err="1"/>
              <a:t>villeneuve</a:t>
            </a:r>
            <a:r>
              <a:rPr lang="fr-FR" sz="1700" dirty="0"/>
              <a:t> l’archevêque </a:t>
            </a:r>
            <a:r>
              <a:rPr lang="fr-FR" sz="1700"/>
              <a:t>à 18h00</a:t>
            </a:r>
            <a:endParaRPr lang="fr-FR" sz="1700" dirty="0"/>
          </a:p>
          <a:p>
            <a:pPr marL="0" marR="0" lvl="0" indent="0" algn="l" defTabSz="914400" rtl="0" eaLnBrk="1" fontAlgn="auto" latinLnBrk="0" hangingPunct="1">
              <a:lnSpc>
                <a:spcPct val="120000"/>
              </a:lnSpc>
              <a:spcBef>
                <a:spcPts val="1000"/>
              </a:spcBef>
              <a:spcAft>
                <a:spcPts val="0"/>
              </a:spcAft>
              <a:buClr>
                <a:srgbClr val="B80E0F"/>
              </a:buClr>
              <a:buSzPct val="160000"/>
              <a:buFont typeface="Arial" panose="020B0604020202020204" pitchFamily="34" charset="0"/>
              <a:buNone/>
              <a:tabLst/>
              <a:defRPr/>
            </a:pPr>
            <a:r>
              <a:rPr lang="fr-FR" sz="2800" dirty="0">
                <a:solidFill>
                  <a:srgbClr val="B80E0F"/>
                </a:solidFill>
                <a:latin typeface="Impact" panose="020B0806030902050204"/>
              </a:rPr>
              <a:t>En se rendant à la permanence de la commissaire enquêtrice :</a:t>
            </a:r>
            <a:endParaRPr kumimoji="0" lang="fr-FR" sz="2800" b="0" i="0" u="none" strike="noStrike" kern="1200" cap="all" spc="0" normalizeH="0" baseline="0" noProof="0" dirty="0">
              <a:ln>
                <a:noFill/>
              </a:ln>
              <a:solidFill>
                <a:srgbClr val="B80E0F"/>
              </a:solidFill>
              <a:effectLst/>
              <a:uLnTx/>
              <a:uFillTx/>
              <a:latin typeface="Impact" panose="020B0806030902050204"/>
              <a:ea typeface="+mn-ea"/>
              <a:cs typeface="+mn-cs"/>
            </a:endParaRPr>
          </a:p>
          <a:p>
            <a:pPr marL="0" marR="0" lvl="0" indent="0" algn="l" defTabSz="914400" rtl="0" eaLnBrk="1" fontAlgn="auto" latinLnBrk="0" hangingPunct="1">
              <a:lnSpc>
                <a:spcPct val="120000"/>
              </a:lnSpc>
              <a:spcBef>
                <a:spcPts val="1000"/>
              </a:spcBef>
              <a:spcAft>
                <a:spcPts val="0"/>
              </a:spcAft>
              <a:buClr>
                <a:srgbClr val="B80E0F"/>
              </a:buClr>
              <a:buSzPct val="160000"/>
              <a:buFont typeface="Arial" panose="020B0604020202020204" pitchFamily="34" charset="0"/>
              <a:buNone/>
              <a:tabLst/>
              <a:defRPr/>
            </a:pPr>
            <a:r>
              <a:rPr lang="fr-FR" sz="2800" dirty="0">
                <a:solidFill>
                  <a:srgbClr val="B80E0F"/>
                </a:solidFill>
                <a:latin typeface="Impact" panose="020B0806030902050204"/>
              </a:rPr>
              <a:t>	</a:t>
            </a:r>
            <a:r>
              <a:rPr lang="fr-FR" sz="1700" dirty="0"/>
              <a:t>Le 16 octobre à </a:t>
            </a:r>
            <a:r>
              <a:rPr lang="fr-FR" sz="1700" dirty="0" err="1"/>
              <a:t>villeneuve</a:t>
            </a:r>
            <a:r>
              <a:rPr lang="fr-FR" sz="1700" dirty="0"/>
              <a:t> l’archevêque de 14h30 à 17h30</a:t>
            </a:r>
          </a:p>
          <a:p>
            <a:endParaRPr lang="fr-FR" dirty="0"/>
          </a:p>
        </p:txBody>
      </p:sp>
    </p:spTree>
    <p:extLst>
      <p:ext uri="{BB962C8B-B14F-4D97-AF65-F5344CB8AC3E}">
        <p14:creationId xmlns:p14="http://schemas.microsoft.com/office/powerpoint/2010/main" val="2157514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BC594C5-90EC-1D2F-12C7-25001C09B3D9}"/>
              </a:ext>
            </a:extLst>
          </p:cNvPr>
          <p:cNvSpPr>
            <a:spLocks noGrp="1"/>
          </p:cNvSpPr>
          <p:nvPr>
            <p:ph type="title"/>
          </p:nvPr>
        </p:nvSpPr>
        <p:spPr/>
        <p:txBody>
          <a:bodyPr/>
          <a:lstStyle/>
          <a:p>
            <a:r>
              <a:rPr lang="fr-FR" dirty="0"/>
              <a:t>Comment s ’exprimer ?</a:t>
            </a:r>
          </a:p>
        </p:txBody>
      </p:sp>
      <p:sp>
        <p:nvSpPr>
          <p:cNvPr id="3" name="Espace réservé du contenu 2">
            <a:extLst>
              <a:ext uri="{FF2B5EF4-FFF2-40B4-BE49-F238E27FC236}">
                <a16:creationId xmlns:a16="http://schemas.microsoft.com/office/drawing/2014/main" id="{49C1D849-2218-2DDD-4C48-B70DA2C7FE42}"/>
              </a:ext>
            </a:extLst>
          </p:cNvPr>
          <p:cNvSpPr>
            <a:spLocks noGrp="1"/>
          </p:cNvSpPr>
          <p:nvPr>
            <p:ph sz="quarter" idx="13"/>
          </p:nvPr>
        </p:nvSpPr>
        <p:spPr/>
        <p:txBody>
          <a:bodyPr>
            <a:normAutofit fontScale="85000" lnSpcReduction="10000"/>
          </a:bodyPr>
          <a:lstStyle/>
          <a:p>
            <a:r>
              <a:rPr lang="fr-FR" dirty="0"/>
              <a:t>Donner son avis, faire ses observations et ses propositions  :</a:t>
            </a:r>
          </a:p>
          <a:p>
            <a:pPr marL="0" indent="0">
              <a:buNone/>
            </a:pPr>
            <a:r>
              <a:rPr lang="fr-FR" dirty="0"/>
              <a:t>	- sur le registre numérique :</a:t>
            </a:r>
          </a:p>
          <a:p>
            <a:pPr marL="0" indent="0">
              <a:buNone/>
            </a:pPr>
            <a:r>
              <a:rPr kumimoji="0" lang="fr-FR" sz="2000" b="0" i="0" u="none" strike="noStrike" kern="1200" cap="none" spc="0" normalizeH="0" baseline="0" noProof="0" dirty="0">
                <a:ln>
                  <a:noFill/>
                </a:ln>
                <a:solidFill>
                  <a:srgbClr val="0070C0"/>
                </a:solidFill>
                <a:effectLst/>
                <a:uLnTx/>
                <a:uFillTx/>
                <a:latin typeface="Verdana" panose="020B0604030504040204" pitchFamily="34" charset="0"/>
                <a:ea typeface="Verdana" panose="020B0604030504040204" pitchFamily="34" charset="0"/>
                <a:cs typeface="+mn-cs"/>
                <a:hlinkClick r:id="rId2">
                  <a:extLst>
                    <a:ext uri="{A12FA001-AC4F-418D-AE19-62706E023703}">
                      <ahyp:hlinkClr xmlns:ahyp="http://schemas.microsoft.com/office/drawing/2018/hyperlinkcolor" val="tx"/>
                    </a:ext>
                  </a:extLst>
                </a:hlinkClick>
              </a:rPr>
              <a:t>https://www.registre-dematerialise.fr/7502</a:t>
            </a:r>
            <a:r>
              <a:rPr kumimoji="0" lang="fr-FR" sz="2400" b="0" i="0" u="none" strike="noStrike" kern="1200" cap="none" spc="0" normalizeH="0" baseline="0" noProof="0" dirty="0">
                <a:ln>
                  <a:noFill/>
                </a:ln>
                <a:solidFill>
                  <a:srgbClr val="0070C0"/>
                </a:solidFill>
                <a:effectLst/>
                <a:uLnTx/>
                <a:uFillTx/>
                <a:latin typeface="Verdana" panose="020B0604030504040204" pitchFamily="34" charset="0"/>
                <a:ea typeface="Verdana" panose="020B0604030504040204" pitchFamily="34" charset="0"/>
                <a:cs typeface="+mn-cs"/>
                <a:hlinkClick r:id="rId2">
                  <a:extLst>
                    <a:ext uri="{A12FA001-AC4F-418D-AE19-62706E023703}">
                      <ahyp:hlinkClr xmlns:ahyp="http://schemas.microsoft.com/office/drawing/2018/hyperlinkcolor" val="tx"/>
                    </a:ext>
                  </a:extLst>
                </a:hlinkClick>
              </a:rPr>
              <a:t> </a:t>
            </a:r>
            <a:r>
              <a:rPr lang="fr-FR" dirty="0"/>
              <a:t>	</a:t>
            </a:r>
          </a:p>
          <a:p>
            <a:pPr marL="0" indent="0">
              <a:buNone/>
            </a:pPr>
            <a:r>
              <a:rPr lang="fr-FR" dirty="0"/>
              <a:t>	- par e-mail </a:t>
            </a:r>
            <a:r>
              <a:rPr lang="fr-FR" cap="none" dirty="0">
                <a:solidFill>
                  <a:srgbClr val="0070C0"/>
                </a:solidFill>
                <a:latin typeface="Verdana" panose="020B0604030504040204" pitchFamily="34" charset="0"/>
                <a:ea typeface="Verdana" panose="020B0604030504040204" pitchFamily="34" charset="0"/>
              </a:rPr>
              <a:t>: </a:t>
            </a:r>
            <a:r>
              <a:rPr lang="fr-FR" cap="none" dirty="0">
                <a:solidFill>
                  <a:srgbClr val="0070C0"/>
                </a:solidFill>
                <a:latin typeface="Verdana" panose="020B0604030504040204" pitchFamily="34" charset="0"/>
                <a:ea typeface="Verdana" panose="020B0604030504040204" pitchFamily="34" charset="0"/>
                <a:hlinkClick r:id="rId3">
                  <a:extLst>
                    <a:ext uri="{A12FA001-AC4F-418D-AE19-62706E023703}">
                      <ahyp:hlinkClr xmlns:ahyp="http://schemas.microsoft.com/office/drawing/2018/hyperlinkcolor" val="tx"/>
                    </a:ext>
                  </a:extLst>
                </a:hlinkClick>
              </a:rPr>
              <a:t>consultation-du-public-7502@registre-dematerialise.fr</a:t>
            </a:r>
            <a:endParaRPr lang="fr-FR" cap="none" dirty="0">
              <a:solidFill>
                <a:srgbClr val="0070C0"/>
              </a:solidFill>
              <a:latin typeface="Verdana" panose="020B0604030504040204" pitchFamily="34" charset="0"/>
              <a:ea typeface="Verdana" panose="020B0604030504040204" pitchFamily="34" charset="0"/>
            </a:endParaRPr>
          </a:p>
          <a:p>
            <a:pPr marL="0" indent="0">
              <a:buNone/>
            </a:pPr>
            <a:r>
              <a:rPr lang="fr-FR" dirty="0"/>
              <a:t>	- sur les registres papier mis à disposition dans les deux mairies</a:t>
            </a:r>
          </a:p>
          <a:p>
            <a:r>
              <a:rPr lang="fr-FR" dirty="0"/>
              <a:t>Rencontrer la commissaire enquêtrice lors de sa permanence </a:t>
            </a:r>
          </a:p>
          <a:p>
            <a:r>
              <a:rPr lang="fr-FR" dirty="0"/>
              <a:t>Poser des questions lors des 2 réunions publiques</a:t>
            </a:r>
          </a:p>
          <a:p>
            <a:r>
              <a:rPr lang="fr-FR" dirty="0"/>
              <a:t> Envoyer un courrier à la commissaire enquêtrice à la mairie de </a:t>
            </a:r>
            <a:r>
              <a:rPr lang="fr-FR" dirty="0" err="1"/>
              <a:t>villeneuve</a:t>
            </a:r>
            <a:r>
              <a:rPr lang="fr-FR" dirty="0"/>
              <a:t> l’archevêque.</a:t>
            </a:r>
          </a:p>
          <a:p>
            <a:endParaRPr lang="fr-FR" dirty="0"/>
          </a:p>
        </p:txBody>
      </p:sp>
    </p:spTree>
    <p:extLst>
      <p:ext uri="{BB962C8B-B14F-4D97-AF65-F5344CB8AC3E}">
        <p14:creationId xmlns:p14="http://schemas.microsoft.com/office/powerpoint/2010/main" val="774651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6B121E8-9C16-E490-8E2B-37C33866C5B3}"/>
              </a:ext>
            </a:extLst>
          </p:cNvPr>
          <p:cNvSpPr>
            <a:spLocks noGrp="1"/>
          </p:cNvSpPr>
          <p:nvPr>
            <p:ph type="ctrTitle"/>
          </p:nvPr>
        </p:nvSpPr>
        <p:spPr/>
        <p:txBody>
          <a:bodyPr>
            <a:normAutofit fontScale="90000"/>
          </a:bodyPr>
          <a:lstStyle/>
          <a:p>
            <a:r>
              <a:rPr lang="fr-FR" dirty="0"/>
              <a:t>Merci pour votre attention et votre participation</a:t>
            </a:r>
          </a:p>
        </p:txBody>
      </p:sp>
      <p:sp>
        <p:nvSpPr>
          <p:cNvPr id="3" name="Sous-titre 2">
            <a:extLst>
              <a:ext uri="{FF2B5EF4-FFF2-40B4-BE49-F238E27FC236}">
                <a16:creationId xmlns:a16="http://schemas.microsoft.com/office/drawing/2014/main" id="{8775D0A5-DA95-96E7-3220-B67DFB3BEA85}"/>
              </a:ext>
            </a:extLst>
          </p:cNvPr>
          <p:cNvSpPr>
            <a:spLocks noGrp="1"/>
          </p:cNvSpPr>
          <p:nvPr>
            <p:ph type="subTitle" idx="1"/>
          </p:nvPr>
        </p:nvSpPr>
        <p:spPr/>
        <p:txBody>
          <a:bodyPr/>
          <a:lstStyle/>
          <a:p>
            <a:endParaRPr lang="fr-FR"/>
          </a:p>
        </p:txBody>
      </p:sp>
    </p:spTree>
    <p:extLst>
      <p:ext uri="{BB962C8B-B14F-4D97-AF65-F5344CB8AC3E}">
        <p14:creationId xmlns:p14="http://schemas.microsoft.com/office/powerpoint/2010/main" val="23775276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BA32534-1ED4-128A-6AC9-CB47743E06E9}"/>
              </a:ext>
            </a:extLst>
          </p:cNvPr>
          <p:cNvSpPr>
            <a:spLocks noGrp="1"/>
          </p:cNvSpPr>
          <p:nvPr>
            <p:ph type="title"/>
          </p:nvPr>
        </p:nvSpPr>
        <p:spPr>
          <a:xfrm>
            <a:off x="5976623" y="2080506"/>
            <a:ext cx="5526158" cy="3247849"/>
          </a:xfrm>
        </p:spPr>
        <p:txBody>
          <a:bodyPr>
            <a:normAutofit fontScale="90000"/>
          </a:bodyPr>
          <a:lstStyle/>
          <a:p>
            <a:r>
              <a:rPr lang="fr-FR" dirty="0"/>
              <a:t>Le porteur du projet TELAMON et les caractéristiques de l’opérations</a:t>
            </a:r>
          </a:p>
        </p:txBody>
      </p:sp>
      <p:sp>
        <p:nvSpPr>
          <p:cNvPr id="3" name="Espace réservé du contenu 2">
            <a:extLst>
              <a:ext uri="{FF2B5EF4-FFF2-40B4-BE49-F238E27FC236}">
                <a16:creationId xmlns:a16="http://schemas.microsoft.com/office/drawing/2014/main" id="{95BDBEA4-7174-3F54-66DF-0D15A5725C29}"/>
              </a:ext>
            </a:extLst>
          </p:cNvPr>
          <p:cNvSpPr>
            <a:spLocks noGrp="1"/>
          </p:cNvSpPr>
          <p:nvPr>
            <p:ph idx="1"/>
          </p:nvPr>
        </p:nvSpPr>
        <p:spPr/>
        <p:txBody>
          <a:bodyPr/>
          <a:lstStyle/>
          <a:p>
            <a:r>
              <a:rPr lang="fr-FR" dirty="0"/>
              <a:t>3</a:t>
            </a:r>
          </a:p>
        </p:txBody>
      </p:sp>
      <p:sp>
        <p:nvSpPr>
          <p:cNvPr id="4" name="Espace réservé de la date 3">
            <a:extLst>
              <a:ext uri="{FF2B5EF4-FFF2-40B4-BE49-F238E27FC236}">
                <a16:creationId xmlns:a16="http://schemas.microsoft.com/office/drawing/2014/main" id="{8518F156-0189-48AD-B01C-D7BF9DF45E32}"/>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BDDE8155-0FBE-A0BC-69E0-F4CEEBE49E03}"/>
              </a:ext>
            </a:extLst>
          </p:cNvPr>
          <p:cNvSpPr>
            <a:spLocks noGrp="1"/>
          </p:cNvSpPr>
          <p:nvPr>
            <p:ph type="ftr" sz="quarter" idx="11"/>
          </p:nvPr>
        </p:nvSpPr>
        <p:spPr/>
        <p:txBody>
          <a:bodyPr/>
          <a:lstStyle/>
          <a:p>
            <a:r>
              <a:rPr lang="fr-FR" dirty="0"/>
              <a:t>Réunion publique - Bagneaux</a:t>
            </a:r>
          </a:p>
        </p:txBody>
      </p:sp>
      <p:sp>
        <p:nvSpPr>
          <p:cNvPr id="6" name="Espace réservé du numéro de diapositive 5">
            <a:extLst>
              <a:ext uri="{FF2B5EF4-FFF2-40B4-BE49-F238E27FC236}">
                <a16:creationId xmlns:a16="http://schemas.microsoft.com/office/drawing/2014/main" id="{5F352E38-72CD-E8E0-0F16-9EB7C0ADB3D7}"/>
              </a:ext>
            </a:extLst>
          </p:cNvPr>
          <p:cNvSpPr>
            <a:spLocks noGrp="1"/>
          </p:cNvSpPr>
          <p:nvPr>
            <p:ph type="sldNum" sz="quarter" idx="12"/>
          </p:nvPr>
        </p:nvSpPr>
        <p:spPr/>
        <p:txBody>
          <a:bodyPr/>
          <a:lstStyle/>
          <a:p>
            <a:fld id="{507328C8-813F-FB47-A686-6BA224EE0406}" type="slidenum">
              <a:rPr lang="fr-FR" smtClean="0"/>
              <a:t>19</a:t>
            </a:fld>
            <a:endParaRPr lang="fr-FR"/>
          </a:p>
        </p:txBody>
      </p:sp>
    </p:spTree>
    <p:extLst>
      <p:ext uri="{BB962C8B-B14F-4D97-AF65-F5344CB8AC3E}">
        <p14:creationId xmlns:p14="http://schemas.microsoft.com/office/powerpoint/2010/main" val="3645757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05835-4A7C-D4E5-831D-3158476A37D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11D4D20-3D6E-6BDB-7E22-B7BD8AC44FE2}"/>
              </a:ext>
            </a:extLst>
          </p:cNvPr>
          <p:cNvSpPr>
            <a:spLocks noGrp="1"/>
          </p:cNvSpPr>
          <p:nvPr>
            <p:ph type="title"/>
          </p:nvPr>
        </p:nvSpPr>
        <p:spPr>
          <a:xfrm>
            <a:off x="384561" y="301693"/>
            <a:ext cx="5287369" cy="560490"/>
          </a:xfrm>
        </p:spPr>
        <p:txBody>
          <a:bodyPr>
            <a:normAutofit/>
          </a:bodyPr>
          <a:lstStyle/>
          <a:p>
            <a:r>
              <a:rPr lang="fr-FR" dirty="0"/>
              <a:t>Le porteur de projet</a:t>
            </a:r>
          </a:p>
        </p:txBody>
      </p:sp>
      <p:sp>
        <p:nvSpPr>
          <p:cNvPr id="3" name="Espace réservé du contenu 2">
            <a:extLst>
              <a:ext uri="{FF2B5EF4-FFF2-40B4-BE49-F238E27FC236}">
                <a16:creationId xmlns:a16="http://schemas.microsoft.com/office/drawing/2014/main" id="{85E9964F-BED2-58B2-5DAD-6328B6A873CC}"/>
              </a:ext>
            </a:extLst>
          </p:cNvPr>
          <p:cNvSpPr>
            <a:spLocks noGrp="1"/>
          </p:cNvSpPr>
          <p:nvPr>
            <p:ph idx="1"/>
          </p:nvPr>
        </p:nvSpPr>
        <p:spPr>
          <a:xfrm>
            <a:off x="493765" y="2152497"/>
            <a:ext cx="5287369" cy="3966526"/>
          </a:xfrm>
        </p:spPr>
        <p:txBody>
          <a:bodyPr>
            <a:normAutofit/>
          </a:bodyPr>
          <a:lstStyle/>
          <a:p>
            <a:r>
              <a:rPr lang="fr-FR" dirty="0"/>
              <a:t>Créé en 1995, </a:t>
            </a:r>
            <a:r>
              <a:rPr lang="fr-FR" dirty="0" err="1"/>
              <a:t>Telamon</a:t>
            </a:r>
            <a:r>
              <a:rPr lang="fr-FR" dirty="0"/>
              <a:t> est spécialiste de l’immobilier d’entreprise et plus particulièrement du développement d’entrepôts logistiques et propose également une offre pour les parcs d’activités depuis 2019.</a:t>
            </a:r>
          </a:p>
          <a:p>
            <a:r>
              <a:rPr lang="fr-FR" dirty="0"/>
              <a:t>Aujourd’hui, </a:t>
            </a:r>
            <a:r>
              <a:rPr lang="fr-FR" dirty="0" err="1"/>
              <a:t>Telamon</a:t>
            </a:r>
            <a:r>
              <a:rPr lang="fr-FR" dirty="0"/>
              <a:t> conçoit et développe des projets logistiques sur l’ensemble du territoire français</a:t>
            </a:r>
          </a:p>
          <a:p>
            <a:r>
              <a:rPr lang="fr-FR" dirty="0" err="1"/>
              <a:t>Telamon</a:t>
            </a:r>
            <a:r>
              <a:rPr lang="fr-FR" dirty="0"/>
              <a:t> met en œuvre des projets adaptées aux contextes et besoins locaux et respectueux des meilleurs standards en matière d’insertion et de performance environnementale</a:t>
            </a:r>
          </a:p>
          <a:p>
            <a:r>
              <a:rPr lang="fr-FR" dirty="0"/>
              <a:t>Pour cette opération, une société de projet spécifique a été créée : dénommée </a:t>
            </a:r>
            <a:r>
              <a:rPr lang="fr-FR" b="1" dirty="0"/>
              <a:t>SNC DES VIGNES</a:t>
            </a:r>
          </a:p>
          <a:p>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p:txBody>
      </p:sp>
      <p:sp>
        <p:nvSpPr>
          <p:cNvPr id="4" name="Espace réservé de la date 3">
            <a:extLst>
              <a:ext uri="{FF2B5EF4-FFF2-40B4-BE49-F238E27FC236}">
                <a16:creationId xmlns:a16="http://schemas.microsoft.com/office/drawing/2014/main" id="{73A05021-8956-B7AC-50B5-CF6688C1141C}"/>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29D20251-444F-8EDF-DFC2-9E40244889CB}"/>
              </a:ext>
            </a:extLst>
          </p:cNvPr>
          <p:cNvSpPr>
            <a:spLocks noGrp="1"/>
          </p:cNvSpPr>
          <p:nvPr>
            <p:ph type="ftr" sz="quarter" idx="11"/>
          </p:nvPr>
        </p:nvSpPr>
        <p:spPr/>
        <p:txBody>
          <a:bodyPr/>
          <a:lstStyle/>
          <a:p>
            <a:r>
              <a:rPr lang="fr-FR" dirty="0"/>
              <a:t>Titre de la présentation</a:t>
            </a:r>
          </a:p>
        </p:txBody>
      </p:sp>
      <p:sp>
        <p:nvSpPr>
          <p:cNvPr id="6" name="Espace réservé du numéro de diapositive 5">
            <a:extLst>
              <a:ext uri="{FF2B5EF4-FFF2-40B4-BE49-F238E27FC236}">
                <a16:creationId xmlns:a16="http://schemas.microsoft.com/office/drawing/2014/main" id="{4EDB4C7E-290B-C2CA-D20F-D44A15562D42}"/>
              </a:ext>
            </a:extLst>
          </p:cNvPr>
          <p:cNvSpPr>
            <a:spLocks noGrp="1"/>
          </p:cNvSpPr>
          <p:nvPr>
            <p:ph type="sldNum" sz="quarter" idx="12"/>
          </p:nvPr>
        </p:nvSpPr>
        <p:spPr/>
        <p:txBody>
          <a:bodyPr/>
          <a:lstStyle/>
          <a:p>
            <a:fld id="{507328C8-813F-FB47-A686-6BA224EE0406}" type="slidenum">
              <a:rPr lang="fr-FR" smtClean="0"/>
              <a:t>20</a:t>
            </a:fld>
            <a:endParaRPr lang="fr-FR" dirty="0"/>
          </a:p>
        </p:txBody>
      </p:sp>
      <p:pic>
        <p:nvPicPr>
          <p:cNvPr id="14" name="Espace réservé pour une image  13">
            <a:extLst>
              <a:ext uri="{FF2B5EF4-FFF2-40B4-BE49-F238E27FC236}">
                <a16:creationId xmlns:a16="http://schemas.microsoft.com/office/drawing/2014/main" id="{C53E9754-E785-1D26-2611-D2492EFDC0E1}"/>
              </a:ext>
            </a:extLst>
          </p:cNvPr>
          <p:cNvPicPr>
            <a:picLocks noGrp="1" noChangeAspect="1"/>
          </p:cNvPicPr>
          <p:nvPr>
            <p:ph type="pic" sz="quarter" idx="14"/>
          </p:nvPr>
        </p:nvPicPr>
        <p:blipFill>
          <a:blip r:embed="rId2"/>
          <a:srcRect l="17980" r="17980"/>
          <a:stretch>
            <a:fillRect/>
          </a:stretch>
        </p:blipFill>
        <p:spPr>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a:solidFill>
            <a:srgbClr val="FFFFFF">
              <a:lumMod val="85000"/>
            </a:srgbClr>
          </a:solidFill>
        </p:spPr>
      </p:pic>
      <p:pic>
        <p:nvPicPr>
          <p:cNvPr id="12" name="Image 11">
            <a:extLst>
              <a:ext uri="{FF2B5EF4-FFF2-40B4-BE49-F238E27FC236}">
                <a16:creationId xmlns:a16="http://schemas.microsoft.com/office/drawing/2014/main" id="{57A770CA-16E3-B1B6-320B-C92166C6B029}"/>
              </a:ext>
            </a:extLst>
          </p:cNvPr>
          <p:cNvPicPr>
            <a:picLocks noChangeAspect="1"/>
          </p:cNvPicPr>
          <p:nvPr/>
        </p:nvPicPr>
        <p:blipFill>
          <a:blip r:embed="rId3"/>
          <a:stretch>
            <a:fillRect/>
          </a:stretch>
        </p:blipFill>
        <p:spPr>
          <a:xfrm>
            <a:off x="493765" y="1096486"/>
            <a:ext cx="2461841" cy="780584"/>
          </a:xfrm>
          <a:prstGeom prst="rect">
            <a:avLst/>
          </a:prstGeom>
        </p:spPr>
      </p:pic>
    </p:spTree>
    <p:extLst>
      <p:ext uri="{BB962C8B-B14F-4D97-AF65-F5344CB8AC3E}">
        <p14:creationId xmlns:p14="http://schemas.microsoft.com/office/powerpoint/2010/main" val="3824878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71486A3-CC5F-1D86-F4E5-4EC0F0690F4C}"/>
              </a:ext>
            </a:extLst>
          </p:cNvPr>
          <p:cNvSpPr>
            <a:spLocks noGrp="1"/>
          </p:cNvSpPr>
          <p:nvPr>
            <p:ph type="title"/>
          </p:nvPr>
        </p:nvSpPr>
        <p:spPr/>
        <p:txBody>
          <a:bodyPr/>
          <a:lstStyle/>
          <a:p>
            <a:r>
              <a:rPr lang="fr-FR" dirty="0"/>
              <a:t>Les activités de </a:t>
            </a:r>
            <a:r>
              <a:rPr lang="fr-FR" dirty="0" err="1"/>
              <a:t>Telamon</a:t>
            </a:r>
            <a:r>
              <a:rPr lang="fr-FR" dirty="0"/>
              <a:t> </a:t>
            </a:r>
          </a:p>
        </p:txBody>
      </p:sp>
      <p:sp>
        <p:nvSpPr>
          <p:cNvPr id="4" name="Espace réservé de la date 3">
            <a:extLst>
              <a:ext uri="{FF2B5EF4-FFF2-40B4-BE49-F238E27FC236}">
                <a16:creationId xmlns:a16="http://schemas.microsoft.com/office/drawing/2014/main" id="{372A6116-A4CC-D057-818A-B8893CCA8F86}"/>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9FFA675B-19D9-B6A2-D8F9-280C8E84ED68}"/>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5A2C876C-D4FD-1393-F450-DBE9D9E4C3F0}"/>
              </a:ext>
            </a:extLst>
          </p:cNvPr>
          <p:cNvSpPr>
            <a:spLocks noGrp="1"/>
          </p:cNvSpPr>
          <p:nvPr>
            <p:ph type="sldNum" sz="quarter" idx="12"/>
          </p:nvPr>
        </p:nvSpPr>
        <p:spPr/>
        <p:txBody>
          <a:bodyPr/>
          <a:lstStyle/>
          <a:p>
            <a:fld id="{507328C8-813F-FB47-A686-6BA224EE0406}" type="slidenum">
              <a:rPr lang="fr-FR" smtClean="0"/>
              <a:t>21</a:t>
            </a:fld>
            <a:endParaRPr lang="fr-FR"/>
          </a:p>
        </p:txBody>
      </p:sp>
      <p:pic>
        <p:nvPicPr>
          <p:cNvPr id="10" name="Image 9">
            <a:extLst>
              <a:ext uri="{FF2B5EF4-FFF2-40B4-BE49-F238E27FC236}">
                <a16:creationId xmlns:a16="http://schemas.microsoft.com/office/drawing/2014/main" id="{5C173551-0DBC-D347-EB6C-9FD51AE4D315}"/>
              </a:ext>
            </a:extLst>
          </p:cNvPr>
          <p:cNvPicPr>
            <a:picLocks noChangeAspect="1"/>
          </p:cNvPicPr>
          <p:nvPr/>
        </p:nvPicPr>
        <p:blipFill>
          <a:blip r:embed="rId3"/>
          <a:stretch>
            <a:fillRect/>
          </a:stretch>
        </p:blipFill>
        <p:spPr>
          <a:xfrm>
            <a:off x="613161" y="971828"/>
            <a:ext cx="7665268" cy="5098772"/>
          </a:xfrm>
          <a:prstGeom prst="rect">
            <a:avLst/>
          </a:prstGeom>
        </p:spPr>
      </p:pic>
    </p:spTree>
    <p:extLst>
      <p:ext uri="{BB962C8B-B14F-4D97-AF65-F5344CB8AC3E}">
        <p14:creationId xmlns:p14="http://schemas.microsoft.com/office/powerpoint/2010/main" val="3336613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F9355-7DBB-7B38-DF3C-6418C59573B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5DE68CD-F001-B5D4-F196-B119684ABB5F}"/>
              </a:ext>
            </a:extLst>
          </p:cNvPr>
          <p:cNvSpPr>
            <a:spLocks noGrp="1"/>
          </p:cNvSpPr>
          <p:nvPr>
            <p:ph type="title"/>
          </p:nvPr>
        </p:nvSpPr>
        <p:spPr/>
        <p:txBody>
          <a:bodyPr/>
          <a:lstStyle/>
          <a:p>
            <a:r>
              <a:rPr lang="fr-FR" dirty="0"/>
              <a:t>De nombreuses références sur l’ensemble du territoire</a:t>
            </a:r>
          </a:p>
        </p:txBody>
      </p:sp>
      <p:sp>
        <p:nvSpPr>
          <p:cNvPr id="4" name="Espace réservé de la date 3">
            <a:extLst>
              <a:ext uri="{FF2B5EF4-FFF2-40B4-BE49-F238E27FC236}">
                <a16:creationId xmlns:a16="http://schemas.microsoft.com/office/drawing/2014/main" id="{E69D59E0-456B-3F7D-595E-3CC8A588ABE9}"/>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9FCDEF83-2868-08B0-2F80-281BCE235D41}"/>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6BF2F4AC-789E-945A-D8FE-6723C93A6F3B}"/>
              </a:ext>
            </a:extLst>
          </p:cNvPr>
          <p:cNvSpPr>
            <a:spLocks noGrp="1"/>
          </p:cNvSpPr>
          <p:nvPr>
            <p:ph type="sldNum" sz="quarter" idx="12"/>
          </p:nvPr>
        </p:nvSpPr>
        <p:spPr/>
        <p:txBody>
          <a:bodyPr/>
          <a:lstStyle/>
          <a:p>
            <a:fld id="{507328C8-813F-FB47-A686-6BA224EE0406}" type="slidenum">
              <a:rPr lang="fr-FR" smtClean="0"/>
              <a:t>22</a:t>
            </a:fld>
            <a:endParaRPr lang="fr-FR"/>
          </a:p>
        </p:txBody>
      </p:sp>
      <p:pic>
        <p:nvPicPr>
          <p:cNvPr id="7" name="Image 6">
            <a:extLst>
              <a:ext uri="{FF2B5EF4-FFF2-40B4-BE49-F238E27FC236}">
                <a16:creationId xmlns:a16="http://schemas.microsoft.com/office/drawing/2014/main" id="{1159FB72-95A0-9C3D-2995-2336EB06FDB7}"/>
              </a:ext>
            </a:extLst>
          </p:cNvPr>
          <p:cNvPicPr>
            <a:picLocks noChangeAspect="1"/>
          </p:cNvPicPr>
          <p:nvPr/>
        </p:nvPicPr>
        <p:blipFill>
          <a:blip r:embed="rId3"/>
          <a:stretch>
            <a:fillRect/>
          </a:stretch>
        </p:blipFill>
        <p:spPr>
          <a:xfrm>
            <a:off x="501650" y="1860550"/>
            <a:ext cx="4914900" cy="2730500"/>
          </a:xfrm>
          <a:prstGeom prst="rect">
            <a:avLst/>
          </a:prstGeom>
        </p:spPr>
      </p:pic>
      <p:sp>
        <p:nvSpPr>
          <p:cNvPr id="3" name="ZoneTexte 2">
            <a:extLst>
              <a:ext uri="{FF2B5EF4-FFF2-40B4-BE49-F238E27FC236}">
                <a16:creationId xmlns:a16="http://schemas.microsoft.com/office/drawing/2014/main" id="{E89CA5D6-CA8C-26B8-3155-FEAE91421339}"/>
              </a:ext>
            </a:extLst>
          </p:cNvPr>
          <p:cNvSpPr txBox="1"/>
          <p:nvPr/>
        </p:nvSpPr>
        <p:spPr>
          <a:xfrm>
            <a:off x="635000" y="4591050"/>
            <a:ext cx="2463800" cy="276999"/>
          </a:xfrm>
          <a:prstGeom prst="rect">
            <a:avLst/>
          </a:prstGeom>
          <a:noFill/>
        </p:spPr>
        <p:txBody>
          <a:bodyPr wrap="square" rtlCol="0">
            <a:spAutoFit/>
          </a:bodyPr>
          <a:lstStyle/>
          <a:p>
            <a:r>
              <a:rPr lang="fr-FR" sz="1200" dirty="0"/>
              <a:t>Données 2024</a:t>
            </a:r>
          </a:p>
        </p:txBody>
      </p:sp>
      <p:pic>
        <p:nvPicPr>
          <p:cNvPr id="9" name="Image 8">
            <a:extLst>
              <a:ext uri="{FF2B5EF4-FFF2-40B4-BE49-F238E27FC236}">
                <a16:creationId xmlns:a16="http://schemas.microsoft.com/office/drawing/2014/main" id="{0E536CEF-9EC9-8165-3E15-474F84E79755}"/>
              </a:ext>
            </a:extLst>
          </p:cNvPr>
          <p:cNvPicPr>
            <a:picLocks noChangeAspect="1"/>
          </p:cNvPicPr>
          <p:nvPr/>
        </p:nvPicPr>
        <p:blipFill>
          <a:blip r:embed="rId4"/>
          <a:srcRect b="5743"/>
          <a:stretch>
            <a:fillRect/>
          </a:stretch>
        </p:blipFill>
        <p:spPr>
          <a:xfrm>
            <a:off x="6041133" y="921786"/>
            <a:ext cx="5948980" cy="5014428"/>
          </a:xfrm>
          <a:prstGeom prst="rect">
            <a:avLst/>
          </a:prstGeom>
        </p:spPr>
      </p:pic>
    </p:spTree>
    <p:extLst>
      <p:ext uri="{BB962C8B-B14F-4D97-AF65-F5344CB8AC3E}">
        <p14:creationId xmlns:p14="http://schemas.microsoft.com/office/powerpoint/2010/main" val="30717479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8706153-CE50-872B-A80F-8F417C04556B}"/>
              </a:ext>
            </a:extLst>
          </p:cNvPr>
          <p:cNvSpPr>
            <a:spLocks noGrp="1"/>
          </p:cNvSpPr>
          <p:nvPr>
            <p:ph type="title"/>
          </p:nvPr>
        </p:nvSpPr>
        <p:spPr/>
        <p:txBody>
          <a:bodyPr/>
          <a:lstStyle/>
          <a:p>
            <a:r>
              <a:rPr lang="fr-FR" dirty="0"/>
              <a:t>Le site d’implantation du projet</a:t>
            </a:r>
          </a:p>
        </p:txBody>
      </p:sp>
      <p:sp>
        <p:nvSpPr>
          <p:cNvPr id="4" name="Espace réservé de la date 3">
            <a:extLst>
              <a:ext uri="{FF2B5EF4-FFF2-40B4-BE49-F238E27FC236}">
                <a16:creationId xmlns:a16="http://schemas.microsoft.com/office/drawing/2014/main" id="{CF44E59D-345F-D266-B2BF-A7D5C2712AEB}"/>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CB17F4C7-D794-0F4F-CE82-8A921671E0F2}"/>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405A91A7-F377-6B3A-9A21-008EBC57C0B7}"/>
              </a:ext>
            </a:extLst>
          </p:cNvPr>
          <p:cNvSpPr>
            <a:spLocks noGrp="1"/>
          </p:cNvSpPr>
          <p:nvPr>
            <p:ph type="sldNum" sz="quarter" idx="12"/>
          </p:nvPr>
        </p:nvSpPr>
        <p:spPr/>
        <p:txBody>
          <a:bodyPr/>
          <a:lstStyle/>
          <a:p>
            <a:fld id="{507328C8-813F-FB47-A686-6BA224EE0406}" type="slidenum">
              <a:rPr lang="fr-FR" smtClean="0"/>
              <a:t>23</a:t>
            </a:fld>
            <a:endParaRPr lang="fr-FR"/>
          </a:p>
        </p:txBody>
      </p:sp>
      <p:sp>
        <p:nvSpPr>
          <p:cNvPr id="7" name="Espace réservé du texte 6">
            <a:extLst>
              <a:ext uri="{FF2B5EF4-FFF2-40B4-BE49-F238E27FC236}">
                <a16:creationId xmlns:a16="http://schemas.microsoft.com/office/drawing/2014/main" id="{7C791F80-103B-03B3-1D82-91116E5DC708}"/>
              </a:ext>
            </a:extLst>
          </p:cNvPr>
          <p:cNvSpPr>
            <a:spLocks noGrp="1"/>
          </p:cNvSpPr>
          <p:nvPr>
            <p:ph type="body" sz="quarter" idx="13"/>
          </p:nvPr>
        </p:nvSpPr>
        <p:spPr/>
        <p:txBody>
          <a:bodyPr/>
          <a:lstStyle/>
          <a:p>
            <a:endParaRPr lang="fr-FR"/>
          </a:p>
        </p:txBody>
      </p:sp>
      <p:pic>
        <p:nvPicPr>
          <p:cNvPr id="8" name="Image 7">
            <a:extLst>
              <a:ext uri="{FF2B5EF4-FFF2-40B4-BE49-F238E27FC236}">
                <a16:creationId xmlns:a16="http://schemas.microsoft.com/office/drawing/2014/main" id="{6D867555-985A-935C-B3C3-5E005ED2D3FA}"/>
              </a:ext>
            </a:extLst>
          </p:cNvPr>
          <p:cNvPicPr>
            <a:picLocks noChangeAspect="1"/>
          </p:cNvPicPr>
          <p:nvPr/>
        </p:nvPicPr>
        <p:blipFill>
          <a:blip r:embed="rId2"/>
          <a:srcRect r="3161" b="13366"/>
          <a:stretch>
            <a:fillRect/>
          </a:stretch>
        </p:blipFill>
        <p:spPr>
          <a:xfrm>
            <a:off x="2002209" y="876300"/>
            <a:ext cx="8496444" cy="5175250"/>
          </a:xfrm>
          <a:prstGeom prst="rect">
            <a:avLst/>
          </a:prstGeom>
        </p:spPr>
      </p:pic>
      <p:sp>
        <p:nvSpPr>
          <p:cNvPr id="9" name="Rectangle 8">
            <a:extLst>
              <a:ext uri="{FF2B5EF4-FFF2-40B4-BE49-F238E27FC236}">
                <a16:creationId xmlns:a16="http://schemas.microsoft.com/office/drawing/2014/main" id="{4EB1D3BA-1B2D-CCA5-91D3-A3A96B967095}"/>
              </a:ext>
            </a:extLst>
          </p:cNvPr>
          <p:cNvSpPr/>
          <p:nvPr/>
        </p:nvSpPr>
        <p:spPr>
          <a:xfrm>
            <a:off x="3594100" y="4571999"/>
            <a:ext cx="1371600" cy="36512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1100" dirty="0"/>
              <a:t>Villeneuve l’Archevêque</a:t>
            </a:r>
          </a:p>
        </p:txBody>
      </p:sp>
      <p:sp>
        <p:nvSpPr>
          <p:cNvPr id="10" name="Rectangle 9">
            <a:extLst>
              <a:ext uri="{FF2B5EF4-FFF2-40B4-BE49-F238E27FC236}">
                <a16:creationId xmlns:a16="http://schemas.microsoft.com/office/drawing/2014/main" id="{664A880B-24EA-1775-36E9-1DAE3A016D61}"/>
              </a:ext>
            </a:extLst>
          </p:cNvPr>
          <p:cNvSpPr/>
          <p:nvPr/>
        </p:nvSpPr>
        <p:spPr>
          <a:xfrm>
            <a:off x="7797800" y="4954585"/>
            <a:ext cx="1371600" cy="36512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1100" dirty="0"/>
              <a:t>Bagneaux</a:t>
            </a:r>
          </a:p>
        </p:txBody>
      </p:sp>
      <p:sp>
        <p:nvSpPr>
          <p:cNvPr id="11" name="Rectangle 10">
            <a:extLst>
              <a:ext uri="{FF2B5EF4-FFF2-40B4-BE49-F238E27FC236}">
                <a16:creationId xmlns:a16="http://schemas.microsoft.com/office/drawing/2014/main" id="{BBD0C59E-7FC4-1D80-C85F-EA4985EB3F76}"/>
              </a:ext>
            </a:extLst>
          </p:cNvPr>
          <p:cNvSpPr/>
          <p:nvPr/>
        </p:nvSpPr>
        <p:spPr>
          <a:xfrm rot="21273579">
            <a:off x="6987661" y="3232116"/>
            <a:ext cx="2011872" cy="26682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1100" dirty="0"/>
              <a:t>Emplacement du projet</a:t>
            </a:r>
          </a:p>
        </p:txBody>
      </p:sp>
    </p:spTree>
    <p:extLst>
      <p:ext uri="{BB962C8B-B14F-4D97-AF65-F5344CB8AC3E}">
        <p14:creationId xmlns:p14="http://schemas.microsoft.com/office/powerpoint/2010/main" val="32300047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BE0A4-E7F7-1FB6-357F-AE526D3F4C7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2B503F7-DC46-05F7-9F2B-99762FE669EF}"/>
              </a:ext>
            </a:extLst>
          </p:cNvPr>
          <p:cNvSpPr>
            <a:spLocks noGrp="1"/>
          </p:cNvSpPr>
          <p:nvPr>
            <p:ph type="title"/>
          </p:nvPr>
        </p:nvSpPr>
        <p:spPr>
          <a:xfrm>
            <a:off x="384561" y="301693"/>
            <a:ext cx="5287369" cy="650330"/>
          </a:xfrm>
        </p:spPr>
        <p:txBody>
          <a:bodyPr>
            <a:normAutofit fontScale="90000"/>
          </a:bodyPr>
          <a:lstStyle/>
          <a:p>
            <a:r>
              <a:rPr lang="fr-FR" dirty="0"/>
              <a:t>Pourquoi un projet à cet emplacement ?</a:t>
            </a:r>
          </a:p>
        </p:txBody>
      </p:sp>
      <p:sp>
        <p:nvSpPr>
          <p:cNvPr id="3" name="Espace réservé du contenu 2">
            <a:extLst>
              <a:ext uri="{FF2B5EF4-FFF2-40B4-BE49-F238E27FC236}">
                <a16:creationId xmlns:a16="http://schemas.microsoft.com/office/drawing/2014/main" id="{7730F42D-0D64-76F3-4E52-35CDAFBF24D8}"/>
              </a:ext>
            </a:extLst>
          </p:cNvPr>
          <p:cNvSpPr>
            <a:spLocks noGrp="1"/>
          </p:cNvSpPr>
          <p:nvPr>
            <p:ph idx="1"/>
          </p:nvPr>
        </p:nvSpPr>
        <p:spPr>
          <a:xfrm>
            <a:off x="384561" y="1621631"/>
            <a:ext cx="5139939" cy="4351338"/>
          </a:xfrm>
        </p:spPr>
        <p:txBody>
          <a:bodyPr>
            <a:normAutofit/>
          </a:bodyPr>
          <a:lstStyle/>
          <a:p>
            <a:r>
              <a:rPr lang="fr-FR" dirty="0"/>
              <a:t>Un </a:t>
            </a:r>
            <a:r>
              <a:rPr lang="fr-FR" b="1" dirty="0"/>
              <a:t>site déjà fléché </a:t>
            </a:r>
            <a:r>
              <a:rPr lang="fr-FR" dirty="0"/>
              <a:t>dans les documents d’urbanisme pour accueillir un projet de développement économique : « </a:t>
            </a:r>
            <a:r>
              <a:rPr lang="fr-FR" i="1" dirty="0"/>
              <a:t>Réaliser une zone d’activité de niveau régional </a:t>
            </a:r>
            <a:r>
              <a:rPr lang="fr-FR" dirty="0"/>
              <a:t>» (PLUi)</a:t>
            </a:r>
          </a:p>
          <a:p>
            <a:endParaRPr lang="fr-FR" dirty="0"/>
          </a:p>
          <a:p>
            <a:r>
              <a:rPr lang="fr-FR" b="1" dirty="0"/>
              <a:t>Un besoin local </a:t>
            </a:r>
            <a:r>
              <a:rPr lang="fr-FR" dirty="0"/>
              <a:t>: la demande logistique se concentre sur des bâtiments de taille moyenne et il n'existe aucune offre de ce type dans un rayon de 30 km</a:t>
            </a:r>
          </a:p>
          <a:p>
            <a:endParaRPr lang="fr-FR" dirty="0"/>
          </a:p>
          <a:p>
            <a:r>
              <a:rPr lang="fr-FR" b="1" dirty="0"/>
              <a:t>Un emplacement stratégique </a:t>
            </a:r>
            <a:r>
              <a:rPr lang="fr-FR" dirty="0"/>
              <a:t>: </a:t>
            </a:r>
          </a:p>
          <a:p>
            <a:pPr lvl="1"/>
            <a:r>
              <a:rPr lang="fr-FR" sz="1600" dirty="0"/>
              <a:t>Proximité immédiate de l’autoroute A5 et de l’échangeur de Vulaines </a:t>
            </a:r>
          </a:p>
          <a:p>
            <a:pPr lvl="1"/>
            <a:r>
              <a:rPr lang="fr-FR" sz="1600" dirty="0"/>
              <a:t>Proximité des bassins d'emplois de Sens et Troyes</a:t>
            </a:r>
          </a:p>
          <a:p>
            <a:endParaRPr lang="fr-FR" dirty="0"/>
          </a:p>
          <a:p>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a:p>
            <a:pPr marL="0" indent="0">
              <a:buNone/>
            </a:pPr>
            <a:endParaRPr lang="fr-FR" dirty="0"/>
          </a:p>
        </p:txBody>
      </p:sp>
      <p:sp>
        <p:nvSpPr>
          <p:cNvPr id="4" name="Espace réservé de la date 3">
            <a:extLst>
              <a:ext uri="{FF2B5EF4-FFF2-40B4-BE49-F238E27FC236}">
                <a16:creationId xmlns:a16="http://schemas.microsoft.com/office/drawing/2014/main" id="{832948D5-31E4-AEE2-74D4-853970FC7CA6}"/>
              </a:ext>
            </a:extLst>
          </p:cNvPr>
          <p:cNvSpPr>
            <a:spLocks noGrp="1"/>
          </p:cNvSpPr>
          <p:nvPr>
            <p:ph type="dt" sz="half" idx="10"/>
          </p:nvPr>
        </p:nvSpPr>
        <p:spPr/>
        <p:txBody>
          <a:bodyPr/>
          <a:lstStyle/>
          <a:p>
            <a:fld id="{28A3161B-E310-5D44-BD5F-94680F6BF87E}" type="datetime4">
              <a:rPr lang="fr-FR" smtClean="0"/>
              <a:t>29 août 2026</a:t>
            </a:fld>
            <a:endParaRPr lang="fr-FR" dirty="0"/>
          </a:p>
        </p:txBody>
      </p:sp>
      <p:sp>
        <p:nvSpPr>
          <p:cNvPr id="5" name="Espace réservé du pied de page 4">
            <a:extLst>
              <a:ext uri="{FF2B5EF4-FFF2-40B4-BE49-F238E27FC236}">
                <a16:creationId xmlns:a16="http://schemas.microsoft.com/office/drawing/2014/main" id="{BEEE33EA-F786-88CD-6DCD-E793DB4C7791}"/>
              </a:ext>
            </a:extLst>
          </p:cNvPr>
          <p:cNvSpPr>
            <a:spLocks noGrp="1"/>
          </p:cNvSpPr>
          <p:nvPr>
            <p:ph type="ftr" sz="quarter" idx="11"/>
          </p:nvPr>
        </p:nvSpPr>
        <p:spPr/>
        <p:txBody>
          <a:bodyPr/>
          <a:lstStyle/>
          <a:p>
            <a:r>
              <a:rPr lang="fr-FR" dirty="0"/>
              <a:t>Titre de la présentation</a:t>
            </a:r>
          </a:p>
        </p:txBody>
      </p:sp>
      <p:sp>
        <p:nvSpPr>
          <p:cNvPr id="6" name="Espace réservé du numéro de diapositive 5">
            <a:extLst>
              <a:ext uri="{FF2B5EF4-FFF2-40B4-BE49-F238E27FC236}">
                <a16:creationId xmlns:a16="http://schemas.microsoft.com/office/drawing/2014/main" id="{243B26C6-085E-C6DF-2CC1-5CE6BCA54F15}"/>
              </a:ext>
            </a:extLst>
          </p:cNvPr>
          <p:cNvSpPr>
            <a:spLocks noGrp="1"/>
          </p:cNvSpPr>
          <p:nvPr>
            <p:ph type="sldNum" sz="quarter" idx="12"/>
          </p:nvPr>
        </p:nvSpPr>
        <p:spPr/>
        <p:txBody>
          <a:bodyPr/>
          <a:lstStyle/>
          <a:p>
            <a:fld id="{507328C8-813F-FB47-A686-6BA224EE0406}" type="slidenum">
              <a:rPr lang="fr-FR" smtClean="0"/>
              <a:t>24</a:t>
            </a:fld>
            <a:endParaRPr lang="fr-FR" dirty="0"/>
          </a:p>
        </p:txBody>
      </p:sp>
      <p:pic>
        <p:nvPicPr>
          <p:cNvPr id="15" name="Image 14">
            <a:extLst>
              <a:ext uri="{FF2B5EF4-FFF2-40B4-BE49-F238E27FC236}">
                <a16:creationId xmlns:a16="http://schemas.microsoft.com/office/drawing/2014/main" id="{5D437C5A-F957-FAB2-9A00-05F08731E6AA}"/>
              </a:ext>
            </a:extLst>
          </p:cNvPr>
          <p:cNvPicPr>
            <a:picLocks noChangeAspect="1"/>
          </p:cNvPicPr>
          <p:nvPr/>
        </p:nvPicPr>
        <p:blipFill>
          <a:blip r:embed="rId2"/>
          <a:stretch>
            <a:fillRect/>
          </a:stretch>
        </p:blipFill>
        <p:spPr>
          <a:xfrm>
            <a:off x="5985262" y="1111011"/>
            <a:ext cx="5944250" cy="4635977"/>
          </a:xfrm>
          <a:prstGeom prst="rect">
            <a:avLst/>
          </a:prstGeom>
        </p:spPr>
      </p:pic>
    </p:spTree>
    <p:extLst>
      <p:ext uri="{BB962C8B-B14F-4D97-AF65-F5344CB8AC3E}">
        <p14:creationId xmlns:p14="http://schemas.microsoft.com/office/powerpoint/2010/main" val="22008427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a:extLst>
              <a:ext uri="{FF2B5EF4-FFF2-40B4-BE49-F238E27FC236}">
                <a16:creationId xmlns:a16="http://schemas.microsoft.com/office/drawing/2014/main" id="{ED6DB7CC-DAC4-5855-448D-5F6F57DAC68E}"/>
              </a:ext>
            </a:extLst>
          </p:cNvPr>
          <p:cNvPicPr>
            <a:picLocks noChangeAspect="1"/>
          </p:cNvPicPr>
          <p:nvPr/>
        </p:nvPicPr>
        <p:blipFill>
          <a:blip r:embed="rId2"/>
          <a:stretch>
            <a:fillRect/>
          </a:stretch>
        </p:blipFill>
        <p:spPr>
          <a:xfrm>
            <a:off x="5861139" y="1889238"/>
            <a:ext cx="6330861" cy="3230601"/>
          </a:xfrm>
          <a:prstGeom prst="rect">
            <a:avLst/>
          </a:prstGeom>
        </p:spPr>
      </p:pic>
      <p:sp>
        <p:nvSpPr>
          <p:cNvPr id="2" name="Titre 1">
            <a:extLst>
              <a:ext uri="{FF2B5EF4-FFF2-40B4-BE49-F238E27FC236}">
                <a16:creationId xmlns:a16="http://schemas.microsoft.com/office/drawing/2014/main" id="{E4D8BAFD-A916-C5FB-B53D-52AE7B3F0184}"/>
              </a:ext>
            </a:extLst>
          </p:cNvPr>
          <p:cNvSpPr>
            <a:spLocks noGrp="1"/>
          </p:cNvSpPr>
          <p:nvPr>
            <p:ph type="title"/>
          </p:nvPr>
        </p:nvSpPr>
        <p:spPr/>
        <p:txBody>
          <a:bodyPr/>
          <a:lstStyle/>
          <a:p>
            <a:r>
              <a:rPr lang="fr-FR" dirty="0"/>
              <a:t>Les caractéristiques du projet</a:t>
            </a:r>
          </a:p>
        </p:txBody>
      </p:sp>
      <p:sp>
        <p:nvSpPr>
          <p:cNvPr id="3" name="Espace réservé du contenu 2">
            <a:extLst>
              <a:ext uri="{FF2B5EF4-FFF2-40B4-BE49-F238E27FC236}">
                <a16:creationId xmlns:a16="http://schemas.microsoft.com/office/drawing/2014/main" id="{F28126C2-EBF5-119E-B73F-BE92C07CE0AE}"/>
              </a:ext>
            </a:extLst>
          </p:cNvPr>
          <p:cNvSpPr>
            <a:spLocks noGrp="1"/>
          </p:cNvSpPr>
          <p:nvPr>
            <p:ph idx="1"/>
          </p:nvPr>
        </p:nvSpPr>
        <p:spPr>
          <a:xfrm>
            <a:off x="241301" y="1354930"/>
            <a:ext cx="5257800" cy="4696619"/>
          </a:xfrm>
        </p:spPr>
        <p:txBody>
          <a:bodyPr>
            <a:normAutofit/>
          </a:bodyPr>
          <a:lstStyle/>
          <a:p>
            <a:pPr algn="just"/>
            <a:r>
              <a:rPr lang="fr-FR" b="1" dirty="0"/>
              <a:t>Le projet prévoit l’implantation de 4 bâtiments à vocation logistique </a:t>
            </a:r>
            <a:r>
              <a:rPr lang="fr-FR" dirty="0"/>
              <a:t>(stockage, expédition, d’activité et de bureaux) sur un total de 33ha ainsi que d’un accès spécifique via la création </a:t>
            </a:r>
            <a:r>
              <a:rPr lang="fr-FR" b="1" dirty="0"/>
              <a:t>d’un giratoire sur la RN 660</a:t>
            </a:r>
          </a:p>
          <a:p>
            <a:pPr algn="just"/>
            <a:endParaRPr lang="fr-FR" b="1" dirty="0"/>
          </a:p>
          <a:p>
            <a:pPr algn="just"/>
            <a:r>
              <a:rPr lang="fr-FR" b="1" dirty="0"/>
              <a:t>2 phases administratives distinctes sont prévues : </a:t>
            </a:r>
          </a:p>
          <a:p>
            <a:pPr lvl="1" algn="just"/>
            <a:r>
              <a:rPr lang="fr-FR" b="1" dirty="0"/>
              <a:t>La première phase porte sur l’autorisation de 3 bâtiments</a:t>
            </a:r>
            <a:r>
              <a:rPr lang="fr-FR" dirty="0"/>
              <a:t>, qui constituent le périmètre principal du projet à ce stade et pour lesquels les caractéristiques sont définies de manière précise à ce stade de la procédure </a:t>
            </a:r>
          </a:p>
          <a:p>
            <a:pPr lvl="1" algn="just"/>
            <a:endParaRPr lang="fr-FR" dirty="0"/>
          </a:p>
          <a:p>
            <a:pPr lvl="1" algn="just"/>
            <a:r>
              <a:rPr lang="fr-FR" dirty="0"/>
              <a:t>La seconde phase, inscrite dans une temporalité ultérieure, concerne le bâtiment 4. Il est pris en compte dans l’étude d’impact pour l’ensemble des thématiques afin d’assurer une vision globale et cohérente du projet.</a:t>
            </a:r>
          </a:p>
          <a:p>
            <a:pPr algn="just"/>
            <a:endParaRPr lang="fr-FR" dirty="0"/>
          </a:p>
          <a:p>
            <a:pPr algn="just"/>
            <a:endParaRPr lang="fr-FR" dirty="0"/>
          </a:p>
          <a:p>
            <a:pPr algn="just"/>
            <a:endParaRPr lang="fr-FR" dirty="0"/>
          </a:p>
        </p:txBody>
      </p:sp>
      <p:sp>
        <p:nvSpPr>
          <p:cNvPr id="4" name="Espace réservé de la date 3">
            <a:extLst>
              <a:ext uri="{FF2B5EF4-FFF2-40B4-BE49-F238E27FC236}">
                <a16:creationId xmlns:a16="http://schemas.microsoft.com/office/drawing/2014/main" id="{A686D00F-A2DF-BCE6-9BF5-668563247EC3}"/>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69FDD538-FA69-7FFC-6D5B-84A407F0F56E}"/>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C6654AFF-4930-1C4E-1BA0-2F58C5F1A0C8}"/>
              </a:ext>
            </a:extLst>
          </p:cNvPr>
          <p:cNvSpPr>
            <a:spLocks noGrp="1"/>
          </p:cNvSpPr>
          <p:nvPr>
            <p:ph type="sldNum" sz="quarter" idx="12"/>
          </p:nvPr>
        </p:nvSpPr>
        <p:spPr/>
        <p:txBody>
          <a:bodyPr/>
          <a:lstStyle/>
          <a:p>
            <a:fld id="{507328C8-813F-FB47-A686-6BA224EE0406}" type="slidenum">
              <a:rPr lang="fr-FR" smtClean="0"/>
              <a:t>25</a:t>
            </a:fld>
            <a:endParaRPr lang="fr-FR"/>
          </a:p>
        </p:txBody>
      </p:sp>
      <p:sp>
        <p:nvSpPr>
          <p:cNvPr id="7" name="Espace réservé du texte 6">
            <a:extLst>
              <a:ext uri="{FF2B5EF4-FFF2-40B4-BE49-F238E27FC236}">
                <a16:creationId xmlns:a16="http://schemas.microsoft.com/office/drawing/2014/main" id="{3A2F4B2E-6C8E-203A-1ED3-120AB8E027DB}"/>
              </a:ext>
            </a:extLst>
          </p:cNvPr>
          <p:cNvSpPr>
            <a:spLocks noGrp="1"/>
          </p:cNvSpPr>
          <p:nvPr>
            <p:ph type="body" sz="quarter" idx="13"/>
          </p:nvPr>
        </p:nvSpPr>
        <p:spPr/>
        <p:txBody>
          <a:bodyPr/>
          <a:lstStyle/>
          <a:p>
            <a:endParaRPr lang="fr-FR" dirty="0"/>
          </a:p>
        </p:txBody>
      </p:sp>
      <p:grpSp>
        <p:nvGrpSpPr>
          <p:cNvPr id="12" name="Groupe 11">
            <a:extLst>
              <a:ext uri="{FF2B5EF4-FFF2-40B4-BE49-F238E27FC236}">
                <a16:creationId xmlns:a16="http://schemas.microsoft.com/office/drawing/2014/main" id="{254A09E0-19FE-6BC5-FFBE-5F57CEF25FB9}"/>
              </a:ext>
            </a:extLst>
          </p:cNvPr>
          <p:cNvGrpSpPr/>
          <p:nvPr/>
        </p:nvGrpSpPr>
        <p:grpSpPr>
          <a:xfrm>
            <a:off x="8644540" y="2562504"/>
            <a:ext cx="1769719" cy="1609544"/>
            <a:chOff x="1382011" y="3429000"/>
            <a:chExt cx="2516889" cy="1976038"/>
          </a:xfrm>
        </p:grpSpPr>
        <p:sp>
          <p:nvSpPr>
            <p:cNvPr id="14" name="Ellipse 13">
              <a:extLst>
                <a:ext uri="{FF2B5EF4-FFF2-40B4-BE49-F238E27FC236}">
                  <a16:creationId xmlns:a16="http://schemas.microsoft.com/office/drawing/2014/main" id="{897B148A-9880-98ED-7CA9-C27177A9209A}"/>
                </a:ext>
              </a:extLst>
            </p:cNvPr>
            <p:cNvSpPr/>
            <p:nvPr/>
          </p:nvSpPr>
          <p:spPr>
            <a:xfrm>
              <a:off x="2095594" y="5151038"/>
              <a:ext cx="220291" cy="254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dirty="0"/>
                <a:t>1</a:t>
              </a:r>
            </a:p>
          </p:txBody>
        </p:sp>
        <p:sp>
          <p:nvSpPr>
            <p:cNvPr id="15" name="Ellipse 14">
              <a:extLst>
                <a:ext uri="{FF2B5EF4-FFF2-40B4-BE49-F238E27FC236}">
                  <a16:creationId xmlns:a16="http://schemas.microsoft.com/office/drawing/2014/main" id="{191F4043-0D4E-C269-0C0A-E8A29516500F}"/>
                </a:ext>
              </a:extLst>
            </p:cNvPr>
            <p:cNvSpPr/>
            <p:nvPr/>
          </p:nvSpPr>
          <p:spPr>
            <a:xfrm>
              <a:off x="3678609" y="4843359"/>
              <a:ext cx="220291" cy="254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dirty="0"/>
                <a:t>2</a:t>
              </a:r>
            </a:p>
          </p:txBody>
        </p:sp>
        <p:sp>
          <p:nvSpPr>
            <p:cNvPr id="16" name="Ellipse 15">
              <a:extLst>
                <a:ext uri="{FF2B5EF4-FFF2-40B4-BE49-F238E27FC236}">
                  <a16:creationId xmlns:a16="http://schemas.microsoft.com/office/drawing/2014/main" id="{6F7A2BF2-637A-5AF7-5D08-7677456FEBAE}"/>
                </a:ext>
              </a:extLst>
            </p:cNvPr>
            <p:cNvSpPr/>
            <p:nvPr/>
          </p:nvSpPr>
          <p:spPr>
            <a:xfrm>
              <a:off x="2169505" y="4082861"/>
              <a:ext cx="220291" cy="254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dirty="0"/>
                <a:t>3</a:t>
              </a:r>
            </a:p>
          </p:txBody>
        </p:sp>
        <p:sp>
          <p:nvSpPr>
            <p:cNvPr id="17" name="Ellipse 16">
              <a:extLst>
                <a:ext uri="{FF2B5EF4-FFF2-40B4-BE49-F238E27FC236}">
                  <a16:creationId xmlns:a16="http://schemas.microsoft.com/office/drawing/2014/main" id="{BC09B7E5-D498-B737-406A-A336BE1EA9C0}"/>
                </a:ext>
              </a:extLst>
            </p:cNvPr>
            <p:cNvSpPr/>
            <p:nvPr/>
          </p:nvSpPr>
          <p:spPr>
            <a:xfrm>
              <a:off x="1382011" y="3429000"/>
              <a:ext cx="220291" cy="254000"/>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dirty="0"/>
                <a:t>4</a:t>
              </a:r>
            </a:p>
          </p:txBody>
        </p:sp>
      </p:grpSp>
    </p:spTree>
    <p:extLst>
      <p:ext uri="{BB962C8B-B14F-4D97-AF65-F5344CB8AC3E}">
        <p14:creationId xmlns:p14="http://schemas.microsoft.com/office/powerpoint/2010/main" val="3557690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CCA65-0059-3988-C6ED-76ADF99C416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082540A-782C-89DE-2240-F9F5D2253D3E}"/>
              </a:ext>
            </a:extLst>
          </p:cNvPr>
          <p:cNvSpPr>
            <a:spLocks noGrp="1"/>
          </p:cNvSpPr>
          <p:nvPr>
            <p:ph type="title"/>
          </p:nvPr>
        </p:nvSpPr>
        <p:spPr/>
        <p:txBody>
          <a:bodyPr/>
          <a:lstStyle/>
          <a:p>
            <a:r>
              <a:rPr lang="fr-FR" dirty="0"/>
              <a:t>Que prévoit le projet ? </a:t>
            </a:r>
          </a:p>
        </p:txBody>
      </p:sp>
      <p:sp>
        <p:nvSpPr>
          <p:cNvPr id="3" name="Espace réservé du contenu 2">
            <a:extLst>
              <a:ext uri="{FF2B5EF4-FFF2-40B4-BE49-F238E27FC236}">
                <a16:creationId xmlns:a16="http://schemas.microsoft.com/office/drawing/2014/main" id="{EBD1EDDF-1453-BE6E-011A-C2321FFA6260}"/>
              </a:ext>
            </a:extLst>
          </p:cNvPr>
          <p:cNvSpPr>
            <a:spLocks noGrp="1"/>
          </p:cNvSpPr>
          <p:nvPr>
            <p:ph idx="1"/>
          </p:nvPr>
        </p:nvSpPr>
        <p:spPr>
          <a:xfrm>
            <a:off x="450893" y="1317830"/>
            <a:ext cx="4644639" cy="3543299"/>
          </a:xfrm>
        </p:spPr>
        <p:txBody>
          <a:bodyPr>
            <a:normAutofit/>
          </a:bodyPr>
          <a:lstStyle/>
          <a:p>
            <a:pPr marL="0" indent="0">
              <a:buNone/>
            </a:pPr>
            <a:r>
              <a:rPr lang="fr-FR" dirty="0"/>
              <a:t>Chacun des trois bâtiments formant le parc logistique est destiné à un usage de </a:t>
            </a:r>
            <a:r>
              <a:rPr lang="fr-FR" b="1" dirty="0"/>
              <a:t>stockage, d’expédition, d’activité et de bureaux.</a:t>
            </a:r>
          </a:p>
          <a:p>
            <a:pPr marL="0" indent="0">
              <a:buNone/>
            </a:pPr>
            <a:endParaRPr lang="fr-FR" dirty="0"/>
          </a:p>
          <a:p>
            <a:r>
              <a:rPr lang="fr-FR" b="1" dirty="0"/>
              <a:t>Bâtiment 1 : 18 000 m², 2 cellules de stockage</a:t>
            </a:r>
          </a:p>
          <a:p>
            <a:r>
              <a:rPr lang="fr-FR" dirty="0"/>
              <a:t>Bâtiment 2 : 24 000 m², 2 cellules</a:t>
            </a:r>
          </a:p>
          <a:p>
            <a:r>
              <a:rPr lang="fr-FR" dirty="0"/>
              <a:t>Bâtiment 3 : 42 000 m², 4 cellules</a:t>
            </a:r>
          </a:p>
          <a:p>
            <a:endParaRPr lang="fr-FR" dirty="0"/>
          </a:p>
          <a:p>
            <a:endParaRPr lang="fr-FR" dirty="0"/>
          </a:p>
          <a:p>
            <a:endParaRPr lang="fr-FR" dirty="0"/>
          </a:p>
        </p:txBody>
      </p:sp>
      <p:sp>
        <p:nvSpPr>
          <p:cNvPr id="4" name="Espace réservé de la date 3">
            <a:extLst>
              <a:ext uri="{FF2B5EF4-FFF2-40B4-BE49-F238E27FC236}">
                <a16:creationId xmlns:a16="http://schemas.microsoft.com/office/drawing/2014/main" id="{7EAE6EE4-1E87-453B-5786-579875596124}"/>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320C2DE4-7792-C1DB-40A5-F3C21CE43863}"/>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BF0A3E31-0F1D-A01F-8E17-A73E29F9ADBD}"/>
              </a:ext>
            </a:extLst>
          </p:cNvPr>
          <p:cNvSpPr>
            <a:spLocks noGrp="1"/>
          </p:cNvSpPr>
          <p:nvPr>
            <p:ph type="sldNum" sz="quarter" idx="12"/>
          </p:nvPr>
        </p:nvSpPr>
        <p:spPr/>
        <p:txBody>
          <a:bodyPr/>
          <a:lstStyle/>
          <a:p>
            <a:fld id="{507328C8-813F-FB47-A686-6BA224EE0406}" type="slidenum">
              <a:rPr lang="fr-FR" smtClean="0"/>
              <a:t>26</a:t>
            </a:fld>
            <a:endParaRPr lang="fr-FR"/>
          </a:p>
        </p:txBody>
      </p:sp>
      <p:sp>
        <p:nvSpPr>
          <p:cNvPr id="7" name="Espace réservé du texte 6">
            <a:extLst>
              <a:ext uri="{FF2B5EF4-FFF2-40B4-BE49-F238E27FC236}">
                <a16:creationId xmlns:a16="http://schemas.microsoft.com/office/drawing/2014/main" id="{5AC93846-BD6A-FA4E-FBE3-4099C8D93783}"/>
              </a:ext>
            </a:extLst>
          </p:cNvPr>
          <p:cNvSpPr>
            <a:spLocks noGrp="1"/>
          </p:cNvSpPr>
          <p:nvPr>
            <p:ph type="body" sz="quarter" idx="13"/>
          </p:nvPr>
        </p:nvSpPr>
        <p:spPr/>
        <p:txBody>
          <a:bodyPr/>
          <a:lstStyle/>
          <a:p>
            <a:r>
              <a:rPr lang="fr-FR" dirty="0"/>
              <a:t>Les bâtiments logistiques </a:t>
            </a:r>
          </a:p>
        </p:txBody>
      </p:sp>
      <p:pic>
        <p:nvPicPr>
          <p:cNvPr id="15" name="Image 14">
            <a:extLst>
              <a:ext uri="{FF2B5EF4-FFF2-40B4-BE49-F238E27FC236}">
                <a16:creationId xmlns:a16="http://schemas.microsoft.com/office/drawing/2014/main" id="{32B1975D-5129-9056-C4F5-6AB0DC552867}"/>
              </a:ext>
            </a:extLst>
          </p:cNvPr>
          <p:cNvPicPr>
            <a:picLocks noChangeAspect="1"/>
          </p:cNvPicPr>
          <p:nvPr/>
        </p:nvPicPr>
        <p:blipFill>
          <a:blip r:embed="rId2"/>
          <a:stretch>
            <a:fillRect/>
          </a:stretch>
        </p:blipFill>
        <p:spPr>
          <a:xfrm>
            <a:off x="6426586" y="366008"/>
            <a:ext cx="4764129" cy="5685542"/>
          </a:xfrm>
          <a:prstGeom prst="rect">
            <a:avLst/>
          </a:prstGeom>
        </p:spPr>
      </p:pic>
    </p:spTree>
    <p:extLst>
      <p:ext uri="{BB962C8B-B14F-4D97-AF65-F5344CB8AC3E}">
        <p14:creationId xmlns:p14="http://schemas.microsoft.com/office/powerpoint/2010/main" val="2546287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BD8CC-61EE-6066-6C04-2FB148C42A4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FC16299-DC72-E254-58DD-A990CFD7631C}"/>
              </a:ext>
            </a:extLst>
          </p:cNvPr>
          <p:cNvSpPr>
            <a:spLocks noGrp="1"/>
          </p:cNvSpPr>
          <p:nvPr>
            <p:ph type="title"/>
          </p:nvPr>
        </p:nvSpPr>
        <p:spPr/>
        <p:txBody>
          <a:bodyPr/>
          <a:lstStyle/>
          <a:p>
            <a:r>
              <a:rPr lang="fr-FR" dirty="0"/>
              <a:t>Que prévoit le projet ? </a:t>
            </a:r>
          </a:p>
        </p:txBody>
      </p:sp>
      <p:sp>
        <p:nvSpPr>
          <p:cNvPr id="3" name="Espace réservé du contenu 2">
            <a:extLst>
              <a:ext uri="{FF2B5EF4-FFF2-40B4-BE49-F238E27FC236}">
                <a16:creationId xmlns:a16="http://schemas.microsoft.com/office/drawing/2014/main" id="{31AA581E-AAA2-5D72-8156-82198FF4BADD}"/>
              </a:ext>
            </a:extLst>
          </p:cNvPr>
          <p:cNvSpPr>
            <a:spLocks noGrp="1"/>
          </p:cNvSpPr>
          <p:nvPr>
            <p:ph idx="1"/>
          </p:nvPr>
        </p:nvSpPr>
        <p:spPr>
          <a:xfrm>
            <a:off x="450893" y="1317830"/>
            <a:ext cx="4644639" cy="3543299"/>
          </a:xfrm>
        </p:spPr>
        <p:txBody>
          <a:bodyPr>
            <a:normAutofit/>
          </a:bodyPr>
          <a:lstStyle/>
          <a:p>
            <a:pPr marL="0" indent="0">
              <a:buNone/>
            </a:pPr>
            <a:endParaRPr lang="fr-FR" dirty="0"/>
          </a:p>
          <a:p>
            <a:r>
              <a:rPr lang="fr-FR" b="1" dirty="0"/>
              <a:t>Bâtiment 1 : 18 000 m², 2 cellules de stockage</a:t>
            </a:r>
          </a:p>
          <a:p>
            <a:r>
              <a:rPr lang="fr-FR" dirty="0"/>
              <a:t>Bâtiment 2 : 24 000 m², 2 cellules</a:t>
            </a:r>
          </a:p>
          <a:p>
            <a:r>
              <a:rPr lang="fr-FR" dirty="0"/>
              <a:t>Bâtiment 3 : 42 000 m², 4 cellules</a:t>
            </a:r>
          </a:p>
          <a:p>
            <a:endParaRPr lang="fr-FR" dirty="0"/>
          </a:p>
          <a:p>
            <a:endParaRPr lang="fr-FR" dirty="0"/>
          </a:p>
          <a:p>
            <a:endParaRPr lang="fr-FR" dirty="0"/>
          </a:p>
        </p:txBody>
      </p:sp>
      <p:sp>
        <p:nvSpPr>
          <p:cNvPr id="4" name="Espace réservé de la date 3">
            <a:extLst>
              <a:ext uri="{FF2B5EF4-FFF2-40B4-BE49-F238E27FC236}">
                <a16:creationId xmlns:a16="http://schemas.microsoft.com/office/drawing/2014/main" id="{BE784B48-6201-ECB2-86AC-B2332DE30637}"/>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10D028AD-7ED2-C4C5-0785-D0BC94496688}"/>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56E575D9-BB0C-5075-262C-10DC8B489B4E}"/>
              </a:ext>
            </a:extLst>
          </p:cNvPr>
          <p:cNvSpPr>
            <a:spLocks noGrp="1"/>
          </p:cNvSpPr>
          <p:nvPr>
            <p:ph type="sldNum" sz="quarter" idx="12"/>
          </p:nvPr>
        </p:nvSpPr>
        <p:spPr/>
        <p:txBody>
          <a:bodyPr/>
          <a:lstStyle/>
          <a:p>
            <a:fld id="{507328C8-813F-FB47-A686-6BA224EE0406}" type="slidenum">
              <a:rPr lang="fr-FR" smtClean="0"/>
              <a:t>27</a:t>
            </a:fld>
            <a:endParaRPr lang="fr-FR"/>
          </a:p>
        </p:txBody>
      </p:sp>
      <p:sp>
        <p:nvSpPr>
          <p:cNvPr id="7" name="Espace réservé du texte 6">
            <a:extLst>
              <a:ext uri="{FF2B5EF4-FFF2-40B4-BE49-F238E27FC236}">
                <a16:creationId xmlns:a16="http://schemas.microsoft.com/office/drawing/2014/main" id="{A09B4FC7-6CC7-CAF3-0857-BF9C69285261}"/>
              </a:ext>
            </a:extLst>
          </p:cNvPr>
          <p:cNvSpPr>
            <a:spLocks noGrp="1"/>
          </p:cNvSpPr>
          <p:nvPr>
            <p:ph type="body" sz="quarter" idx="13"/>
          </p:nvPr>
        </p:nvSpPr>
        <p:spPr/>
        <p:txBody>
          <a:bodyPr/>
          <a:lstStyle/>
          <a:p>
            <a:r>
              <a:rPr lang="fr-FR" dirty="0"/>
              <a:t>Les bâtiments logistiques </a:t>
            </a:r>
          </a:p>
        </p:txBody>
      </p:sp>
      <p:pic>
        <p:nvPicPr>
          <p:cNvPr id="12" name="Image 11">
            <a:extLst>
              <a:ext uri="{FF2B5EF4-FFF2-40B4-BE49-F238E27FC236}">
                <a16:creationId xmlns:a16="http://schemas.microsoft.com/office/drawing/2014/main" id="{62C8BA73-4CB3-C875-B5D6-8EC528557C80}"/>
              </a:ext>
            </a:extLst>
          </p:cNvPr>
          <p:cNvPicPr>
            <a:picLocks noChangeAspect="1"/>
          </p:cNvPicPr>
          <p:nvPr/>
        </p:nvPicPr>
        <p:blipFill>
          <a:blip r:embed="rId2"/>
          <a:stretch>
            <a:fillRect/>
          </a:stretch>
        </p:blipFill>
        <p:spPr>
          <a:xfrm>
            <a:off x="6629400" y="144274"/>
            <a:ext cx="5283200" cy="2790004"/>
          </a:xfrm>
          <a:prstGeom prst="rect">
            <a:avLst/>
          </a:prstGeom>
        </p:spPr>
      </p:pic>
      <p:pic>
        <p:nvPicPr>
          <p:cNvPr id="14" name="Image 13">
            <a:extLst>
              <a:ext uri="{FF2B5EF4-FFF2-40B4-BE49-F238E27FC236}">
                <a16:creationId xmlns:a16="http://schemas.microsoft.com/office/drawing/2014/main" id="{A7F58490-422B-6E88-659F-B68B287B517E}"/>
              </a:ext>
            </a:extLst>
          </p:cNvPr>
          <p:cNvPicPr>
            <a:picLocks noChangeAspect="1"/>
          </p:cNvPicPr>
          <p:nvPr/>
        </p:nvPicPr>
        <p:blipFill>
          <a:blip r:embed="rId3"/>
          <a:stretch>
            <a:fillRect/>
          </a:stretch>
        </p:blipFill>
        <p:spPr>
          <a:xfrm>
            <a:off x="6629400" y="3089479"/>
            <a:ext cx="5372100" cy="2836951"/>
          </a:xfrm>
          <a:prstGeom prst="rect">
            <a:avLst/>
          </a:prstGeom>
        </p:spPr>
      </p:pic>
    </p:spTree>
    <p:extLst>
      <p:ext uri="{BB962C8B-B14F-4D97-AF65-F5344CB8AC3E}">
        <p14:creationId xmlns:p14="http://schemas.microsoft.com/office/powerpoint/2010/main" val="10974688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8A228-B6AC-AE61-1CCB-3C6808B3016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108D46A-A473-69F7-FDB3-4B2490FC54C4}"/>
              </a:ext>
            </a:extLst>
          </p:cNvPr>
          <p:cNvSpPr>
            <a:spLocks noGrp="1"/>
          </p:cNvSpPr>
          <p:nvPr>
            <p:ph type="title"/>
          </p:nvPr>
        </p:nvSpPr>
        <p:spPr/>
        <p:txBody>
          <a:bodyPr/>
          <a:lstStyle/>
          <a:p>
            <a:r>
              <a:rPr lang="fr-FR" dirty="0"/>
              <a:t>Que prévoit le projet ? </a:t>
            </a:r>
          </a:p>
        </p:txBody>
      </p:sp>
      <p:sp>
        <p:nvSpPr>
          <p:cNvPr id="3" name="Espace réservé du contenu 2">
            <a:extLst>
              <a:ext uri="{FF2B5EF4-FFF2-40B4-BE49-F238E27FC236}">
                <a16:creationId xmlns:a16="http://schemas.microsoft.com/office/drawing/2014/main" id="{A067CFEB-0DF4-2A48-0C31-4149FC97A757}"/>
              </a:ext>
            </a:extLst>
          </p:cNvPr>
          <p:cNvSpPr>
            <a:spLocks noGrp="1"/>
          </p:cNvSpPr>
          <p:nvPr>
            <p:ph idx="1"/>
          </p:nvPr>
        </p:nvSpPr>
        <p:spPr>
          <a:xfrm>
            <a:off x="450893" y="1317830"/>
            <a:ext cx="4644639" cy="3543299"/>
          </a:xfrm>
        </p:spPr>
        <p:txBody>
          <a:bodyPr>
            <a:normAutofit/>
          </a:bodyPr>
          <a:lstStyle/>
          <a:p>
            <a:pPr marL="0" indent="0">
              <a:buNone/>
            </a:pPr>
            <a:r>
              <a:rPr lang="fr-FR" dirty="0"/>
              <a:t>Chacun des trois bâtiments formant le parc logistique est destiné à un usage de </a:t>
            </a:r>
            <a:r>
              <a:rPr lang="fr-FR" b="1" dirty="0"/>
              <a:t>stockage, d’expédition, d’activité et de bureaux.</a:t>
            </a:r>
          </a:p>
          <a:p>
            <a:pPr marL="0" indent="0">
              <a:buNone/>
            </a:pPr>
            <a:endParaRPr lang="fr-FR" dirty="0"/>
          </a:p>
          <a:p>
            <a:r>
              <a:rPr lang="fr-FR" dirty="0"/>
              <a:t>Bâtiment 1 : 18 000 m², 2 cellules de stockage</a:t>
            </a:r>
          </a:p>
          <a:p>
            <a:r>
              <a:rPr lang="fr-FR" b="1" dirty="0"/>
              <a:t>Bâtiment 2 : 24 000 m², 2 cellules</a:t>
            </a:r>
          </a:p>
          <a:p>
            <a:r>
              <a:rPr lang="fr-FR" dirty="0"/>
              <a:t>Bâtiment 3 : 42 000 m², 4 cellules</a:t>
            </a:r>
          </a:p>
          <a:p>
            <a:endParaRPr lang="fr-FR" dirty="0"/>
          </a:p>
          <a:p>
            <a:endParaRPr lang="fr-FR" dirty="0"/>
          </a:p>
          <a:p>
            <a:endParaRPr lang="fr-FR" dirty="0"/>
          </a:p>
        </p:txBody>
      </p:sp>
      <p:sp>
        <p:nvSpPr>
          <p:cNvPr id="4" name="Espace réservé de la date 3">
            <a:extLst>
              <a:ext uri="{FF2B5EF4-FFF2-40B4-BE49-F238E27FC236}">
                <a16:creationId xmlns:a16="http://schemas.microsoft.com/office/drawing/2014/main" id="{27ECCC9F-6DD5-3F23-9587-479F6741364D}"/>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670B7DF0-6DA8-D579-8744-C1DD3B09CADD}"/>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2ADE495D-0F45-7F95-B0E5-0348D87D6D00}"/>
              </a:ext>
            </a:extLst>
          </p:cNvPr>
          <p:cNvSpPr>
            <a:spLocks noGrp="1"/>
          </p:cNvSpPr>
          <p:nvPr>
            <p:ph type="sldNum" sz="quarter" idx="12"/>
          </p:nvPr>
        </p:nvSpPr>
        <p:spPr/>
        <p:txBody>
          <a:bodyPr/>
          <a:lstStyle/>
          <a:p>
            <a:fld id="{507328C8-813F-FB47-A686-6BA224EE0406}" type="slidenum">
              <a:rPr lang="fr-FR" smtClean="0"/>
              <a:t>28</a:t>
            </a:fld>
            <a:endParaRPr lang="fr-FR"/>
          </a:p>
        </p:txBody>
      </p:sp>
      <p:sp>
        <p:nvSpPr>
          <p:cNvPr id="7" name="Espace réservé du texte 6">
            <a:extLst>
              <a:ext uri="{FF2B5EF4-FFF2-40B4-BE49-F238E27FC236}">
                <a16:creationId xmlns:a16="http://schemas.microsoft.com/office/drawing/2014/main" id="{BF1AAF5A-F92B-704E-82E7-3645378034CB}"/>
              </a:ext>
            </a:extLst>
          </p:cNvPr>
          <p:cNvSpPr>
            <a:spLocks noGrp="1"/>
          </p:cNvSpPr>
          <p:nvPr>
            <p:ph type="body" sz="quarter" idx="13"/>
          </p:nvPr>
        </p:nvSpPr>
        <p:spPr/>
        <p:txBody>
          <a:bodyPr/>
          <a:lstStyle/>
          <a:p>
            <a:r>
              <a:rPr lang="fr-FR" dirty="0"/>
              <a:t>Les bâtiments logistiques </a:t>
            </a:r>
          </a:p>
        </p:txBody>
      </p:sp>
      <p:pic>
        <p:nvPicPr>
          <p:cNvPr id="18" name="Image 17">
            <a:extLst>
              <a:ext uri="{FF2B5EF4-FFF2-40B4-BE49-F238E27FC236}">
                <a16:creationId xmlns:a16="http://schemas.microsoft.com/office/drawing/2014/main" id="{5A21D714-63BF-906A-FB0E-2E38207795A7}"/>
              </a:ext>
            </a:extLst>
          </p:cNvPr>
          <p:cNvPicPr>
            <a:picLocks noChangeAspect="1"/>
          </p:cNvPicPr>
          <p:nvPr/>
        </p:nvPicPr>
        <p:blipFill>
          <a:blip r:embed="rId2"/>
          <a:stretch>
            <a:fillRect/>
          </a:stretch>
        </p:blipFill>
        <p:spPr>
          <a:xfrm>
            <a:off x="6426586" y="477095"/>
            <a:ext cx="4872789" cy="5334000"/>
          </a:xfrm>
          <a:prstGeom prst="rect">
            <a:avLst/>
          </a:prstGeom>
        </p:spPr>
      </p:pic>
    </p:spTree>
    <p:extLst>
      <p:ext uri="{BB962C8B-B14F-4D97-AF65-F5344CB8AC3E}">
        <p14:creationId xmlns:p14="http://schemas.microsoft.com/office/powerpoint/2010/main" val="37809355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EBB3C-E409-DB6A-894F-6EA3BBA0A7C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7ECDE57-05BE-A951-95A6-0CEB94C199A9}"/>
              </a:ext>
            </a:extLst>
          </p:cNvPr>
          <p:cNvSpPr>
            <a:spLocks noGrp="1"/>
          </p:cNvSpPr>
          <p:nvPr>
            <p:ph type="title"/>
          </p:nvPr>
        </p:nvSpPr>
        <p:spPr/>
        <p:txBody>
          <a:bodyPr/>
          <a:lstStyle/>
          <a:p>
            <a:r>
              <a:rPr lang="fr-FR" dirty="0"/>
              <a:t>Que prévoit le projet ? </a:t>
            </a:r>
          </a:p>
        </p:txBody>
      </p:sp>
      <p:sp>
        <p:nvSpPr>
          <p:cNvPr id="3" name="Espace réservé du contenu 2">
            <a:extLst>
              <a:ext uri="{FF2B5EF4-FFF2-40B4-BE49-F238E27FC236}">
                <a16:creationId xmlns:a16="http://schemas.microsoft.com/office/drawing/2014/main" id="{4AFCF510-93D9-86A4-0230-62E29747ED7D}"/>
              </a:ext>
            </a:extLst>
          </p:cNvPr>
          <p:cNvSpPr>
            <a:spLocks noGrp="1"/>
          </p:cNvSpPr>
          <p:nvPr>
            <p:ph idx="1"/>
          </p:nvPr>
        </p:nvSpPr>
        <p:spPr>
          <a:xfrm>
            <a:off x="450893" y="1317830"/>
            <a:ext cx="4644639" cy="3543299"/>
          </a:xfrm>
        </p:spPr>
        <p:txBody>
          <a:bodyPr>
            <a:normAutofit/>
          </a:bodyPr>
          <a:lstStyle/>
          <a:p>
            <a:pPr marL="0" indent="0">
              <a:buNone/>
            </a:pPr>
            <a:endParaRPr lang="fr-FR" dirty="0"/>
          </a:p>
          <a:p>
            <a:r>
              <a:rPr lang="fr-FR" dirty="0"/>
              <a:t>Bâtiment 1 : 18 000 m², 2 cellules de stockage</a:t>
            </a:r>
          </a:p>
          <a:p>
            <a:r>
              <a:rPr lang="fr-FR" b="1" dirty="0"/>
              <a:t>Bâtiment 2 : 24 000 m², 2 cellules</a:t>
            </a:r>
          </a:p>
          <a:p>
            <a:r>
              <a:rPr lang="fr-FR" dirty="0"/>
              <a:t>Bâtiment 3 : 42 000 m², 4 cellules</a:t>
            </a:r>
          </a:p>
          <a:p>
            <a:endParaRPr lang="fr-FR" dirty="0"/>
          </a:p>
          <a:p>
            <a:endParaRPr lang="fr-FR" dirty="0"/>
          </a:p>
          <a:p>
            <a:endParaRPr lang="fr-FR" dirty="0"/>
          </a:p>
        </p:txBody>
      </p:sp>
      <p:sp>
        <p:nvSpPr>
          <p:cNvPr id="4" name="Espace réservé de la date 3">
            <a:extLst>
              <a:ext uri="{FF2B5EF4-FFF2-40B4-BE49-F238E27FC236}">
                <a16:creationId xmlns:a16="http://schemas.microsoft.com/office/drawing/2014/main" id="{2229E2D8-8FFD-EB4F-E36B-009D8809966A}"/>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B2A3BCCC-DC42-CDEA-34FB-B02AB9256E34}"/>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DE32DC23-B28A-13F8-4B21-0EBDA646D8D9}"/>
              </a:ext>
            </a:extLst>
          </p:cNvPr>
          <p:cNvSpPr>
            <a:spLocks noGrp="1"/>
          </p:cNvSpPr>
          <p:nvPr>
            <p:ph type="sldNum" sz="quarter" idx="12"/>
          </p:nvPr>
        </p:nvSpPr>
        <p:spPr/>
        <p:txBody>
          <a:bodyPr/>
          <a:lstStyle/>
          <a:p>
            <a:fld id="{507328C8-813F-FB47-A686-6BA224EE0406}" type="slidenum">
              <a:rPr lang="fr-FR" smtClean="0"/>
              <a:t>29</a:t>
            </a:fld>
            <a:endParaRPr lang="fr-FR"/>
          </a:p>
        </p:txBody>
      </p:sp>
      <p:sp>
        <p:nvSpPr>
          <p:cNvPr id="7" name="Espace réservé du texte 6">
            <a:extLst>
              <a:ext uri="{FF2B5EF4-FFF2-40B4-BE49-F238E27FC236}">
                <a16:creationId xmlns:a16="http://schemas.microsoft.com/office/drawing/2014/main" id="{4AAB4A25-5048-E5C9-B0A0-C27ECC4E2E74}"/>
              </a:ext>
            </a:extLst>
          </p:cNvPr>
          <p:cNvSpPr>
            <a:spLocks noGrp="1"/>
          </p:cNvSpPr>
          <p:nvPr>
            <p:ph type="body" sz="quarter" idx="13"/>
          </p:nvPr>
        </p:nvSpPr>
        <p:spPr/>
        <p:txBody>
          <a:bodyPr/>
          <a:lstStyle/>
          <a:p>
            <a:r>
              <a:rPr lang="fr-FR" dirty="0"/>
              <a:t>Les bâtiments logistiques </a:t>
            </a:r>
          </a:p>
        </p:txBody>
      </p:sp>
      <p:pic>
        <p:nvPicPr>
          <p:cNvPr id="13" name="Image 12">
            <a:extLst>
              <a:ext uri="{FF2B5EF4-FFF2-40B4-BE49-F238E27FC236}">
                <a16:creationId xmlns:a16="http://schemas.microsoft.com/office/drawing/2014/main" id="{8BF182BD-3544-9416-2990-BD63004852AA}"/>
              </a:ext>
            </a:extLst>
          </p:cNvPr>
          <p:cNvPicPr>
            <a:picLocks noChangeAspect="1"/>
          </p:cNvPicPr>
          <p:nvPr/>
        </p:nvPicPr>
        <p:blipFill>
          <a:blip r:embed="rId2"/>
          <a:stretch>
            <a:fillRect/>
          </a:stretch>
        </p:blipFill>
        <p:spPr>
          <a:xfrm>
            <a:off x="6667886" y="3047910"/>
            <a:ext cx="5232400" cy="2763177"/>
          </a:xfrm>
          <a:prstGeom prst="rect">
            <a:avLst/>
          </a:prstGeom>
        </p:spPr>
      </p:pic>
      <p:pic>
        <p:nvPicPr>
          <p:cNvPr id="14" name="Image 13">
            <a:extLst>
              <a:ext uri="{FF2B5EF4-FFF2-40B4-BE49-F238E27FC236}">
                <a16:creationId xmlns:a16="http://schemas.microsoft.com/office/drawing/2014/main" id="{F494B81C-481E-AB13-4033-E797A72031B9}"/>
              </a:ext>
            </a:extLst>
          </p:cNvPr>
          <p:cNvPicPr>
            <a:picLocks noChangeAspect="1"/>
          </p:cNvPicPr>
          <p:nvPr/>
        </p:nvPicPr>
        <p:blipFill>
          <a:blip r:embed="rId3"/>
          <a:stretch>
            <a:fillRect/>
          </a:stretch>
        </p:blipFill>
        <p:spPr>
          <a:xfrm>
            <a:off x="6667886" y="171101"/>
            <a:ext cx="5232400" cy="2763177"/>
          </a:xfrm>
          <a:prstGeom prst="rect">
            <a:avLst/>
          </a:prstGeom>
        </p:spPr>
      </p:pic>
    </p:spTree>
    <p:extLst>
      <p:ext uri="{BB962C8B-B14F-4D97-AF65-F5344CB8AC3E}">
        <p14:creationId xmlns:p14="http://schemas.microsoft.com/office/powerpoint/2010/main" val="19432573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CB450-7FCA-D8E1-EA04-CE92103470D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01E62CA6-D355-F82F-F16C-D0EB8F28C653}"/>
              </a:ext>
            </a:extLst>
          </p:cNvPr>
          <p:cNvSpPr>
            <a:spLocks noGrp="1"/>
          </p:cNvSpPr>
          <p:nvPr>
            <p:ph type="title"/>
          </p:nvPr>
        </p:nvSpPr>
        <p:spPr/>
        <p:txBody>
          <a:bodyPr/>
          <a:lstStyle/>
          <a:p>
            <a:r>
              <a:rPr lang="fr-FR" dirty="0"/>
              <a:t>Que prévoit le projet ? </a:t>
            </a:r>
          </a:p>
        </p:txBody>
      </p:sp>
      <p:sp>
        <p:nvSpPr>
          <p:cNvPr id="3" name="Espace réservé du contenu 2">
            <a:extLst>
              <a:ext uri="{FF2B5EF4-FFF2-40B4-BE49-F238E27FC236}">
                <a16:creationId xmlns:a16="http://schemas.microsoft.com/office/drawing/2014/main" id="{6C7DFF7B-1540-EA01-B65D-94A6485E57F2}"/>
              </a:ext>
            </a:extLst>
          </p:cNvPr>
          <p:cNvSpPr>
            <a:spLocks noGrp="1"/>
          </p:cNvSpPr>
          <p:nvPr>
            <p:ph idx="1"/>
          </p:nvPr>
        </p:nvSpPr>
        <p:spPr>
          <a:xfrm>
            <a:off x="273093" y="1657350"/>
            <a:ext cx="4644639" cy="3543299"/>
          </a:xfrm>
        </p:spPr>
        <p:txBody>
          <a:bodyPr>
            <a:normAutofit/>
          </a:bodyPr>
          <a:lstStyle/>
          <a:p>
            <a:pPr marL="0" indent="0">
              <a:buNone/>
            </a:pPr>
            <a:endParaRPr lang="fr-FR" dirty="0"/>
          </a:p>
          <a:p>
            <a:r>
              <a:rPr lang="fr-FR" dirty="0"/>
              <a:t>Bâtiment 1 : 18 000 m², 2 cellules de stockage</a:t>
            </a:r>
          </a:p>
          <a:p>
            <a:r>
              <a:rPr lang="fr-FR" dirty="0"/>
              <a:t>Bâtiment 2 : 24 000 m², 2 cellules</a:t>
            </a:r>
          </a:p>
          <a:p>
            <a:r>
              <a:rPr lang="fr-FR" b="1" dirty="0"/>
              <a:t>Bâtiment 3 : 42 000 m², 4 cellules</a:t>
            </a:r>
          </a:p>
          <a:p>
            <a:endParaRPr lang="fr-FR" dirty="0"/>
          </a:p>
          <a:p>
            <a:endParaRPr lang="fr-FR" dirty="0"/>
          </a:p>
          <a:p>
            <a:endParaRPr lang="fr-FR" dirty="0"/>
          </a:p>
        </p:txBody>
      </p:sp>
      <p:sp>
        <p:nvSpPr>
          <p:cNvPr id="4" name="Espace réservé de la date 3">
            <a:extLst>
              <a:ext uri="{FF2B5EF4-FFF2-40B4-BE49-F238E27FC236}">
                <a16:creationId xmlns:a16="http://schemas.microsoft.com/office/drawing/2014/main" id="{EBB18438-28C3-87E8-38AF-94A23A1481C0}"/>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968746C4-32F0-2A10-1538-0732F1E86C7A}"/>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E12AC609-5927-6E42-4DC8-DCE6C6390FB5}"/>
              </a:ext>
            </a:extLst>
          </p:cNvPr>
          <p:cNvSpPr>
            <a:spLocks noGrp="1"/>
          </p:cNvSpPr>
          <p:nvPr>
            <p:ph type="sldNum" sz="quarter" idx="12"/>
          </p:nvPr>
        </p:nvSpPr>
        <p:spPr/>
        <p:txBody>
          <a:bodyPr/>
          <a:lstStyle/>
          <a:p>
            <a:fld id="{507328C8-813F-FB47-A686-6BA224EE0406}" type="slidenum">
              <a:rPr lang="fr-FR" smtClean="0"/>
              <a:t>30</a:t>
            </a:fld>
            <a:endParaRPr lang="fr-FR"/>
          </a:p>
        </p:txBody>
      </p:sp>
      <p:sp>
        <p:nvSpPr>
          <p:cNvPr id="7" name="Espace réservé du texte 6">
            <a:extLst>
              <a:ext uri="{FF2B5EF4-FFF2-40B4-BE49-F238E27FC236}">
                <a16:creationId xmlns:a16="http://schemas.microsoft.com/office/drawing/2014/main" id="{9CBC4493-6848-C239-05E9-90DD9F78E535}"/>
              </a:ext>
            </a:extLst>
          </p:cNvPr>
          <p:cNvSpPr>
            <a:spLocks noGrp="1"/>
          </p:cNvSpPr>
          <p:nvPr>
            <p:ph type="body" sz="quarter" idx="13"/>
          </p:nvPr>
        </p:nvSpPr>
        <p:spPr/>
        <p:txBody>
          <a:bodyPr/>
          <a:lstStyle/>
          <a:p>
            <a:r>
              <a:rPr lang="fr-FR" dirty="0"/>
              <a:t>Les bâtiments logistiques </a:t>
            </a:r>
          </a:p>
        </p:txBody>
      </p:sp>
      <p:pic>
        <p:nvPicPr>
          <p:cNvPr id="9" name="Image 8">
            <a:extLst>
              <a:ext uri="{FF2B5EF4-FFF2-40B4-BE49-F238E27FC236}">
                <a16:creationId xmlns:a16="http://schemas.microsoft.com/office/drawing/2014/main" id="{BD919E52-02BC-6796-333F-4C499AED0F93}"/>
              </a:ext>
            </a:extLst>
          </p:cNvPr>
          <p:cNvPicPr>
            <a:picLocks noChangeAspect="1"/>
          </p:cNvPicPr>
          <p:nvPr/>
        </p:nvPicPr>
        <p:blipFill>
          <a:blip r:embed="rId2"/>
          <a:stretch>
            <a:fillRect/>
          </a:stretch>
        </p:blipFill>
        <p:spPr>
          <a:xfrm>
            <a:off x="5105402" y="1425779"/>
            <a:ext cx="7086598" cy="3543299"/>
          </a:xfrm>
          <a:prstGeom prst="rect">
            <a:avLst/>
          </a:prstGeom>
        </p:spPr>
      </p:pic>
    </p:spTree>
    <p:extLst>
      <p:ext uri="{BB962C8B-B14F-4D97-AF65-F5344CB8AC3E}">
        <p14:creationId xmlns:p14="http://schemas.microsoft.com/office/powerpoint/2010/main" val="6600488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01803-833C-BDF7-AA0D-2429455A4EC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FEFCA92-384A-EBD9-F31E-C66D4549E44E}"/>
              </a:ext>
            </a:extLst>
          </p:cNvPr>
          <p:cNvSpPr>
            <a:spLocks noGrp="1"/>
          </p:cNvSpPr>
          <p:nvPr>
            <p:ph type="title"/>
          </p:nvPr>
        </p:nvSpPr>
        <p:spPr/>
        <p:txBody>
          <a:bodyPr/>
          <a:lstStyle/>
          <a:p>
            <a:r>
              <a:rPr lang="fr-FR" dirty="0"/>
              <a:t>Que prévoit le projet ? </a:t>
            </a:r>
          </a:p>
        </p:txBody>
      </p:sp>
      <p:sp>
        <p:nvSpPr>
          <p:cNvPr id="3" name="Espace réservé du contenu 2">
            <a:extLst>
              <a:ext uri="{FF2B5EF4-FFF2-40B4-BE49-F238E27FC236}">
                <a16:creationId xmlns:a16="http://schemas.microsoft.com/office/drawing/2014/main" id="{1F9D8F0D-4D60-D39E-CAAE-E44BFE4FD682}"/>
              </a:ext>
            </a:extLst>
          </p:cNvPr>
          <p:cNvSpPr>
            <a:spLocks noGrp="1"/>
          </p:cNvSpPr>
          <p:nvPr>
            <p:ph idx="1"/>
          </p:nvPr>
        </p:nvSpPr>
        <p:spPr>
          <a:xfrm>
            <a:off x="273093" y="1657350"/>
            <a:ext cx="4644639" cy="3543299"/>
          </a:xfrm>
        </p:spPr>
        <p:txBody>
          <a:bodyPr>
            <a:normAutofit/>
          </a:bodyPr>
          <a:lstStyle/>
          <a:p>
            <a:pPr marL="0" indent="0">
              <a:buNone/>
            </a:pPr>
            <a:endParaRPr lang="fr-FR" dirty="0"/>
          </a:p>
          <a:p>
            <a:r>
              <a:rPr lang="fr-FR" dirty="0"/>
              <a:t>Bâtiment 1 : 18 000 m², 2 cellules de stockage</a:t>
            </a:r>
          </a:p>
          <a:p>
            <a:r>
              <a:rPr lang="fr-FR" dirty="0"/>
              <a:t>Bâtiment 2 : 24 000 m², 2 cellules</a:t>
            </a:r>
          </a:p>
          <a:p>
            <a:r>
              <a:rPr lang="fr-FR" b="1" dirty="0"/>
              <a:t>Bâtiment 3 : 42 000 m², 4 cellules</a:t>
            </a:r>
          </a:p>
          <a:p>
            <a:endParaRPr lang="fr-FR" dirty="0"/>
          </a:p>
          <a:p>
            <a:endParaRPr lang="fr-FR" dirty="0"/>
          </a:p>
          <a:p>
            <a:endParaRPr lang="fr-FR" dirty="0"/>
          </a:p>
        </p:txBody>
      </p:sp>
      <p:sp>
        <p:nvSpPr>
          <p:cNvPr id="4" name="Espace réservé de la date 3">
            <a:extLst>
              <a:ext uri="{FF2B5EF4-FFF2-40B4-BE49-F238E27FC236}">
                <a16:creationId xmlns:a16="http://schemas.microsoft.com/office/drawing/2014/main" id="{DCD8CD75-0D0B-8057-9670-99C5E60C90F0}"/>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311E9394-C843-CEF4-D31C-3973A72FB1A0}"/>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49870420-271C-0A50-6BAF-A9E899E23205}"/>
              </a:ext>
            </a:extLst>
          </p:cNvPr>
          <p:cNvSpPr>
            <a:spLocks noGrp="1"/>
          </p:cNvSpPr>
          <p:nvPr>
            <p:ph type="sldNum" sz="quarter" idx="12"/>
          </p:nvPr>
        </p:nvSpPr>
        <p:spPr/>
        <p:txBody>
          <a:bodyPr/>
          <a:lstStyle/>
          <a:p>
            <a:fld id="{507328C8-813F-FB47-A686-6BA224EE0406}" type="slidenum">
              <a:rPr lang="fr-FR" smtClean="0"/>
              <a:t>31</a:t>
            </a:fld>
            <a:endParaRPr lang="fr-FR"/>
          </a:p>
        </p:txBody>
      </p:sp>
      <p:sp>
        <p:nvSpPr>
          <p:cNvPr id="7" name="Espace réservé du texte 6">
            <a:extLst>
              <a:ext uri="{FF2B5EF4-FFF2-40B4-BE49-F238E27FC236}">
                <a16:creationId xmlns:a16="http://schemas.microsoft.com/office/drawing/2014/main" id="{668E27DE-5964-E1AB-1DA2-9D2EE3FD4ED2}"/>
              </a:ext>
            </a:extLst>
          </p:cNvPr>
          <p:cNvSpPr>
            <a:spLocks noGrp="1"/>
          </p:cNvSpPr>
          <p:nvPr>
            <p:ph type="body" sz="quarter" idx="13"/>
          </p:nvPr>
        </p:nvSpPr>
        <p:spPr/>
        <p:txBody>
          <a:bodyPr/>
          <a:lstStyle/>
          <a:p>
            <a:r>
              <a:rPr lang="fr-FR" dirty="0"/>
              <a:t>Les bâtiments logistiques </a:t>
            </a:r>
          </a:p>
        </p:txBody>
      </p:sp>
      <p:pic>
        <p:nvPicPr>
          <p:cNvPr id="13" name="Image 12">
            <a:extLst>
              <a:ext uri="{FF2B5EF4-FFF2-40B4-BE49-F238E27FC236}">
                <a16:creationId xmlns:a16="http://schemas.microsoft.com/office/drawing/2014/main" id="{27636192-0222-D148-BC47-1DCFAE46CA66}"/>
              </a:ext>
            </a:extLst>
          </p:cNvPr>
          <p:cNvPicPr>
            <a:picLocks noChangeAspect="1"/>
          </p:cNvPicPr>
          <p:nvPr/>
        </p:nvPicPr>
        <p:blipFill>
          <a:blip r:embed="rId2"/>
          <a:stretch>
            <a:fillRect/>
          </a:stretch>
        </p:blipFill>
        <p:spPr>
          <a:xfrm>
            <a:off x="6766039" y="171101"/>
            <a:ext cx="5172967" cy="2731791"/>
          </a:xfrm>
          <a:prstGeom prst="rect">
            <a:avLst/>
          </a:prstGeom>
        </p:spPr>
      </p:pic>
      <p:pic>
        <p:nvPicPr>
          <p:cNvPr id="14" name="Image 13">
            <a:extLst>
              <a:ext uri="{FF2B5EF4-FFF2-40B4-BE49-F238E27FC236}">
                <a16:creationId xmlns:a16="http://schemas.microsoft.com/office/drawing/2014/main" id="{4D9BF5BB-5137-1712-A4EA-74F7BF10D5A6}"/>
              </a:ext>
            </a:extLst>
          </p:cNvPr>
          <p:cNvPicPr>
            <a:picLocks noChangeAspect="1"/>
          </p:cNvPicPr>
          <p:nvPr/>
        </p:nvPicPr>
        <p:blipFill>
          <a:blip r:embed="rId3"/>
          <a:stretch>
            <a:fillRect/>
          </a:stretch>
        </p:blipFill>
        <p:spPr>
          <a:xfrm>
            <a:off x="6766039" y="3046708"/>
            <a:ext cx="5172967" cy="2731791"/>
          </a:xfrm>
          <a:prstGeom prst="rect">
            <a:avLst/>
          </a:prstGeom>
        </p:spPr>
      </p:pic>
    </p:spTree>
    <p:extLst>
      <p:ext uri="{BB962C8B-B14F-4D97-AF65-F5344CB8AC3E}">
        <p14:creationId xmlns:p14="http://schemas.microsoft.com/office/powerpoint/2010/main" val="22787897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935F68-28D1-ED49-AC80-B7E7F5CD7D1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629F395-E8EE-3A5A-D5D9-52B6692F3E23}"/>
              </a:ext>
            </a:extLst>
          </p:cNvPr>
          <p:cNvSpPr>
            <a:spLocks noGrp="1"/>
          </p:cNvSpPr>
          <p:nvPr>
            <p:ph type="title"/>
          </p:nvPr>
        </p:nvSpPr>
        <p:spPr/>
        <p:txBody>
          <a:bodyPr/>
          <a:lstStyle/>
          <a:p>
            <a:r>
              <a:rPr lang="fr-FR" dirty="0"/>
              <a:t>Que prévoit le projet ? </a:t>
            </a:r>
          </a:p>
        </p:txBody>
      </p:sp>
      <p:sp>
        <p:nvSpPr>
          <p:cNvPr id="4" name="Espace réservé de la date 3">
            <a:extLst>
              <a:ext uri="{FF2B5EF4-FFF2-40B4-BE49-F238E27FC236}">
                <a16:creationId xmlns:a16="http://schemas.microsoft.com/office/drawing/2014/main" id="{93B70847-2F1E-04E9-1ACA-268B30F0B14C}"/>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E3A2746B-6700-1D4D-C98D-85280E441E55}"/>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FAA13F16-607E-5441-52C4-06A451ACF62B}"/>
              </a:ext>
            </a:extLst>
          </p:cNvPr>
          <p:cNvSpPr>
            <a:spLocks noGrp="1"/>
          </p:cNvSpPr>
          <p:nvPr>
            <p:ph type="sldNum" sz="quarter" idx="12"/>
          </p:nvPr>
        </p:nvSpPr>
        <p:spPr/>
        <p:txBody>
          <a:bodyPr/>
          <a:lstStyle/>
          <a:p>
            <a:fld id="{507328C8-813F-FB47-A686-6BA224EE0406}" type="slidenum">
              <a:rPr lang="fr-FR" smtClean="0"/>
              <a:t>32</a:t>
            </a:fld>
            <a:endParaRPr lang="fr-FR"/>
          </a:p>
        </p:txBody>
      </p:sp>
      <p:sp>
        <p:nvSpPr>
          <p:cNvPr id="7" name="Espace réservé du texte 6">
            <a:extLst>
              <a:ext uri="{FF2B5EF4-FFF2-40B4-BE49-F238E27FC236}">
                <a16:creationId xmlns:a16="http://schemas.microsoft.com/office/drawing/2014/main" id="{66737A09-0D6D-0686-12E1-81232B81FE72}"/>
              </a:ext>
            </a:extLst>
          </p:cNvPr>
          <p:cNvSpPr>
            <a:spLocks noGrp="1"/>
          </p:cNvSpPr>
          <p:nvPr>
            <p:ph type="body" sz="quarter" idx="13"/>
          </p:nvPr>
        </p:nvSpPr>
        <p:spPr/>
        <p:txBody>
          <a:bodyPr/>
          <a:lstStyle/>
          <a:p>
            <a:r>
              <a:rPr lang="fr-FR" dirty="0"/>
              <a:t>L’intérieur des bâtiments logistiques</a:t>
            </a:r>
          </a:p>
        </p:txBody>
      </p:sp>
      <p:pic>
        <p:nvPicPr>
          <p:cNvPr id="11" name="Image 10">
            <a:extLst>
              <a:ext uri="{FF2B5EF4-FFF2-40B4-BE49-F238E27FC236}">
                <a16:creationId xmlns:a16="http://schemas.microsoft.com/office/drawing/2014/main" id="{6F38F740-DA25-ED19-6F66-858C1ACC8D47}"/>
              </a:ext>
            </a:extLst>
          </p:cNvPr>
          <p:cNvPicPr>
            <a:picLocks noChangeAspect="1"/>
          </p:cNvPicPr>
          <p:nvPr/>
        </p:nvPicPr>
        <p:blipFill>
          <a:blip r:embed="rId2"/>
          <a:stretch>
            <a:fillRect/>
          </a:stretch>
        </p:blipFill>
        <p:spPr>
          <a:xfrm>
            <a:off x="4976016" y="1250059"/>
            <a:ext cx="4225680" cy="2747635"/>
          </a:xfrm>
          <a:prstGeom prst="rect">
            <a:avLst/>
          </a:prstGeom>
        </p:spPr>
      </p:pic>
      <p:pic>
        <p:nvPicPr>
          <p:cNvPr id="15" name="Image 14">
            <a:extLst>
              <a:ext uri="{FF2B5EF4-FFF2-40B4-BE49-F238E27FC236}">
                <a16:creationId xmlns:a16="http://schemas.microsoft.com/office/drawing/2014/main" id="{282800A6-A570-CD15-2F5F-B8F3F3101A9E}"/>
              </a:ext>
            </a:extLst>
          </p:cNvPr>
          <p:cNvPicPr>
            <a:picLocks noChangeAspect="1"/>
          </p:cNvPicPr>
          <p:nvPr/>
        </p:nvPicPr>
        <p:blipFill>
          <a:blip r:embed="rId3"/>
          <a:stretch>
            <a:fillRect/>
          </a:stretch>
        </p:blipFill>
        <p:spPr>
          <a:xfrm>
            <a:off x="2672128" y="4153397"/>
            <a:ext cx="3754458" cy="2568078"/>
          </a:xfrm>
          <a:prstGeom prst="rect">
            <a:avLst/>
          </a:prstGeom>
        </p:spPr>
      </p:pic>
      <p:pic>
        <p:nvPicPr>
          <p:cNvPr id="17" name="Image 16">
            <a:extLst>
              <a:ext uri="{FF2B5EF4-FFF2-40B4-BE49-F238E27FC236}">
                <a16:creationId xmlns:a16="http://schemas.microsoft.com/office/drawing/2014/main" id="{7DCF8CCA-334F-3063-7C4F-1C5006AE344A}"/>
              </a:ext>
            </a:extLst>
          </p:cNvPr>
          <p:cNvPicPr>
            <a:picLocks noChangeAspect="1"/>
          </p:cNvPicPr>
          <p:nvPr/>
        </p:nvPicPr>
        <p:blipFill>
          <a:blip r:embed="rId4"/>
          <a:stretch>
            <a:fillRect/>
          </a:stretch>
        </p:blipFill>
        <p:spPr>
          <a:xfrm>
            <a:off x="6812477" y="4153397"/>
            <a:ext cx="4121453" cy="2582404"/>
          </a:xfrm>
          <a:prstGeom prst="rect">
            <a:avLst/>
          </a:prstGeom>
        </p:spPr>
      </p:pic>
      <p:pic>
        <p:nvPicPr>
          <p:cNvPr id="3" name="Image 2">
            <a:extLst>
              <a:ext uri="{FF2B5EF4-FFF2-40B4-BE49-F238E27FC236}">
                <a16:creationId xmlns:a16="http://schemas.microsoft.com/office/drawing/2014/main" id="{2009293C-DD3F-847A-281B-D00BF9AB2E3A}"/>
              </a:ext>
            </a:extLst>
          </p:cNvPr>
          <p:cNvPicPr>
            <a:picLocks noChangeAspect="1"/>
          </p:cNvPicPr>
          <p:nvPr/>
        </p:nvPicPr>
        <p:blipFill>
          <a:blip r:embed="rId5"/>
          <a:stretch>
            <a:fillRect/>
          </a:stretch>
        </p:blipFill>
        <p:spPr>
          <a:xfrm>
            <a:off x="508569" y="1250059"/>
            <a:ext cx="4121453" cy="2747635"/>
          </a:xfrm>
          <a:prstGeom prst="rect">
            <a:avLst/>
          </a:prstGeom>
        </p:spPr>
      </p:pic>
    </p:spTree>
    <p:extLst>
      <p:ext uri="{BB962C8B-B14F-4D97-AF65-F5344CB8AC3E}">
        <p14:creationId xmlns:p14="http://schemas.microsoft.com/office/powerpoint/2010/main" val="8251710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37029-7A3A-DC37-60A9-951358DB194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0C911FB-AE7D-33BA-EEC5-305332EE6787}"/>
              </a:ext>
            </a:extLst>
          </p:cNvPr>
          <p:cNvSpPr>
            <a:spLocks noGrp="1"/>
          </p:cNvSpPr>
          <p:nvPr>
            <p:ph type="title"/>
          </p:nvPr>
        </p:nvSpPr>
        <p:spPr/>
        <p:txBody>
          <a:bodyPr/>
          <a:lstStyle/>
          <a:p>
            <a:r>
              <a:rPr lang="fr-FR" dirty="0"/>
              <a:t>Que prévoit le projet ? </a:t>
            </a:r>
          </a:p>
        </p:txBody>
      </p:sp>
      <p:sp>
        <p:nvSpPr>
          <p:cNvPr id="4" name="Espace réservé de la date 3">
            <a:extLst>
              <a:ext uri="{FF2B5EF4-FFF2-40B4-BE49-F238E27FC236}">
                <a16:creationId xmlns:a16="http://schemas.microsoft.com/office/drawing/2014/main" id="{B530E831-D6D6-1DDA-FDB8-9ED2261ADF67}"/>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993E51FC-F740-967E-AE79-901109E49A0F}"/>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076B73B5-2078-31C9-2708-F266BAEC584F}"/>
              </a:ext>
            </a:extLst>
          </p:cNvPr>
          <p:cNvSpPr>
            <a:spLocks noGrp="1"/>
          </p:cNvSpPr>
          <p:nvPr>
            <p:ph type="sldNum" sz="quarter" idx="12"/>
          </p:nvPr>
        </p:nvSpPr>
        <p:spPr/>
        <p:txBody>
          <a:bodyPr/>
          <a:lstStyle/>
          <a:p>
            <a:fld id="{507328C8-813F-FB47-A686-6BA224EE0406}" type="slidenum">
              <a:rPr lang="fr-FR" smtClean="0"/>
              <a:t>33</a:t>
            </a:fld>
            <a:endParaRPr lang="fr-FR"/>
          </a:p>
        </p:txBody>
      </p:sp>
      <p:sp>
        <p:nvSpPr>
          <p:cNvPr id="7" name="Espace réservé du texte 6">
            <a:extLst>
              <a:ext uri="{FF2B5EF4-FFF2-40B4-BE49-F238E27FC236}">
                <a16:creationId xmlns:a16="http://schemas.microsoft.com/office/drawing/2014/main" id="{FF60D886-5464-68B4-EBFB-562C7512B42E}"/>
              </a:ext>
            </a:extLst>
          </p:cNvPr>
          <p:cNvSpPr>
            <a:spLocks noGrp="1"/>
          </p:cNvSpPr>
          <p:nvPr>
            <p:ph type="body" sz="quarter" idx="13"/>
          </p:nvPr>
        </p:nvSpPr>
        <p:spPr/>
        <p:txBody>
          <a:bodyPr/>
          <a:lstStyle/>
          <a:p>
            <a:r>
              <a:rPr lang="fr-FR" dirty="0"/>
              <a:t>Les accès</a:t>
            </a:r>
          </a:p>
        </p:txBody>
      </p:sp>
      <p:pic>
        <p:nvPicPr>
          <p:cNvPr id="9" name="Image 8">
            <a:extLst>
              <a:ext uri="{FF2B5EF4-FFF2-40B4-BE49-F238E27FC236}">
                <a16:creationId xmlns:a16="http://schemas.microsoft.com/office/drawing/2014/main" id="{08DEE9C3-9E39-CEAB-28A1-58415EB610A3}"/>
              </a:ext>
            </a:extLst>
          </p:cNvPr>
          <p:cNvPicPr>
            <a:picLocks noChangeAspect="1"/>
          </p:cNvPicPr>
          <p:nvPr/>
        </p:nvPicPr>
        <p:blipFill>
          <a:blip r:embed="rId2"/>
          <a:srcRect l="2748" r="2752"/>
          <a:stretch>
            <a:fillRect/>
          </a:stretch>
        </p:blipFill>
        <p:spPr>
          <a:xfrm>
            <a:off x="384561" y="1143121"/>
            <a:ext cx="9270303" cy="5518029"/>
          </a:xfrm>
          <a:prstGeom prst="rect">
            <a:avLst/>
          </a:prstGeom>
        </p:spPr>
      </p:pic>
    </p:spTree>
    <p:extLst>
      <p:ext uri="{BB962C8B-B14F-4D97-AF65-F5344CB8AC3E}">
        <p14:creationId xmlns:p14="http://schemas.microsoft.com/office/powerpoint/2010/main" val="13466787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9DEB2-F8A3-E023-EA80-42CB4E1135C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18C0E9B-6D5B-1615-574C-B0092F1CCB8B}"/>
              </a:ext>
            </a:extLst>
          </p:cNvPr>
          <p:cNvSpPr>
            <a:spLocks noGrp="1"/>
          </p:cNvSpPr>
          <p:nvPr>
            <p:ph type="title"/>
          </p:nvPr>
        </p:nvSpPr>
        <p:spPr/>
        <p:txBody>
          <a:bodyPr/>
          <a:lstStyle/>
          <a:p>
            <a:r>
              <a:rPr lang="fr-FR" dirty="0"/>
              <a:t>L’étude d’impact</a:t>
            </a:r>
          </a:p>
        </p:txBody>
      </p:sp>
      <p:sp>
        <p:nvSpPr>
          <p:cNvPr id="4" name="Espace réservé de la date 3">
            <a:extLst>
              <a:ext uri="{FF2B5EF4-FFF2-40B4-BE49-F238E27FC236}">
                <a16:creationId xmlns:a16="http://schemas.microsoft.com/office/drawing/2014/main" id="{8F659215-9BC8-762B-56EE-EB5A6CF0D915}"/>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C0E77930-9605-71D4-8346-1B874439C5C1}"/>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6960B31B-3130-12C2-AD48-01D7BD8929E1}"/>
              </a:ext>
            </a:extLst>
          </p:cNvPr>
          <p:cNvSpPr>
            <a:spLocks noGrp="1"/>
          </p:cNvSpPr>
          <p:nvPr>
            <p:ph type="sldNum" sz="quarter" idx="12"/>
          </p:nvPr>
        </p:nvSpPr>
        <p:spPr/>
        <p:txBody>
          <a:bodyPr/>
          <a:lstStyle/>
          <a:p>
            <a:fld id="{507328C8-813F-FB47-A686-6BA224EE0406}" type="slidenum">
              <a:rPr lang="fr-FR" smtClean="0"/>
              <a:t>34</a:t>
            </a:fld>
            <a:endParaRPr lang="fr-FR"/>
          </a:p>
        </p:txBody>
      </p:sp>
      <p:sp>
        <p:nvSpPr>
          <p:cNvPr id="9" name="Espace réservé du contenu 2">
            <a:extLst>
              <a:ext uri="{FF2B5EF4-FFF2-40B4-BE49-F238E27FC236}">
                <a16:creationId xmlns:a16="http://schemas.microsoft.com/office/drawing/2014/main" id="{98028E27-BAB2-3A9A-546C-6B14FA8D3C5B}"/>
              </a:ext>
            </a:extLst>
          </p:cNvPr>
          <p:cNvSpPr>
            <a:spLocks noGrp="1"/>
          </p:cNvSpPr>
          <p:nvPr>
            <p:ph idx="1"/>
          </p:nvPr>
        </p:nvSpPr>
        <p:spPr>
          <a:xfrm>
            <a:off x="487755" y="1363834"/>
            <a:ext cx="8058107" cy="4320869"/>
          </a:xfrm>
        </p:spPr>
        <p:txBody>
          <a:bodyPr>
            <a:normAutofit/>
          </a:bodyPr>
          <a:lstStyle/>
          <a:p>
            <a:pPr marL="0" lvl="1" indent="0" fontAlgn="base">
              <a:spcBef>
                <a:spcPts val="1000"/>
              </a:spcBef>
              <a:spcAft>
                <a:spcPct val="0"/>
              </a:spcAft>
              <a:buNone/>
            </a:pPr>
            <a:r>
              <a:rPr lang="fr-FR" sz="1600" b="1" dirty="0"/>
              <a:t>Une étude d’impact détaillée </a:t>
            </a:r>
            <a:r>
              <a:rPr lang="fr-FR" sz="1600" dirty="0"/>
              <a:t>a été menée et recense l’ensemble des incidences du projet sur son environnement global</a:t>
            </a:r>
          </a:p>
          <a:p>
            <a:pPr marL="0" lvl="1" indent="0" fontAlgn="base">
              <a:spcBef>
                <a:spcPts val="1000"/>
              </a:spcBef>
              <a:spcAft>
                <a:spcPct val="0"/>
              </a:spcAft>
              <a:buNone/>
            </a:pPr>
            <a:endParaRPr lang="fr-FR" sz="1600" b="1" dirty="0"/>
          </a:p>
          <a:p>
            <a:pPr marL="0" lvl="1" indent="0" fontAlgn="base">
              <a:spcBef>
                <a:spcPts val="1000"/>
              </a:spcBef>
              <a:spcAft>
                <a:spcPct val="0"/>
              </a:spcAft>
              <a:buNone/>
            </a:pPr>
            <a:r>
              <a:rPr lang="fr-FR" sz="1600" b="1" dirty="0"/>
              <a:t>Les principaux d’impacts identifiés concernent : </a:t>
            </a:r>
          </a:p>
          <a:p>
            <a:pPr lvl="0"/>
            <a:r>
              <a:rPr lang="fr-FR" dirty="0"/>
              <a:t>l'eau (écoulement des EP et la qualité des eaux)</a:t>
            </a:r>
          </a:p>
          <a:p>
            <a:pPr lvl="0"/>
            <a:r>
              <a:rPr lang="fr-FR" dirty="0"/>
              <a:t>le patrimoine archéologique</a:t>
            </a:r>
          </a:p>
          <a:p>
            <a:pPr lvl="0"/>
            <a:r>
              <a:rPr lang="fr-FR" dirty="0"/>
              <a:t>l'activité agricole</a:t>
            </a:r>
          </a:p>
          <a:p>
            <a:pPr lvl="0"/>
            <a:r>
              <a:rPr lang="fr-FR" dirty="0"/>
              <a:t>l’environnement sonore</a:t>
            </a:r>
          </a:p>
          <a:p>
            <a:pPr lvl="0"/>
            <a:r>
              <a:rPr lang="fr-FR" dirty="0"/>
              <a:t>la qualité de l'air</a:t>
            </a:r>
          </a:p>
          <a:p>
            <a:pPr marL="0" lvl="1" indent="0" fontAlgn="base">
              <a:spcBef>
                <a:spcPts val="1000"/>
              </a:spcBef>
              <a:spcAft>
                <a:spcPct val="0"/>
              </a:spcAft>
              <a:buNone/>
            </a:pPr>
            <a:endParaRPr lang="fr-FR" sz="1600" b="1" dirty="0"/>
          </a:p>
          <a:p>
            <a:pPr marL="0" lvl="1" indent="0" fontAlgn="base">
              <a:spcBef>
                <a:spcPts val="1000"/>
              </a:spcBef>
              <a:spcAft>
                <a:spcPct val="0"/>
              </a:spcAft>
              <a:buNone/>
            </a:pPr>
            <a:r>
              <a:rPr lang="fr-FR" sz="1600" dirty="0"/>
              <a:t>Pour chacun d’entre eux, des mesures spécifiques sont prévues en appliquant la démarche </a:t>
            </a:r>
            <a:r>
              <a:rPr lang="fr-FR" altLang="fr-FR" sz="1600" dirty="0"/>
              <a:t>ERC : </a:t>
            </a:r>
            <a:r>
              <a:rPr lang="fr-FR" altLang="fr-FR" sz="1600" b="1" dirty="0"/>
              <a:t>Eviter – Réduire – Compenser</a:t>
            </a:r>
          </a:p>
          <a:p>
            <a:pPr marL="0" lvl="1" indent="0" fontAlgn="base">
              <a:spcBef>
                <a:spcPts val="1000"/>
              </a:spcBef>
              <a:spcAft>
                <a:spcPct val="0"/>
              </a:spcAft>
              <a:buNone/>
            </a:pPr>
            <a:endParaRPr lang="fr-FR" b="1" dirty="0"/>
          </a:p>
          <a:p>
            <a:endParaRPr lang="fr-FR" dirty="0"/>
          </a:p>
          <a:p>
            <a:endParaRPr lang="fr-FR" dirty="0"/>
          </a:p>
          <a:p>
            <a:endParaRPr lang="fr-FR" dirty="0"/>
          </a:p>
        </p:txBody>
      </p:sp>
    </p:spTree>
    <p:extLst>
      <p:ext uri="{BB962C8B-B14F-4D97-AF65-F5344CB8AC3E}">
        <p14:creationId xmlns:p14="http://schemas.microsoft.com/office/powerpoint/2010/main" val="26861695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1A8D8-4C4C-310F-17F7-A5E65387F62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AA49F38-0104-68E7-50C4-ED975F285747}"/>
              </a:ext>
            </a:extLst>
          </p:cNvPr>
          <p:cNvSpPr>
            <a:spLocks noGrp="1"/>
          </p:cNvSpPr>
          <p:nvPr>
            <p:ph type="title"/>
          </p:nvPr>
        </p:nvSpPr>
        <p:spPr/>
        <p:txBody>
          <a:bodyPr/>
          <a:lstStyle/>
          <a:p>
            <a:r>
              <a:rPr lang="fr-FR" dirty="0"/>
              <a:t>La gestion des principaux impacts</a:t>
            </a:r>
          </a:p>
        </p:txBody>
      </p:sp>
      <p:sp>
        <p:nvSpPr>
          <p:cNvPr id="4" name="Espace réservé de la date 3">
            <a:extLst>
              <a:ext uri="{FF2B5EF4-FFF2-40B4-BE49-F238E27FC236}">
                <a16:creationId xmlns:a16="http://schemas.microsoft.com/office/drawing/2014/main" id="{906D80D0-E777-FD08-AF88-A8EE6ED37395}"/>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5237334D-806E-7997-C0E8-5E3197FE6A68}"/>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910DAE70-63D0-8819-FD66-2774D881F94B}"/>
              </a:ext>
            </a:extLst>
          </p:cNvPr>
          <p:cNvSpPr>
            <a:spLocks noGrp="1"/>
          </p:cNvSpPr>
          <p:nvPr>
            <p:ph type="sldNum" sz="quarter" idx="12"/>
          </p:nvPr>
        </p:nvSpPr>
        <p:spPr/>
        <p:txBody>
          <a:bodyPr/>
          <a:lstStyle/>
          <a:p>
            <a:fld id="{507328C8-813F-FB47-A686-6BA224EE0406}" type="slidenum">
              <a:rPr lang="fr-FR" smtClean="0"/>
              <a:t>35</a:t>
            </a:fld>
            <a:endParaRPr lang="fr-FR"/>
          </a:p>
        </p:txBody>
      </p:sp>
      <p:pic>
        <p:nvPicPr>
          <p:cNvPr id="11" name="Image 10">
            <a:extLst>
              <a:ext uri="{FF2B5EF4-FFF2-40B4-BE49-F238E27FC236}">
                <a16:creationId xmlns:a16="http://schemas.microsoft.com/office/drawing/2014/main" id="{B5A2E98B-8C91-BEFA-60E7-231045F888BD}"/>
              </a:ext>
            </a:extLst>
          </p:cNvPr>
          <p:cNvPicPr>
            <a:picLocks noChangeAspect="1"/>
          </p:cNvPicPr>
          <p:nvPr/>
        </p:nvPicPr>
        <p:blipFill>
          <a:blip r:embed="rId2"/>
          <a:stretch>
            <a:fillRect/>
          </a:stretch>
        </p:blipFill>
        <p:spPr>
          <a:xfrm>
            <a:off x="192281" y="1014340"/>
            <a:ext cx="10854584" cy="5714618"/>
          </a:xfrm>
          <a:prstGeom prst="rect">
            <a:avLst/>
          </a:prstGeom>
        </p:spPr>
      </p:pic>
    </p:spTree>
    <p:extLst>
      <p:ext uri="{BB962C8B-B14F-4D97-AF65-F5344CB8AC3E}">
        <p14:creationId xmlns:p14="http://schemas.microsoft.com/office/powerpoint/2010/main" val="3926826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4DC157F-A797-EA95-4584-B1CDDED8769E}"/>
              </a:ext>
            </a:extLst>
          </p:cNvPr>
          <p:cNvSpPr>
            <a:spLocks noGrp="1"/>
          </p:cNvSpPr>
          <p:nvPr>
            <p:ph type="title"/>
          </p:nvPr>
        </p:nvSpPr>
        <p:spPr/>
        <p:txBody>
          <a:bodyPr/>
          <a:lstStyle/>
          <a:p>
            <a:r>
              <a:rPr lang="fr-FR" dirty="0"/>
              <a:t>Exemple d’intégration locale des projets logistiques</a:t>
            </a:r>
          </a:p>
        </p:txBody>
      </p:sp>
      <p:sp>
        <p:nvSpPr>
          <p:cNvPr id="4" name="Espace réservé de la date 3">
            <a:extLst>
              <a:ext uri="{FF2B5EF4-FFF2-40B4-BE49-F238E27FC236}">
                <a16:creationId xmlns:a16="http://schemas.microsoft.com/office/drawing/2014/main" id="{436006A9-7834-8E9A-B4AD-3ABCC075D8EB}"/>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1C756900-ABD2-0ED0-0A60-0DC282BADBE6}"/>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0383929A-1F08-4063-7711-5104831D725F}"/>
              </a:ext>
            </a:extLst>
          </p:cNvPr>
          <p:cNvSpPr>
            <a:spLocks noGrp="1"/>
          </p:cNvSpPr>
          <p:nvPr>
            <p:ph type="sldNum" sz="quarter" idx="12"/>
          </p:nvPr>
        </p:nvSpPr>
        <p:spPr/>
        <p:txBody>
          <a:bodyPr/>
          <a:lstStyle/>
          <a:p>
            <a:fld id="{507328C8-813F-FB47-A686-6BA224EE0406}" type="slidenum">
              <a:rPr lang="fr-FR" smtClean="0"/>
              <a:t>36</a:t>
            </a:fld>
            <a:endParaRPr lang="fr-FR"/>
          </a:p>
        </p:txBody>
      </p:sp>
      <p:sp>
        <p:nvSpPr>
          <p:cNvPr id="7" name="Espace réservé du texte 6">
            <a:extLst>
              <a:ext uri="{FF2B5EF4-FFF2-40B4-BE49-F238E27FC236}">
                <a16:creationId xmlns:a16="http://schemas.microsoft.com/office/drawing/2014/main" id="{D2BCD8EF-B793-C8EC-2B8E-63F603EC8764}"/>
              </a:ext>
            </a:extLst>
          </p:cNvPr>
          <p:cNvSpPr>
            <a:spLocks noGrp="1"/>
          </p:cNvSpPr>
          <p:nvPr>
            <p:ph type="body" sz="quarter" idx="13"/>
          </p:nvPr>
        </p:nvSpPr>
        <p:spPr/>
        <p:txBody>
          <a:bodyPr/>
          <a:lstStyle/>
          <a:p>
            <a:endParaRPr lang="fr-FR"/>
          </a:p>
        </p:txBody>
      </p:sp>
      <p:pic>
        <p:nvPicPr>
          <p:cNvPr id="8" name="Image 7">
            <a:extLst>
              <a:ext uri="{FF2B5EF4-FFF2-40B4-BE49-F238E27FC236}">
                <a16:creationId xmlns:a16="http://schemas.microsoft.com/office/drawing/2014/main" id="{50952FC6-027E-3BED-D28A-3E85C9142852}"/>
              </a:ext>
            </a:extLst>
          </p:cNvPr>
          <p:cNvPicPr>
            <a:picLocks noChangeAspect="1"/>
          </p:cNvPicPr>
          <p:nvPr/>
        </p:nvPicPr>
        <p:blipFill>
          <a:blip r:embed="rId2"/>
          <a:stretch>
            <a:fillRect/>
          </a:stretch>
        </p:blipFill>
        <p:spPr>
          <a:xfrm>
            <a:off x="7975968" y="1129072"/>
            <a:ext cx="4124874" cy="2081346"/>
          </a:xfrm>
          <a:prstGeom prst="rect">
            <a:avLst/>
          </a:prstGeom>
        </p:spPr>
      </p:pic>
      <p:pic>
        <p:nvPicPr>
          <p:cNvPr id="9" name="Image 8">
            <a:extLst>
              <a:ext uri="{FF2B5EF4-FFF2-40B4-BE49-F238E27FC236}">
                <a16:creationId xmlns:a16="http://schemas.microsoft.com/office/drawing/2014/main" id="{9654B096-43FF-C9C6-6D84-B1BB6B9C2ECE}"/>
              </a:ext>
            </a:extLst>
          </p:cNvPr>
          <p:cNvPicPr>
            <a:picLocks noChangeAspect="1"/>
          </p:cNvPicPr>
          <p:nvPr/>
        </p:nvPicPr>
        <p:blipFill rotWithShape="1">
          <a:blip r:embed="rId3"/>
          <a:srcRect l="24800" t="13740" r="-2910" b="-2796"/>
          <a:stretch>
            <a:fillRect/>
          </a:stretch>
        </p:blipFill>
        <p:spPr>
          <a:xfrm>
            <a:off x="3339223" y="1106841"/>
            <a:ext cx="1963209" cy="1600160"/>
          </a:xfrm>
          <a:prstGeom prst="rect">
            <a:avLst/>
          </a:prstGeom>
        </p:spPr>
      </p:pic>
      <p:pic>
        <p:nvPicPr>
          <p:cNvPr id="10" name="Image 9">
            <a:extLst>
              <a:ext uri="{FF2B5EF4-FFF2-40B4-BE49-F238E27FC236}">
                <a16:creationId xmlns:a16="http://schemas.microsoft.com/office/drawing/2014/main" id="{48BDD1E8-D808-D544-D834-A43783E684FA}"/>
              </a:ext>
            </a:extLst>
          </p:cNvPr>
          <p:cNvPicPr>
            <a:picLocks noChangeAspect="1"/>
          </p:cNvPicPr>
          <p:nvPr/>
        </p:nvPicPr>
        <p:blipFill>
          <a:blip r:embed="rId4"/>
          <a:srcRect l="8380" t="997" r="6660" b="21566"/>
          <a:stretch>
            <a:fillRect/>
          </a:stretch>
        </p:blipFill>
        <p:spPr>
          <a:xfrm>
            <a:off x="5428898" y="1106841"/>
            <a:ext cx="2400784" cy="1611743"/>
          </a:xfrm>
          <a:prstGeom prst="rect">
            <a:avLst/>
          </a:prstGeom>
        </p:spPr>
      </p:pic>
      <p:pic>
        <p:nvPicPr>
          <p:cNvPr id="11" name="Image 10">
            <a:extLst>
              <a:ext uri="{FF2B5EF4-FFF2-40B4-BE49-F238E27FC236}">
                <a16:creationId xmlns:a16="http://schemas.microsoft.com/office/drawing/2014/main" id="{A5765556-1564-472F-4483-6C291D01DCE5}"/>
              </a:ext>
            </a:extLst>
          </p:cNvPr>
          <p:cNvPicPr>
            <a:picLocks noChangeAspect="1"/>
          </p:cNvPicPr>
          <p:nvPr/>
        </p:nvPicPr>
        <p:blipFill>
          <a:blip r:embed="rId5"/>
          <a:stretch>
            <a:fillRect/>
          </a:stretch>
        </p:blipFill>
        <p:spPr>
          <a:xfrm>
            <a:off x="206639" y="1142088"/>
            <a:ext cx="2835797" cy="2126047"/>
          </a:xfrm>
          <a:prstGeom prst="rect">
            <a:avLst/>
          </a:prstGeom>
        </p:spPr>
      </p:pic>
      <p:pic>
        <p:nvPicPr>
          <p:cNvPr id="12" name="Espace réservé pour une image  47" descr="Une image contenant plein air, herbe, bâtiment, plante&#10;&#10;Description générée automatiquement">
            <a:extLst>
              <a:ext uri="{FF2B5EF4-FFF2-40B4-BE49-F238E27FC236}">
                <a16:creationId xmlns:a16="http://schemas.microsoft.com/office/drawing/2014/main" id="{AC3A1776-9847-69B9-77FB-97532FCA37C3}"/>
              </a:ext>
            </a:extLst>
          </p:cNvPr>
          <p:cNvPicPr>
            <a:picLocks noChangeAspect="1"/>
          </p:cNvPicPr>
          <p:nvPr/>
        </p:nvPicPr>
        <p:blipFill rotWithShape="1">
          <a:blip r:embed="rId6">
            <a:extLst>
              <a:ext uri="{BEBA8EAE-BF5A-486C-A8C5-ECC9F3942E4B}">
                <a14:imgProps xmlns:a14="http://schemas.microsoft.com/office/drawing/2010/main">
                  <a14:imgLayer r:embed="rId7">
                    <a14:imgEffect>
                      <a14:brightnessContrast bright="10000" contrast="10000"/>
                    </a14:imgEffect>
                  </a14:imgLayer>
                </a14:imgProps>
              </a:ext>
            </a:extLst>
          </a:blip>
          <a:srcRect l="45634" t="-57" r="120" b="57"/>
          <a:stretch/>
        </p:blipFill>
        <p:spPr>
          <a:xfrm>
            <a:off x="3760445" y="3034674"/>
            <a:ext cx="2945155" cy="2957427"/>
          </a:xfrm>
          <a:custGeom>
            <a:avLst/>
            <a:gdLst>
              <a:gd name="connsiteX0" fmla="*/ 381069 w 6097100"/>
              <a:gd name="connsiteY0" fmla="*/ 0 h 6122504"/>
              <a:gd name="connsiteX1" fmla="*/ 6097100 w 6097100"/>
              <a:gd name="connsiteY1" fmla="*/ 0 h 6122504"/>
              <a:gd name="connsiteX2" fmla="*/ 6097100 w 6097100"/>
              <a:gd name="connsiteY2" fmla="*/ 6122504 h 6122504"/>
              <a:gd name="connsiteX3" fmla="*/ 381069 w 6097100"/>
              <a:gd name="connsiteY3" fmla="*/ 6122504 h 6122504"/>
              <a:gd name="connsiteX4" fmla="*/ 0 w 6097100"/>
              <a:gd name="connsiteY4" fmla="*/ 5741830 h 6122504"/>
              <a:gd name="connsiteX5" fmla="*/ 0 w 6097100"/>
              <a:gd name="connsiteY5" fmla="*/ 380674 h 6122504"/>
              <a:gd name="connsiteX6" fmla="*/ 381069 w 6097100"/>
              <a:gd name="connsiteY6" fmla="*/ 0 h 61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7100" h="6122504">
                <a:moveTo>
                  <a:pt x="381069" y="0"/>
                </a:moveTo>
                <a:lnTo>
                  <a:pt x="6097100" y="0"/>
                </a:lnTo>
                <a:lnTo>
                  <a:pt x="6097100" y="6122504"/>
                </a:lnTo>
                <a:lnTo>
                  <a:pt x="381069" y="6122504"/>
                </a:lnTo>
                <a:cubicBezTo>
                  <a:pt x="170782" y="6122504"/>
                  <a:pt x="0" y="5951899"/>
                  <a:pt x="0" y="5741830"/>
                </a:cubicBezTo>
                <a:lnTo>
                  <a:pt x="0" y="380674"/>
                </a:lnTo>
                <a:cubicBezTo>
                  <a:pt x="0" y="170605"/>
                  <a:pt x="170782" y="0"/>
                  <a:pt x="381069" y="0"/>
                </a:cubicBezTo>
                <a:close/>
              </a:path>
            </a:pathLst>
          </a:custGeom>
        </p:spPr>
      </p:pic>
      <p:pic>
        <p:nvPicPr>
          <p:cNvPr id="13" name="Image 12" descr="Une image contenant plein air, ciel, plante, herbe&#10;&#10;Le contenu généré par l’IA peut être incorrect.">
            <a:extLst>
              <a:ext uri="{FF2B5EF4-FFF2-40B4-BE49-F238E27FC236}">
                <a16:creationId xmlns:a16="http://schemas.microsoft.com/office/drawing/2014/main" id="{183AA585-869B-15E1-4222-F31DC9D4AFF1}"/>
              </a:ext>
            </a:extLst>
          </p:cNvPr>
          <p:cNvPicPr>
            <a:picLocks noChangeAspect="1"/>
          </p:cNvPicPr>
          <p:nvPr/>
        </p:nvPicPr>
        <p:blipFill>
          <a:blip r:embed="rId8"/>
          <a:srcRect b="5368"/>
          <a:stretch>
            <a:fillRect/>
          </a:stretch>
        </p:blipFill>
        <p:spPr>
          <a:xfrm>
            <a:off x="6988068" y="3268135"/>
            <a:ext cx="5112774" cy="2723966"/>
          </a:xfrm>
          <a:prstGeom prst="rect">
            <a:avLst/>
          </a:prstGeom>
        </p:spPr>
      </p:pic>
      <p:pic>
        <p:nvPicPr>
          <p:cNvPr id="15" name="Image 14">
            <a:extLst>
              <a:ext uri="{FF2B5EF4-FFF2-40B4-BE49-F238E27FC236}">
                <a16:creationId xmlns:a16="http://schemas.microsoft.com/office/drawing/2014/main" id="{EB6C81F0-01B6-0531-1796-4FACEF3E1E16}"/>
              </a:ext>
            </a:extLst>
          </p:cNvPr>
          <p:cNvPicPr>
            <a:picLocks noChangeAspect="1"/>
          </p:cNvPicPr>
          <p:nvPr/>
        </p:nvPicPr>
        <p:blipFill>
          <a:blip r:embed="rId9"/>
          <a:srcRect l="9269" t="975" r="18626" b="-975"/>
          <a:stretch>
            <a:fillRect/>
          </a:stretch>
        </p:blipFill>
        <p:spPr>
          <a:xfrm>
            <a:off x="206639" y="3408764"/>
            <a:ext cx="3341511" cy="2597234"/>
          </a:xfrm>
          <a:prstGeom prst="rect">
            <a:avLst/>
          </a:prstGeom>
        </p:spPr>
      </p:pic>
    </p:spTree>
    <p:extLst>
      <p:ext uri="{BB962C8B-B14F-4D97-AF65-F5344CB8AC3E}">
        <p14:creationId xmlns:p14="http://schemas.microsoft.com/office/powerpoint/2010/main" val="36118002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7323D-4BC1-7686-21E6-AB4178BBE87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D729870-930B-6755-8E80-22313FA4DCF7}"/>
              </a:ext>
            </a:extLst>
          </p:cNvPr>
          <p:cNvSpPr>
            <a:spLocks noGrp="1"/>
          </p:cNvSpPr>
          <p:nvPr>
            <p:ph type="title"/>
          </p:nvPr>
        </p:nvSpPr>
        <p:spPr>
          <a:xfrm>
            <a:off x="384561" y="387938"/>
            <a:ext cx="11313145" cy="560490"/>
          </a:xfrm>
        </p:spPr>
        <p:txBody>
          <a:bodyPr/>
          <a:lstStyle/>
          <a:p>
            <a:r>
              <a:rPr lang="fr-FR" dirty="0"/>
              <a:t>En synthèse</a:t>
            </a:r>
          </a:p>
        </p:txBody>
      </p:sp>
      <p:sp>
        <p:nvSpPr>
          <p:cNvPr id="4" name="Espace réservé de la date 3">
            <a:extLst>
              <a:ext uri="{FF2B5EF4-FFF2-40B4-BE49-F238E27FC236}">
                <a16:creationId xmlns:a16="http://schemas.microsoft.com/office/drawing/2014/main" id="{593EE3B5-B9F8-B256-9E46-BCB9449C230F}"/>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5100D7FE-74C0-E42F-C42D-4513258CDC85}"/>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015C4464-9424-1407-15C9-5E14A862B680}"/>
              </a:ext>
            </a:extLst>
          </p:cNvPr>
          <p:cNvSpPr>
            <a:spLocks noGrp="1"/>
          </p:cNvSpPr>
          <p:nvPr>
            <p:ph type="sldNum" sz="quarter" idx="12"/>
          </p:nvPr>
        </p:nvSpPr>
        <p:spPr/>
        <p:txBody>
          <a:bodyPr/>
          <a:lstStyle/>
          <a:p>
            <a:fld id="{507328C8-813F-FB47-A686-6BA224EE0406}" type="slidenum">
              <a:rPr lang="fr-FR" smtClean="0"/>
              <a:t>37</a:t>
            </a:fld>
            <a:endParaRPr lang="fr-FR"/>
          </a:p>
        </p:txBody>
      </p:sp>
      <p:pic>
        <p:nvPicPr>
          <p:cNvPr id="3" name="Image 2">
            <a:extLst>
              <a:ext uri="{FF2B5EF4-FFF2-40B4-BE49-F238E27FC236}">
                <a16:creationId xmlns:a16="http://schemas.microsoft.com/office/drawing/2014/main" id="{D17FD1CD-02D9-CC5F-4EB1-ED1E3310DEB7}"/>
              </a:ext>
            </a:extLst>
          </p:cNvPr>
          <p:cNvPicPr>
            <a:picLocks noChangeAspect="1"/>
          </p:cNvPicPr>
          <p:nvPr/>
        </p:nvPicPr>
        <p:blipFill>
          <a:blip r:embed="rId2"/>
          <a:stretch>
            <a:fillRect/>
          </a:stretch>
        </p:blipFill>
        <p:spPr>
          <a:xfrm>
            <a:off x="1371601" y="1048401"/>
            <a:ext cx="9918700" cy="5061454"/>
          </a:xfrm>
          <a:prstGeom prst="rect">
            <a:avLst/>
          </a:prstGeom>
        </p:spPr>
      </p:pic>
    </p:spTree>
    <p:extLst>
      <p:ext uri="{BB962C8B-B14F-4D97-AF65-F5344CB8AC3E}">
        <p14:creationId xmlns:p14="http://schemas.microsoft.com/office/powerpoint/2010/main" val="27635592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465C220-8539-E82D-F296-6EFD0A54D4BA}"/>
              </a:ext>
            </a:extLst>
          </p:cNvPr>
          <p:cNvSpPr>
            <a:spLocks noGrp="1"/>
          </p:cNvSpPr>
          <p:nvPr>
            <p:ph type="title"/>
          </p:nvPr>
        </p:nvSpPr>
        <p:spPr>
          <a:xfrm>
            <a:off x="5976623" y="2550407"/>
            <a:ext cx="5526158" cy="2186693"/>
          </a:xfrm>
        </p:spPr>
        <p:txBody>
          <a:bodyPr/>
          <a:lstStyle/>
          <a:p>
            <a:r>
              <a:rPr lang="fr-FR" dirty="0"/>
              <a:t>Temps d’échange </a:t>
            </a:r>
          </a:p>
        </p:txBody>
      </p:sp>
      <p:sp>
        <p:nvSpPr>
          <p:cNvPr id="4" name="Espace réservé de la date 3">
            <a:extLst>
              <a:ext uri="{FF2B5EF4-FFF2-40B4-BE49-F238E27FC236}">
                <a16:creationId xmlns:a16="http://schemas.microsoft.com/office/drawing/2014/main" id="{A90047BD-80D7-4D84-5C79-40415509E7C0}"/>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BF5C9DA4-3FE3-6538-5504-069E2983F79B}"/>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8849A102-0E31-9D1B-0E38-E485C7536207}"/>
              </a:ext>
            </a:extLst>
          </p:cNvPr>
          <p:cNvSpPr>
            <a:spLocks noGrp="1"/>
          </p:cNvSpPr>
          <p:nvPr>
            <p:ph type="sldNum" sz="quarter" idx="12"/>
          </p:nvPr>
        </p:nvSpPr>
        <p:spPr/>
        <p:txBody>
          <a:bodyPr/>
          <a:lstStyle/>
          <a:p>
            <a:fld id="{507328C8-813F-FB47-A686-6BA224EE0406}" type="slidenum">
              <a:rPr lang="fr-FR" smtClean="0"/>
              <a:t>38</a:t>
            </a:fld>
            <a:endParaRPr lang="fr-FR"/>
          </a:p>
        </p:txBody>
      </p:sp>
      <p:pic>
        <p:nvPicPr>
          <p:cNvPr id="8" name="Image 7">
            <a:extLst>
              <a:ext uri="{FF2B5EF4-FFF2-40B4-BE49-F238E27FC236}">
                <a16:creationId xmlns:a16="http://schemas.microsoft.com/office/drawing/2014/main" id="{5DEE7643-5B6D-3CCD-7633-C9A33DA9244D}"/>
              </a:ext>
            </a:extLst>
          </p:cNvPr>
          <p:cNvPicPr>
            <a:picLocks noChangeAspect="1"/>
          </p:cNvPicPr>
          <p:nvPr/>
        </p:nvPicPr>
        <p:blipFill>
          <a:blip r:embed="rId2"/>
          <a:stretch>
            <a:fillRect/>
          </a:stretch>
        </p:blipFill>
        <p:spPr>
          <a:xfrm>
            <a:off x="895350" y="1776777"/>
            <a:ext cx="4114800" cy="4074557"/>
          </a:xfrm>
          <a:prstGeom prst="rect">
            <a:avLst/>
          </a:prstGeom>
        </p:spPr>
      </p:pic>
    </p:spTree>
    <p:extLst>
      <p:ext uri="{BB962C8B-B14F-4D97-AF65-F5344CB8AC3E}">
        <p14:creationId xmlns:p14="http://schemas.microsoft.com/office/powerpoint/2010/main" val="30150720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2EB515F-CDAA-8CE4-E245-1A69D9BB413A}"/>
              </a:ext>
            </a:extLst>
          </p:cNvPr>
          <p:cNvSpPr>
            <a:spLocks noGrp="1"/>
          </p:cNvSpPr>
          <p:nvPr>
            <p:ph type="title"/>
          </p:nvPr>
        </p:nvSpPr>
        <p:spPr/>
        <p:txBody>
          <a:bodyPr/>
          <a:lstStyle/>
          <a:p>
            <a:r>
              <a:rPr lang="fr-FR" dirty="0"/>
              <a:t>Conclusion de la réunion</a:t>
            </a:r>
          </a:p>
        </p:txBody>
      </p:sp>
      <p:sp>
        <p:nvSpPr>
          <p:cNvPr id="3" name="Espace réservé du contenu 2">
            <a:extLst>
              <a:ext uri="{FF2B5EF4-FFF2-40B4-BE49-F238E27FC236}">
                <a16:creationId xmlns:a16="http://schemas.microsoft.com/office/drawing/2014/main" id="{264C25D7-1542-2A08-3025-6A9C72A1765C}"/>
              </a:ext>
            </a:extLst>
          </p:cNvPr>
          <p:cNvSpPr>
            <a:spLocks noGrp="1"/>
          </p:cNvSpPr>
          <p:nvPr>
            <p:ph idx="1"/>
          </p:nvPr>
        </p:nvSpPr>
        <p:spPr/>
        <p:txBody>
          <a:bodyPr/>
          <a:lstStyle/>
          <a:p>
            <a:r>
              <a:rPr lang="fr-FR" dirty="0"/>
              <a:t>4</a:t>
            </a:r>
          </a:p>
        </p:txBody>
      </p:sp>
      <p:sp>
        <p:nvSpPr>
          <p:cNvPr id="4" name="Espace réservé de la date 3">
            <a:extLst>
              <a:ext uri="{FF2B5EF4-FFF2-40B4-BE49-F238E27FC236}">
                <a16:creationId xmlns:a16="http://schemas.microsoft.com/office/drawing/2014/main" id="{C90EB21A-A3CF-2229-AF1B-C606AA1AB020}"/>
              </a:ext>
            </a:extLst>
          </p:cNvPr>
          <p:cNvSpPr>
            <a:spLocks noGrp="1"/>
          </p:cNvSpPr>
          <p:nvPr>
            <p:ph type="dt" sz="half" idx="10"/>
          </p:nvPr>
        </p:nvSpPr>
        <p:spPr/>
        <p:txBody>
          <a:bodyPr/>
          <a:lstStyle/>
          <a:p>
            <a:fld id="{28A3161B-E310-5D44-BD5F-94680F6BF87E}" type="datetime4">
              <a:rPr lang="fr-FR" smtClean="0"/>
              <a:t>29 août 2026</a:t>
            </a:fld>
            <a:endParaRPr lang="fr-FR"/>
          </a:p>
        </p:txBody>
      </p:sp>
      <p:sp>
        <p:nvSpPr>
          <p:cNvPr id="5" name="Espace réservé du pied de page 4">
            <a:extLst>
              <a:ext uri="{FF2B5EF4-FFF2-40B4-BE49-F238E27FC236}">
                <a16:creationId xmlns:a16="http://schemas.microsoft.com/office/drawing/2014/main" id="{36279E23-59DC-1729-A5DF-18599B64FE80}"/>
              </a:ext>
            </a:extLst>
          </p:cNvPr>
          <p:cNvSpPr>
            <a:spLocks noGrp="1"/>
          </p:cNvSpPr>
          <p:nvPr>
            <p:ph type="ftr" sz="quarter" idx="11"/>
          </p:nvPr>
        </p:nvSpPr>
        <p:spPr/>
        <p:txBody>
          <a:bodyPr/>
          <a:lstStyle/>
          <a:p>
            <a:r>
              <a:rPr lang="fr-FR"/>
              <a:t>Titre de la présentation</a:t>
            </a:r>
          </a:p>
        </p:txBody>
      </p:sp>
      <p:sp>
        <p:nvSpPr>
          <p:cNvPr id="6" name="Espace réservé du numéro de diapositive 5">
            <a:extLst>
              <a:ext uri="{FF2B5EF4-FFF2-40B4-BE49-F238E27FC236}">
                <a16:creationId xmlns:a16="http://schemas.microsoft.com/office/drawing/2014/main" id="{16B9A933-5A5B-30D4-0FF9-17535229C3C9}"/>
              </a:ext>
            </a:extLst>
          </p:cNvPr>
          <p:cNvSpPr>
            <a:spLocks noGrp="1"/>
          </p:cNvSpPr>
          <p:nvPr>
            <p:ph type="sldNum" sz="quarter" idx="12"/>
          </p:nvPr>
        </p:nvSpPr>
        <p:spPr/>
        <p:txBody>
          <a:bodyPr/>
          <a:lstStyle/>
          <a:p>
            <a:fld id="{507328C8-813F-FB47-A686-6BA224EE0406}" type="slidenum">
              <a:rPr lang="fr-FR" smtClean="0"/>
              <a:t>39</a:t>
            </a:fld>
            <a:endParaRPr lang="fr-FR"/>
          </a:p>
        </p:txBody>
      </p:sp>
    </p:spTree>
    <p:extLst>
      <p:ext uri="{BB962C8B-B14F-4D97-AF65-F5344CB8AC3E}">
        <p14:creationId xmlns:p14="http://schemas.microsoft.com/office/powerpoint/2010/main" val="14394926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B7E4B-4D58-1D1B-74FB-DC0EB932408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91A0DA7-4CC7-5861-046A-D1ECBC6BF624}"/>
              </a:ext>
            </a:extLst>
          </p:cNvPr>
          <p:cNvSpPr>
            <a:spLocks noGrp="1"/>
          </p:cNvSpPr>
          <p:nvPr>
            <p:ph type="title"/>
          </p:nvPr>
        </p:nvSpPr>
        <p:spPr>
          <a:xfrm>
            <a:off x="6091216" y="3939123"/>
            <a:ext cx="5696861" cy="1186189"/>
          </a:xfrm>
        </p:spPr>
        <p:txBody>
          <a:bodyPr anchor="b">
            <a:normAutofit/>
          </a:bodyPr>
          <a:lstStyle/>
          <a:p>
            <a:r>
              <a:rPr lang="fr-FR" b="1"/>
              <a:t>Merci de votre attention</a:t>
            </a:r>
          </a:p>
        </p:txBody>
      </p:sp>
      <p:sp>
        <p:nvSpPr>
          <p:cNvPr id="16" name="Text Placeholder 3">
            <a:extLst>
              <a:ext uri="{FF2B5EF4-FFF2-40B4-BE49-F238E27FC236}">
                <a16:creationId xmlns:a16="http://schemas.microsoft.com/office/drawing/2014/main" id="{BAEC438E-A226-7126-C5E8-C13575965E2A}"/>
              </a:ext>
            </a:extLst>
          </p:cNvPr>
          <p:cNvSpPr>
            <a:spLocks noGrp="1"/>
          </p:cNvSpPr>
          <p:nvPr>
            <p:ph type="body" sz="quarter" idx="13"/>
          </p:nvPr>
        </p:nvSpPr>
        <p:spPr>
          <a:xfrm>
            <a:off x="6071141" y="5255504"/>
            <a:ext cx="4734855" cy="502699"/>
          </a:xfrm>
        </p:spPr>
        <p:txBody>
          <a:bodyPr/>
          <a:lstStyle/>
          <a:p>
            <a:endParaRPr lang="en-US"/>
          </a:p>
        </p:txBody>
      </p:sp>
      <p:pic>
        <p:nvPicPr>
          <p:cNvPr id="11" name="Espace réservé pour une image  10">
            <a:extLst>
              <a:ext uri="{FF2B5EF4-FFF2-40B4-BE49-F238E27FC236}">
                <a16:creationId xmlns:a16="http://schemas.microsoft.com/office/drawing/2014/main" id="{82FBB488-086A-13A6-FA13-78378784FF95}"/>
              </a:ext>
            </a:extLst>
          </p:cNvPr>
          <p:cNvPicPr>
            <a:picLocks noGrp="1" noChangeAspect="1"/>
          </p:cNvPicPr>
          <p:nvPr>
            <p:ph type="pic" sz="quarter" idx="14"/>
          </p:nvPr>
        </p:nvPicPr>
        <p:blipFill>
          <a:blip r:embed="rId2"/>
          <a:srcRect t="42790" r="1" b="1"/>
          <a:stretch>
            <a:fillRect/>
          </a:stretch>
        </p:blipFill>
        <p:spPr>
          <a:xfrm>
            <a:off x="-9848" y="-21608"/>
            <a:ext cx="12201848" cy="3682245"/>
          </a:xfrm>
          <a:custGeom>
            <a:avLst/>
            <a:gdLst>
              <a:gd name="connsiteX0" fmla="*/ 0 w 12201848"/>
              <a:gd name="connsiteY0" fmla="*/ 0 h 3682245"/>
              <a:gd name="connsiteX1" fmla="*/ 12201848 w 12201848"/>
              <a:gd name="connsiteY1" fmla="*/ 0 h 3682245"/>
              <a:gd name="connsiteX2" fmla="*/ 12201848 w 12201848"/>
              <a:gd name="connsiteY2" fmla="*/ 3452105 h 3682245"/>
              <a:gd name="connsiteX3" fmla="*/ 6542606 w 12201848"/>
              <a:gd name="connsiteY3" fmla="*/ 3452105 h 3682245"/>
              <a:gd name="connsiteX4" fmla="*/ 6100925 w 12201848"/>
              <a:gd name="connsiteY4" fmla="*/ 3682245 h 3682245"/>
              <a:gd name="connsiteX5" fmla="*/ 5659243 w 12201848"/>
              <a:gd name="connsiteY5" fmla="*/ 3452105 h 3682245"/>
              <a:gd name="connsiteX6" fmla="*/ 0 w 12201848"/>
              <a:gd name="connsiteY6" fmla="*/ 3452105 h 368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01848" h="3682245">
                <a:moveTo>
                  <a:pt x="0" y="0"/>
                </a:moveTo>
                <a:lnTo>
                  <a:pt x="12201848" y="0"/>
                </a:lnTo>
                <a:lnTo>
                  <a:pt x="12201848" y="3452105"/>
                </a:lnTo>
                <a:lnTo>
                  <a:pt x="6542606" y="3452105"/>
                </a:lnTo>
                <a:cubicBezTo>
                  <a:pt x="6355702" y="3452105"/>
                  <a:pt x="6194409" y="3535914"/>
                  <a:pt x="6100925" y="3682245"/>
                </a:cubicBezTo>
                <a:cubicBezTo>
                  <a:pt x="6007441" y="3535914"/>
                  <a:pt x="5846148" y="3452105"/>
                  <a:pt x="5659243" y="3452105"/>
                </a:cubicBezTo>
                <a:lnTo>
                  <a:pt x="0" y="3452105"/>
                </a:lnTo>
                <a:close/>
              </a:path>
            </a:pathLst>
          </a:custGeom>
          <a:noFill/>
        </p:spPr>
      </p:pic>
    </p:spTree>
    <p:extLst>
      <p:ext uri="{BB962C8B-B14F-4D97-AF65-F5344CB8AC3E}">
        <p14:creationId xmlns:p14="http://schemas.microsoft.com/office/powerpoint/2010/main" val="1544377491"/>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image" Target="../media/image7.jpeg"/></Relationships>
</file>

<file path=ppt/theme/theme1.xml><?xml version="1.0" encoding="utf-8"?>
<a:theme xmlns:a="http://schemas.openxmlformats.org/drawingml/2006/main" name="Thème Office">
  <a:themeElements>
    <a:clrScheme name="TELAMON">
      <a:dk1>
        <a:srgbClr val="3B504B"/>
      </a:dk1>
      <a:lt1>
        <a:srgbClr val="FFFFFF"/>
      </a:lt1>
      <a:dk2>
        <a:srgbClr val="3B504B"/>
      </a:dk2>
      <a:lt2>
        <a:srgbClr val="EEF500"/>
      </a:lt2>
      <a:accent1>
        <a:srgbClr val="00A06D"/>
      </a:accent1>
      <a:accent2>
        <a:srgbClr val="63E5B3"/>
      </a:accent2>
      <a:accent3>
        <a:srgbClr val="98D300"/>
      </a:accent3>
      <a:accent4>
        <a:srgbClr val="FFBB77"/>
      </a:accent4>
      <a:accent5>
        <a:srgbClr val="EEF500"/>
      </a:accent5>
      <a:accent6>
        <a:srgbClr val="3B504B"/>
      </a:accent6>
      <a:hlink>
        <a:srgbClr val="FFBB77"/>
      </a:hlink>
      <a:folHlink>
        <a:srgbClr val="00A06D"/>
      </a:folHlink>
    </a:clrScheme>
    <a:fontScheme name="Consolas-Verdana">
      <a:majorFont>
        <a:latin typeface="Consolas" panose="020B0609020204030204"/>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Verdana" panose="020B060403050404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lamon_Masque de slide 2" id="{7069D5B1-3718-3143-8773-4A632A6BB74C}" vid="{0A145671-C410-334C-985A-B8EE1F558F11}"/>
    </a:ext>
  </a:extLst>
</a:theme>
</file>

<file path=ppt/theme/theme2.xml><?xml version="1.0" encoding="utf-8"?>
<a:theme xmlns:a="http://schemas.openxmlformats.org/drawingml/2006/main" name="Grand événem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Thème Office</Template>
  <TotalTime>4207</TotalTime>
  <Words>1500</Words>
  <Application>Microsoft Office PowerPoint</Application>
  <PresentationFormat>Grand écran</PresentationFormat>
  <Paragraphs>299</Paragraphs>
  <Slides>40</Slides>
  <Notes>5</Notes>
  <HiddenSlides>0</HiddenSlides>
  <MMClips>0</MMClips>
  <ScaleCrop>false</ScaleCrop>
  <HeadingPairs>
    <vt:vector size="6" baseType="variant">
      <vt:variant>
        <vt:lpstr>Polices utilisées</vt:lpstr>
      </vt:variant>
      <vt:variant>
        <vt:i4>4</vt:i4>
      </vt:variant>
      <vt:variant>
        <vt:lpstr>Thème</vt:lpstr>
      </vt:variant>
      <vt:variant>
        <vt:i4>2</vt:i4>
      </vt:variant>
      <vt:variant>
        <vt:lpstr>Titres des diapositives</vt:lpstr>
      </vt:variant>
      <vt:variant>
        <vt:i4>40</vt:i4>
      </vt:variant>
    </vt:vector>
  </HeadingPairs>
  <TitlesOfParts>
    <vt:vector size="46" baseType="lpstr">
      <vt:lpstr>Arial</vt:lpstr>
      <vt:lpstr>Calibri</vt:lpstr>
      <vt:lpstr>Impact</vt:lpstr>
      <vt:lpstr>Verdana</vt:lpstr>
      <vt:lpstr>Thème Office</vt:lpstr>
      <vt:lpstr>Grand événement</vt:lpstr>
      <vt:lpstr>Projet de construction de 3 entrepôts sur les communes de Bagneaux et Villeneuve l’Archevêque</vt:lpstr>
      <vt:lpstr>Mot d’accueil</vt:lpstr>
      <vt:lpstr>Mot d’accueil</vt:lpstr>
      <vt:lpstr>Cadre de la réunion publique</vt:lpstr>
      <vt:lpstr>Déroulé de la réunion</vt:lpstr>
      <vt:lpstr>Les intervenants </vt:lpstr>
      <vt:lpstr>Les grands principes de la réunion publique d’ouverture</vt:lpstr>
      <vt:lpstr>La procédure de consultation du public</vt:lpstr>
      <vt:lpstr>L’organisation de la procédure de consultation </vt:lpstr>
      <vt:lpstr> PRESENTATION DE L’ENQUETE PUBLIQUE    </vt:lpstr>
      <vt:lpstr>L’ENQUETE PUBLIQUE SE DEROULE SOUS L’EGIDE D’UN COMMISSAIRE ENQUETEUR INDEPENDANT</vt:lpstr>
      <vt:lpstr>Quel est le rÔle du commissaire ENQUêteur ?</vt:lpstr>
      <vt:lpstr>QU’EST-CE Qu’UNE ENQUête publique ? </vt:lpstr>
      <vt:lpstr>Comment s’informer ? </vt:lpstr>
      <vt:lpstr>Comment s’informer ? </vt:lpstr>
      <vt:lpstr>Comment s’informer ?</vt:lpstr>
      <vt:lpstr>Comment s ’exprimer ?</vt:lpstr>
      <vt:lpstr>Merci pour votre attention et votre participation</vt:lpstr>
      <vt:lpstr>Le porteur du projet TELAMON et les caractéristiques de l’opérations</vt:lpstr>
      <vt:lpstr>Le porteur de projet</vt:lpstr>
      <vt:lpstr>Les activités de Telamon </vt:lpstr>
      <vt:lpstr>De nombreuses références sur l’ensemble du territoire</vt:lpstr>
      <vt:lpstr>Le site d’implantation du projet</vt:lpstr>
      <vt:lpstr>Pourquoi un projet à cet emplacement ?</vt:lpstr>
      <vt:lpstr>Les caractéristiques du projet</vt:lpstr>
      <vt:lpstr>Que prévoit le projet ? </vt:lpstr>
      <vt:lpstr>Que prévoit le projet ? </vt:lpstr>
      <vt:lpstr>Que prévoit le projet ? </vt:lpstr>
      <vt:lpstr>Que prévoit le projet ? </vt:lpstr>
      <vt:lpstr>Que prévoit le projet ? </vt:lpstr>
      <vt:lpstr>Que prévoit le projet ? </vt:lpstr>
      <vt:lpstr>Que prévoit le projet ? </vt:lpstr>
      <vt:lpstr>Que prévoit le projet ? </vt:lpstr>
      <vt:lpstr>L’étude d’impact</vt:lpstr>
      <vt:lpstr>La gestion des principaux impacts</vt:lpstr>
      <vt:lpstr>Exemple d’intégration locale des projets logistiques</vt:lpstr>
      <vt:lpstr>En synthèse</vt:lpstr>
      <vt:lpstr>Temps d’échange </vt:lpstr>
      <vt:lpstr>Conclusion de la réunion</vt:lpstr>
      <vt:lpstr>Merci de votre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 Mazajczyk</dc:creator>
  <cp:lastModifiedBy>LAROSE Jacqueline</cp:lastModifiedBy>
  <cp:revision>22</cp:revision>
  <dcterms:created xsi:type="dcterms:W3CDTF">2026-07-28T16:36:04Z</dcterms:created>
  <dcterms:modified xsi:type="dcterms:W3CDTF">2026-08-29T10:07:16Z</dcterms:modified>
</cp:coreProperties>
</file>