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7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  <p:sldMasterId id="2147483764" r:id="rId3"/>
    <p:sldMasterId id="2147483737" r:id="rId4"/>
    <p:sldMasterId id="2147483693" r:id="rId5"/>
    <p:sldMasterId id="2147483746" r:id="rId6"/>
    <p:sldMasterId id="2147483705" r:id="rId7"/>
    <p:sldMasterId id="2147483755" r:id="rId8"/>
  </p:sldMasterIdLst>
  <p:notesMasterIdLst>
    <p:notesMasterId r:id="rId30"/>
  </p:notesMasterIdLst>
  <p:sldIdLst>
    <p:sldId id="282" r:id="rId9"/>
    <p:sldId id="436" r:id="rId10"/>
    <p:sldId id="266" r:id="rId11"/>
    <p:sldId id="297" r:id="rId12"/>
    <p:sldId id="298" r:id="rId13"/>
    <p:sldId id="304" r:id="rId14"/>
    <p:sldId id="300" r:id="rId15"/>
    <p:sldId id="302" r:id="rId16"/>
    <p:sldId id="303" r:id="rId17"/>
    <p:sldId id="314" r:id="rId18"/>
    <p:sldId id="305" r:id="rId19"/>
    <p:sldId id="307" r:id="rId20"/>
    <p:sldId id="308" r:id="rId21"/>
    <p:sldId id="309" r:id="rId22"/>
    <p:sldId id="438" r:id="rId23"/>
    <p:sldId id="312" r:id="rId24"/>
    <p:sldId id="440" r:id="rId25"/>
    <p:sldId id="441" r:id="rId26"/>
    <p:sldId id="311" r:id="rId27"/>
    <p:sldId id="439" r:id="rId28"/>
    <p:sldId id="286" r:id="rId29"/>
  </p:sldIdLst>
  <p:sldSz cx="13444538" cy="7562850"/>
  <p:notesSz cx="9601200" cy="7315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423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D2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06" d="100"/>
          <a:sy n="106" d="100"/>
        </p:scale>
        <p:origin x="378" y="114"/>
      </p:cViewPr>
      <p:guideLst>
        <p:guide orient="horz"/>
        <p:guide pos="423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Nombre E.Coli/100ml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Feuil1!$A$2:$A$25</c:f>
              <c:numCache>
                <c:formatCode>m/d/yyyy</c:formatCode>
                <c:ptCount val="24"/>
                <c:pt idx="0">
                  <c:v>45303</c:v>
                </c:pt>
                <c:pt idx="1">
                  <c:v>45316</c:v>
                </c:pt>
                <c:pt idx="2">
                  <c:v>45324</c:v>
                </c:pt>
                <c:pt idx="3">
                  <c:v>45342</c:v>
                </c:pt>
                <c:pt idx="4">
                  <c:v>45353</c:v>
                </c:pt>
                <c:pt idx="5">
                  <c:v>45391</c:v>
                </c:pt>
                <c:pt idx="6">
                  <c:v>45404</c:v>
                </c:pt>
                <c:pt idx="7">
                  <c:v>45417</c:v>
                </c:pt>
                <c:pt idx="8">
                  <c:v>45434</c:v>
                </c:pt>
                <c:pt idx="9">
                  <c:v>45447</c:v>
                </c:pt>
                <c:pt idx="10">
                  <c:v>45458</c:v>
                </c:pt>
                <c:pt idx="11">
                  <c:v>45476</c:v>
                </c:pt>
                <c:pt idx="12">
                  <c:v>45487</c:v>
                </c:pt>
                <c:pt idx="13">
                  <c:v>45496</c:v>
                </c:pt>
                <c:pt idx="14">
                  <c:v>45504</c:v>
                </c:pt>
                <c:pt idx="15">
                  <c:v>45519</c:v>
                </c:pt>
                <c:pt idx="16">
                  <c:v>45534</c:v>
                </c:pt>
                <c:pt idx="17">
                  <c:v>45551</c:v>
                </c:pt>
                <c:pt idx="18">
                  <c:v>45569</c:v>
                </c:pt>
                <c:pt idx="19">
                  <c:v>45585</c:v>
                </c:pt>
                <c:pt idx="20">
                  <c:v>45603</c:v>
                </c:pt>
                <c:pt idx="21">
                  <c:v>45617</c:v>
                </c:pt>
                <c:pt idx="22">
                  <c:v>45627</c:v>
                </c:pt>
                <c:pt idx="23">
                  <c:v>45635</c:v>
                </c:pt>
              </c:numCache>
            </c:numRef>
          </c:cat>
          <c:val>
            <c:numRef>
              <c:f>Feuil1!$B$2:$B$25</c:f>
              <c:numCache>
                <c:formatCode>General</c:formatCode>
                <c:ptCount val="24"/>
                <c:pt idx="0">
                  <c:v>76000</c:v>
                </c:pt>
                <c:pt idx="1">
                  <c:v>57000</c:v>
                </c:pt>
                <c:pt idx="2">
                  <c:v>61000</c:v>
                </c:pt>
                <c:pt idx="3">
                  <c:v>220000</c:v>
                </c:pt>
                <c:pt idx="4">
                  <c:v>240000</c:v>
                </c:pt>
                <c:pt idx="5">
                  <c:v>2400</c:v>
                </c:pt>
                <c:pt idx="6">
                  <c:v>1200</c:v>
                </c:pt>
                <c:pt idx="7">
                  <c:v>6000</c:v>
                </c:pt>
                <c:pt idx="8">
                  <c:v>49000</c:v>
                </c:pt>
                <c:pt idx="9">
                  <c:v>5000</c:v>
                </c:pt>
                <c:pt idx="10">
                  <c:v>14000</c:v>
                </c:pt>
                <c:pt idx="11">
                  <c:v>29000</c:v>
                </c:pt>
                <c:pt idx="12">
                  <c:v>20000</c:v>
                </c:pt>
                <c:pt idx="13">
                  <c:v>5300</c:v>
                </c:pt>
                <c:pt idx="14">
                  <c:v>43000</c:v>
                </c:pt>
                <c:pt idx="15">
                  <c:v>100000</c:v>
                </c:pt>
                <c:pt idx="16">
                  <c:v>6100</c:v>
                </c:pt>
                <c:pt idx="17">
                  <c:v>7600</c:v>
                </c:pt>
                <c:pt idx="18">
                  <c:v>8900</c:v>
                </c:pt>
                <c:pt idx="19">
                  <c:v>43000</c:v>
                </c:pt>
                <c:pt idx="20">
                  <c:v>35000</c:v>
                </c:pt>
                <c:pt idx="21">
                  <c:v>42000</c:v>
                </c:pt>
                <c:pt idx="22">
                  <c:v>61000</c:v>
                </c:pt>
                <c:pt idx="23">
                  <c:v>110000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C9-42B3-998B-FC19C44D2F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5743087"/>
        <c:axId val="1815742607"/>
      </c:lineChart>
      <c:dateAx>
        <c:axId val="1815743087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15742607"/>
        <c:crosses val="autoZero"/>
        <c:auto val="1"/>
        <c:lblOffset val="100"/>
        <c:baseTimeUnit val="days"/>
      </c:dateAx>
      <c:valAx>
        <c:axId val="1815742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15743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160615" cy="366989"/>
          </a:xfrm>
          <a:prstGeom prst="rect">
            <a:avLst/>
          </a:prstGeom>
        </p:spPr>
        <p:txBody>
          <a:bodyPr vert="horz" lIns="84728" tIns="42364" rIns="84728" bIns="42364" rtlCol="0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439160" y="0"/>
            <a:ext cx="4159190" cy="366989"/>
          </a:xfrm>
          <a:prstGeom prst="rect">
            <a:avLst/>
          </a:prstGeom>
        </p:spPr>
        <p:txBody>
          <a:bodyPr vert="horz" lIns="84728" tIns="42364" rIns="84728" bIns="42364" rtlCol="0"/>
          <a:lstStyle>
            <a:lvl1pPr algn="r">
              <a:defRPr sz="1100"/>
            </a:lvl1pPr>
          </a:lstStyle>
          <a:p>
            <a:fld id="{83A5EEFD-0DE6-4620-A0D7-365179F805C8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728" tIns="42364" rIns="84728" bIns="42364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60690" y="3520939"/>
            <a:ext cx="7679820" cy="2880629"/>
          </a:xfrm>
          <a:prstGeom prst="rect">
            <a:avLst/>
          </a:prstGeom>
        </p:spPr>
        <p:txBody>
          <a:bodyPr vert="horz" lIns="84728" tIns="42364" rIns="84728" bIns="4236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948212"/>
            <a:ext cx="4160615" cy="366988"/>
          </a:xfrm>
          <a:prstGeom prst="rect">
            <a:avLst/>
          </a:prstGeom>
        </p:spPr>
        <p:txBody>
          <a:bodyPr vert="horz" lIns="84728" tIns="42364" rIns="84728" bIns="42364" rtlCol="0" anchor="b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439160" y="6948212"/>
            <a:ext cx="4159190" cy="366988"/>
          </a:xfrm>
          <a:prstGeom prst="rect">
            <a:avLst/>
          </a:prstGeom>
        </p:spPr>
        <p:txBody>
          <a:bodyPr vert="horz" lIns="84728" tIns="42364" rIns="84728" bIns="42364" rtlCol="0" anchor="b"/>
          <a:lstStyle>
            <a:lvl1pPr algn="r">
              <a:defRPr sz="1100"/>
            </a:lvl1pPr>
          </a:lstStyle>
          <a:p>
            <a:fld id="{58BD3F3C-4747-4B28-B7FC-CC4D88C9C8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111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12">
            <a:extLst>
              <a:ext uri="{FF2B5EF4-FFF2-40B4-BE49-F238E27FC236}">
                <a16:creationId xmlns:a16="http://schemas.microsoft.com/office/drawing/2014/main" id="{8FD850E1-E104-4763-6F51-483B528335A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17900" y="2124968"/>
            <a:ext cx="6408737" cy="1656457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ED973CAC-37D1-223A-F09B-61CA442947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45781" y="4286250"/>
            <a:ext cx="4752975" cy="1366838"/>
          </a:xfrm>
          <a:prstGeom prst="rect">
            <a:avLst/>
          </a:prstGeom>
        </p:spPr>
        <p:txBody>
          <a:bodyPr/>
          <a:lstStyle>
            <a:lvl1pPr algn="ctr">
              <a:defRPr sz="3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sous-titre</a:t>
            </a:r>
          </a:p>
        </p:txBody>
      </p:sp>
    </p:spTree>
    <p:extLst>
      <p:ext uri="{BB962C8B-B14F-4D97-AF65-F5344CB8AC3E}">
        <p14:creationId xmlns:p14="http://schemas.microsoft.com/office/powerpoint/2010/main" val="1294692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E646A6-3118-C1D2-A94A-09C8C2400A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54117" y="6373713"/>
            <a:ext cx="2808312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E67970-C381-F172-8354-EC0D27CC9E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93677" y="6373713"/>
            <a:ext cx="1065718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pour une image  10">
            <a:extLst>
              <a:ext uri="{FF2B5EF4-FFF2-40B4-BE49-F238E27FC236}">
                <a16:creationId xmlns:a16="http://schemas.microsoft.com/office/drawing/2014/main" id="{070C5611-975E-1B66-2CC9-74EBDCFD6ED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12971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0" name="Espace réservé pour une image  10">
            <a:extLst>
              <a:ext uri="{FF2B5EF4-FFF2-40B4-BE49-F238E27FC236}">
                <a16:creationId xmlns:a16="http://schemas.microsoft.com/office/drawing/2014/main" id="{3DAD1D03-A572-B0E4-ED2A-CA8CAD3A58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85138" y="6663610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969849FB-A4A6-78DE-9222-398F687934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57305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2" name="Espace réservé pour une image  10">
            <a:extLst>
              <a:ext uri="{FF2B5EF4-FFF2-40B4-BE49-F238E27FC236}">
                <a16:creationId xmlns:a16="http://schemas.microsoft.com/office/drawing/2014/main" id="{A2DFE003-BBCA-366B-6EAE-1EFF7C8312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40804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3" name="Espace réservé pour une image  10">
            <a:extLst>
              <a:ext uri="{FF2B5EF4-FFF2-40B4-BE49-F238E27FC236}">
                <a16:creationId xmlns:a16="http://schemas.microsoft.com/office/drawing/2014/main" id="{83BE0F7E-D76E-0CE4-090A-BA8AAB315DA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68637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3" name="Espace réservé du contenu 12">
            <a:extLst>
              <a:ext uri="{FF2B5EF4-FFF2-40B4-BE49-F238E27FC236}">
                <a16:creationId xmlns:a16="http://schemas.microsoft.com/office/drawing/2014/main" id="{1729CFC1-B549-F4DD-EFA1-3764F1BD77A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517106" y="2953196"/>
            <a:ext cx="6408737" cy="1656457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</p:spTree>
    <p:extLst>
      <p:ext uri="{BB962C8B-B14F-4D97-AF65-F5344CB8AC3E}">
        <p14:creationId xmlns:p14="http://schemas.microsoft.com/office/powerpoint/2010/main" val="262369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E646A6-3118-C1D2-A94A-09C8C2400A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54117" y="6373713"/>
            <a:ext cx="2808312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E67970-C381-F172-8354-EC0D27CC9E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93677" y="6373713"/>
            <a:ext cx="1065718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pour une image  10">
            <a:extLst>
              <a:ext uri="{FF2B5EF4-FFF2-40B4-BE49-F238E27FC236}">
                <a16:creationId xmlns:a16="http://schemas.microsoft.com/office/drawing/2014/main" id="{070C5611-975E-1B66-2CC9-74EBDCFD6ED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12971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0" name="Espace réservé pour une image  10">
            <a:extLst>
              <a:ext uri="{FF2B5EF4-FFF2-40B4-BE49-F238E27FC236}">
                <a16:creationId xmlns:a16="http://schemas.microsoft.com/office/drawing/2014/main" id="{3DAD1D03-A572-B0E4-ED2A-CA8CAD3A58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85138" y="6663610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969849FB-A4A6-78DE-9222-398F687934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57305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2" name="Espace réservé pour une image  10">
            <a:extLst>
              <a:ext uri="{FF2B5EF4-FFF2-40B4-BE49-F238E27FC236}">
                <a16:creationId xmlns:a16="http://schemas.microsoft.com/office/drawing/2014/main" id="{A2DFE003-BBCA-366B-6EAE-1EFF7C8312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40804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3" name="Espace réservé pour une image  10">
            <a:extLst>
              <a:ext uri="{FF2B5EF4-FFF2-40B4-BE49-F238E27FC236}">
                <a16:creationId xmlns:a16="http://schemas.microsoft.com/office/drawing/2014/main" id="{83BE0F7E-D76E-0CE4-090A-BA8AAB315DA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68637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3" name="Espace réservé du contenu 12">
            <a:extLst>
              <a:ext uri="{FF2B5EF4-FFF2-40B4-BE49-F238E27FC236}">
                <a16:creationId xmlns:a16="http://schemas.microsoft.com/office/drawing/2014/main" id="{5EB3144E-A03A-9060-20C0-F8994199907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517900" y="2124968"/>
            <a:ext cx="6408737" cy="1656457"/>
          </a:xfrm>
          <a:prstGeom prst="rect">
            <a:avLst/>
          </a:prstGeom>
          <a:noFill/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  <p:sp>
        <p:nvSpPr>
          <p:cNvPr id="4" name="Espace réservé du texte 14">
            <a:extLst>
              <a:ext uri="{FF2B5EF4-FFF2-40B4-BE49-F238E27FC236}">
                <a16:creationId xmlns:a16="http://schemas.microsoft.com/office/drawing/2014/main" id="{FBD40A1F-21AA-F15F-DDA6-415EE63C86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45781" y="4286250"/>
            <a:ext cx="4752975" cy="1366838"/>
          </a:xfrm>
          <a:prstGeom prst="rect">
            <a:avLst/>
          </a:prstGeom>
        </p:spPr>
        <p:txBody>
          <a:bodyPr/>
          <a:lstStyle>
            <a:lvl1pPr algn="ctr">
              <a:defRPr sz="3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sous-titre</a:t>
            </a:r>
          </a:p>
        </p:txBody>
      </p:sp>
    </p:spTree>
    <p:extLst>
      <p:ext uri="{BB962C8B-B14F-4D97-AF65-F5344CB8AC3E}">
        <p14:creationId xmlns:p14="http://schemas.microsoft.com/office/powerpoint/2010/main" val="219097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E646A6-3118-C1D2-A94A-09C8C2400A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54117" y="6373713"/>
            <a:ext cx="2808312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E67970-C381-F172-8354-EC0D27CC9E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93677" y="6373713"/>
            <a:ext cx="1065718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pour une image  10">
            <a:extLst>
              <a:ext uri="{FF2B5EF4-FFF2-40B4-BE49-F238E27FC236}">
                <a16:creationId xmlns:a16="http://schemas.microsoft.com/office/drawing/2014/main" id="{070C5611-975E-1B66-2CC9-74EBDCFD6ED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12971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0" name="Espace réservé pour une image  10">
            <a:extLst>
              <a:ext uri="{FF2B5EF4-FFF2-40B4-BE49-F238E27FC236}">
                <a16:creationId xmlns:a16="http://schemas.microsoft.com/office/drawing/2014/main" id="{3DAD1D03-A572-B0E4-ED2A-CA8CAD3A58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85138" y="6663610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969849FB-A4A6-78DE-9222-398F687934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57305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2" name="Espace réservé pour une image  10">
            <a:extLst>
              <a:ext uri="{FF2B5EF4-FFF2-40B4-BE49-F238E27FC236}">
                <a16:creationId xmlns:a16="http://schemas.microsoft.com/office/drawing/2014/main" id="{A2DFE003-BBCA-366B-6EAE-1EFF7C8312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40804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3" name="Espace réservé pour une image  10">
            <a:extLst>
              <a:ext uri="{FF2B5EF4-FFF2-40B4-BE49-F238E27FC236}">
                <a16:creationId xmlns:a16="http://schemas.microsoft.com/office/drawing/2014/main" id="{83BE0F7E-D76E-0CE4-090A-BA8AAB315DA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68637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3" name="Espace réservé du contenu 12">
            <a:extLst>
              <a:ext uri="{FF2B5EF4-FFF2-40B4-BE49-F238E27FC236}">
                <a16:creationId xmlns:a16="http://schemas.microsoft.com/office/drawing/2014/main" id="{756B3711-1BA4-6AA3-3ABF-CCC8DD4641C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517106" y="2953196"/>
            <a:ext cx="6408737" cy="1656457"/>
          </a:xfrm>
          <a:prstGeom prst="rect">
            <a:avLst/>
          </a:prstGeom>
          <a:noFill/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</p:spTree>
    <p:extLst>
      <p:ext uri="{BB962C8B-B14F-4D97-AF65-F5344CB8AC3E}">
        <p14:creationId xmlns:p14="http://schemas.microsoft.com/office/powerpoint/2010/main" val="2476815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- Titre court sur 1 lig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4">
            <a:extLst>
              <a:ext uri="{FF2B5EF4-FFF2-40B4-BE49-F238E27FC236}">
                <a16:creationId xmlns:a16="http://schemas.microsoft.com/office/drawing/2014/main" id="{0250EBA6-2709-3DCB-815B-E2C3CEA1EBF3}"/>
              </a:ext>
            </a:extLst>
          </p:cNvPr>
          <p:cNvSpPr>
            <a:spLocks/>
          </p:cNvSpPr>
          <p:nvPr userDrawn="1"/>
        </p:nvSpPr>
        <p:spPr>
          <a:xfrm>
            <a:off x="2689821" y="288010"/>
            <a:ext cx="411355" cy="361950"/>
          </a:xfrm>
          <a:custGeom>
            <a:avLst/>
            <a:gdLst/>
            <a:ahLst/>
            <a:cxnLst/>
            <a:rect l="l" t="t" r="r" b="b"/>
            <a:pathLst>
              <a:path w="361950" h="361950">
                <a:moveTo>
                  <a:pt x="361632" y="0"/>
                </a:moveTo>
                <a:lnTo>
                  <a:pt x="0" y="0"/>
                </a:lnTo>
                <a:lnTo>
                  <a:pt x="0" y="361607"/>
                </a:lnTo>
                <a:lnTo>
                  <a:pt x="361632" y="361607"/>
                </a:lnTo>
                <a:lnTo>
                  <a:pt x="3616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5">
            <a:extLst>
              <a:ext uri="{FF2B5EF4-FFF2-40B4-BE49-F238E27FC236}">
                <a16:creationId xmlns:a16="http://schemas.microsoft.com/office/drawing/2014/main" id="{F392E63F-71B5-8082-1123-21A2880FEA8D}"/>
              </a:ext>
            </a:extLst>
          </p:cNvPr>
          <p:cNvSpPr txBox="1"/>
          <p:nvPr userDrawn="1"/>
        </p:nvSpPr>
        <p:spPr>
          <a:xfrm>
            <a:off x="2739226" y="323251"/>
            <a:ext cx="36195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fld id="{57523EAD-8C74-48A9-A306-919188180EB2}" type="slidenum">
              <a:rPr lang="fr-FR" sz="1600" smtClean="0">
                <a:solidFill>
                  <a:srgbClr val="FFCB15"/>
                </a:solidFill>
                <a:latin typeface="Vista Sans OT Bold" panose="02000503030000020004" pitchFamily="50" charset="0"/>
                <a:cs typeface="Vista Sans OTCE Bold"/>
              </a:rPr>
              <a:pPr marL="12700" algn="ctr">
                <a:spcBef>
                  <a:spcPts val="100"/>
                </a:spcBef>
              </a:pPr>
              <a:t>‹N°›</a:t>
            </a:fld>
            <a:endParaRPr sz="1600"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4" name="object 36">
            <a:extLst>
              <a:ext uri="{FF2B5EF4-FFF2-40B4-BE49-F238E27FC236}">
                <a16:creationId xmlns:a16="http://schemas.microsoft.com/office/drawing/2014/main" id="{D920E643-EB68-83DA-C290-9BF6FCCFCF15}"/>
              </a:ext>
            </a:extLst>
          </p:cNvPr>
          <p:cNvSpPr txBox="1"/>
          <p:nvPr userDrawn="1"/>
        </p:nvSpPr>
        <p:spPr>
          <a:xfrm>
            <a:off x="3265885" y="323251"/>
            <a:ext cx="6336704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3500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Renouvellement  AP STEP de PONT-L’ABBE et LOCTUDY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94A52A34-A23A-7F55-8C95-3427590C82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052849" y="2139277"/>
            <a:ext cx="6053795" cy="173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DU CHAPITRE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FB246BBA-B78C-23DF-C9E8-CFC0B2324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52849" y="4141465"/>
            <a:ext cx="6845884" cy="1368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Modifier le sous-titre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2800693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- Titre court sur 1 lig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4">
            <a:extLst>
              <a:ext uri="{FF2B5EF4-FFF2-40B4-BE49-F238E27FC236}">
                <a16:creationId xmlns:a16="http://schemas.microsoft.com/office/drawing/2014/main" id="{0250EBA6-2709-3DCB-815B-E2C3CEA1EBF3}"/>
              </a:ext>
            </a:extLst>
          </p:cNvPr>
          <p:cNvSpPr>
            <a:spLocks/>
          </p:cNvSpPr>
          <p:nvPr userDrawn="1"/>
        </p:nvSpPr>
        <p:spPr>
          <a:xfrm>
            <a:off x="2689821" y="288010"/>
            <a:ext cx="411355" cy="361950"/>
          </a:xfrm>
          <a:custGeom>
            <a:avLst/>
            <a:gdLst/>
            <a:ahLst/>
            <a:cxnLst/>
            <a:rect l="l" t="t" r="r" b="b"/>
            <a:pathLst>
              <a:path w="361950" h="361950">
                <a:moveTo>
                  <a:pt x="361632" y="0"/>
                </a:moveTo>
                <a:lnTo>
                  <a:pt x="0" y="0"/>
                </a:lnTo>
                <a:lnTo>
                  <a:pt x="0" y="361607"/>
                </a:lnTo>
                <a:lnTo>
                  <a:pt x="361632" y="361607"/>
                </a:lnTo>
                <a:lnTo>
                  <a:pt x="3616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5">
            <a:extLst>
              <a:ext uri="{FF2B5EF4-FFF2-40B4-BE49-F238E27FC236}">
                <a16:creationId xmlns:a16="http://schemas.microsoft.com/office/drawing/2014/main" id="{F392E63F-71B5-8082-1123-21A2880FEA8D}"/>
              </a:ext>
            </a:extLst>
          </p:cNvPr>
          <p:cNvSpPr txBox="1"/>
          <p:nvPr userDrawn="1"/>
        </p:nvSpPr>
        <p:spPr>
          <a:xfrm>
            <a:off x="2739226" y="323251"/>
            <a:ext cx="36195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fld id="{57523EAD-8C74-48A9-A306-919188180EB2}" type="slidenum">
              <a:rPr lang="fr-FR" sz="1600" smtClean="0">
                <a:solidFill>
                  <a:srgbClr val="FFCB15"/>
                </a:solidFill>
                <a:latin typeface="Vista Sans OT Bold" panose="02000503030000020004" pitchFamily="50" charset="0"/>
                <a:cs typeface="Vista Sans OTCE Bold"/>
              </a:rPr>
              <a:pPr marL="12700" algn="ctr">
                <a:spcBef>
                  <a:spcPts val="100"/>
                </a:spcBef>
              </a:pPr>
              <a:t>‹N°›</a:t>
            </a:fld>
            <a:endParaRPr sz="1600"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4" name="object 36">
            <a:extLst>
              <a:ext uri="{FF2B5EF4-FFF2-40B4-BE49-F238E27FC236}">
                <a16:creationId xmlns:a16="http://schemas.microsoft.com/office/drawing/2014/main" id="{D920E643-EB68-83DA-C290-9BF6FCCFCF15}"/>
              </a:ext>
            </a:extLst>
          </p:cNvPr>
          <p:cNvSpPr txBox="1"/>
          <p:nvPr userDrawn="1"/>
        </p:nvSpPr>
        <p:spPr>
          <a:xfrm>
            <a:off x="3265885" y="323251"/>
            <a:ext cx="4536504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3500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Renouvellement  AP STEP de COMBRIT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94A52A34-A23A-7F55-8C95-3427590C82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052849" y="2139277"/>
            <a:ext cx="6053795" cy="173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DU CHAPITRE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FB246BBA-B78C-23DF-C9E8-CFC0B2324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52849" y="4141465"/>
            <a:ext cx="6845884" cy="1368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Modifier le sous-titre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718910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- Titre long sur 2 lig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4">
            <a:extLst>
              <a:ext uri="{FF2B5EF4-FFF2-40B4-BE49-F238E27FC236}">
                <a16:creationId xmlns:a16="http://schemas.microsoft.com/office/drawing/2014/main" id="{AD4BC5C5-3974-5E55-215A-A796E19AC6D5}"/>
              </a:ext>
            </a:extLst>
          </p:cNvPr>
          <p:cNvSpPr/>
          <p:nvPr userDrawn="1"/>
        </p:nvSpPr>
        <p:spPr>
          <a:xfrm>
            <a:off x="2689821" y="288010"/>
            <a:ext cx="411355" cy="361950"/>
          </a:xfrm>
          <a:custGeom>
            <a:avLst/>
            <a:gdLst/>
            <a:ahLst/>
            <a:cxnLst/>
            <a:rect l="l" t="t" r="r" b="b"/>
            <a:pathLst>
              <a:path w="361950" h="361950">
                <a:moveTo>
                  <a:pt x="361632" y="0"/>
                </a:moveTo>
                <a:lnTo>
                  <a:pt x="0" y="0"/>
                </a:lnTo>
                <a:lnTo>
                  <a:pt x="0" y="361607"/>
                </a:lnTo>
                <a:lnTo>
                  <a:pt x="361632" y="361607"/>
                </a:lnTo>
                <a:lnTo>
                  <a:pt x="3616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5">
            <a:extLst>
              <a:ext uri="{FF2B5EF4-FFF2-40B4-BE49-F238E27FC236}">
                <a16:creationId xmlns:a16="http://schemas.microsoft.com/office/drawing/2014/main" id="{CE12DE68-46D4-5F07-3301-EB5766DF6F41}"/>
              </a:ext>
            </a:extLst>
          </p:cNvPr>
          <p:cNvSpPr txBox="1"/>
          <p:nvPr userDrawn="1"/>
        </p:nvSpPr>
        <p:spPr>
          <a:xfrm>
            <a:off x="2739226" y="323251"/>
            <a:ext cx="36195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fld id="{57523EAD-8C74-48A9-A306-919188180EB2}" type="slidenum">
              <a:rPr lang="fr-FR" sz="1600" smtClean="0">
                <a:solidFill>
                  <a:srgbClr val="FFCB15"/>
                </a:solidFill>
                <a:latin typeface="Vista Sans OT Bold" panose="02000503030000020004" pitchFamily="50" charset="0"/>
                <a:cs typeface="Vista Sans OTCE Bold"/>
              </a:rPr>
              <a:pPr marL="12700" algn="ctr">
                <a:spcBef>
                  <a:spcPts val="100"/>
                </a:spcBef>
              </a:pPr>
              <a:t>‹N°›</a:t>
            </a:fld>
            <a:endParaRPr sz="1600"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5" name="object 36">
            <a:extLst>
              <a:ext uri="{FF2B5EF4-FFF2-40B4-BE49-F238E27FC236}">
                <a16:creationId xmlns:a16="http://schemas.microsoft.com/office/drawing/2014/main" id="{0F7EDB9C-EB3F-9A1E-F3B8-4E2A9F48F306}"/>
              </a:ext>
            </a:extLst>
          </p:cNvPr>
          <p:cNvSpPr txBox="1"/>
          <p:nvPr userDrawn="1"/>
        </p:nvSpPr>
        <p:spPr>
          <a:xfrm>
            <a:off x="3265885" y="323251"/>
            <a:ext cx="2808312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3500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Titre de la présentation </a:t>
            </a:r>
            <a:endParaRPr sz="2000"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6" name="object 36">
            <a:extLst>
              <a:ext uri="{FF2B5EF4-FFF2-40B4-BE49-F238E27FC236}">
                <a16:creationId xmlns:a16="http://schemas.microsoft.com/office/drawing/2014/main" id="{D4A282B9-62C9-07FA-FF65-1DA72CBC22C8}"/>
              </a:ext>
            </a:extLst>
          </p:cNvPr>
          <p:cNvSpPr txBox="1"/>
          <p:nvPr userDrawn="1"/>
        </p:nvSpPr>
        <p:spPr>
          <a:xfrm>
            <a:off x="3265885" y="649960"/>
            <a:ext cx="2016224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3500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(sur deux lignes)</a:t>
            </a:r>
            <a:endParaRPr sz="2000"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2" name="Espace réservé du contenu 7">
            <a:extLst>
              <a:ext uri="{FF2B5EF4-FFF2-40B4-BE49-F238E27FC236}">
                <a16:creationId xmlns:a16="http://schemas.microsoft.com/office/drawing/2014/main" id="{4E865849-7E7E-F456-77E5-268C34C8D5A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052849" y="2139277"/>
            <a:ext cx="6053795" cy="173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DU CHAPITRE</a:t>
            </a:r>
          </a:p>
        </p:txBody>
      </p:sp>
      <p:sp>
        <p:nvSpPr>
          <p:cNvPr id="7" name="Espace réservé du texte 9">
            <a:extLst>
              <a:ext uri="{FF2B5EF4-FFF2-40B4-BE49-F238E27FC236}">
                <a16:creationId xmlns:a16="http://schemas.microsoft.com/office/drawing/2014/main" id="{1974BD04-3F44-110C-FF78-343C584AF5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52849" y="4141465"/>
            <a:ext cx="6845884" cy="1368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Modifier le sous-titre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0470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C6B27F-C3D5-7655-164A-95F8EF2AF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114" y="2012951"/>
            <a:ext cx="1159631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DB4B2CF5-D857-249D-6679-91C1C5B3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78DFA9F9-C69F-E468-74F4-7F84074D4F9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493428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AAB33D-E47C-CB4C-E0CF-4111DA9C4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125" y="1885950"/>
            <a:ext cx="11594318" cy="314483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63973D-7E12-8C5E-FFC4-EC8EECAB2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125" y="5060951"/>
            <a:ext cx="11594318" cy="1654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Vista Sans OT Reg" panose="02000503030000020004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A98E6195-BF62-085F-659C-1450C3A27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97132ABD-C789-1A91-F379-173F9B9515B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448475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FFFC11-6572-11CD-F853-F26F5EF86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4113" y="2012951"/>
            <a:ext cx="5702352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3637AA-4E41-D4D9-3888-6430A0AB7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8073" y="2012951"/>
            <a:ext cx="570235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9BF18202-44F4-7304-6FC6-AE1035BA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2" name="Espace réservé du contenu 4">
            <a:extLst>
              <a:ext uri="{FF2B5EF4-FFF2-40B4-BE49-F238E27FC236}">
                <a16:creationId xmlns:a16="http://schemas.microsoft.com/office/drawing/2014/main" id="{C1987E19-CF1E-1885-BF8A-9AC733E5AF2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4248892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71D7F-C812-CC66-82DA-73F8854BF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9" y="1870620"/>
            <a:ext cx="11596313" cy="67458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2AE0E5-8DA6-0D37-C0FC-5A9FA8216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6109" y="2637283"/>
            <a:ext cx="5688381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A871B8-0FFA-7BE0-5B5E-946A56BA2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6109" y="3637408"/>
            <a:ext cx="5688381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E2C8A1C-9F23-4C31-074B-3163DE847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6098" y="2637283"/>
            <a:ext cx="5716324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68EA923-2A38-509F-39D7-6AB710DD0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06098" y="3637408"/>
            <a:ext cx="5716324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pied de page 5">
            <a:extLst>
              <a:ext uri="{FF2B5EF4-FFF2-40B4-BE49-F238E27FC236}">
                <a16:creationId xmlns:a16="http://schemas.microsoft.com/office/drawing/2014/main" id="{6D4DD188-54A1-A304-8DC8-4BA062D7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contenu 4">
            <a:extLst>
              <a:ext uri="{FF2B5EF4-FFF2-40B4-BE49-F238E27FC236}">
                <a16:creationId xmlns:a16="http://schemas.microsoft.com/office/drawing/2014/main" id="{6770FE14-BD3A-5A34-E6CC-27B5450A742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660763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12">
            <a:extLst>
              <a:ext uri="{FF2B5EF4-FFF2-40B4-BE49-F238E27FC236}">
                <a16:creationId xmlns:a16="http://schemas.microsoft.com/office/drawing/2014/main" id="{8ED6B34B-D274-8FEA-AC67-EABFF190590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17106" y="2953196"/>
            <a:ext cx="6408737" cy="1656457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</p:spTree>
    <p:extLst>
      <p:ext uri="{BB962C8B-B14F-4D97-AF65-F5344CB8AC3E}">
        <p14:creationId xmlns:p14="http://schemas.microsoft.com/office/powerpoint/2010/main" val="4781030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AF71B5-872D-D7B4-02D9-F2045A0AE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318" y="1909217"/>
            <a:ext cx="11596313" cy="1460500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95A63A8D-91D0-31BD-5823-52EA648C6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DC4C68ED-B7D7-632D-7DE0-08C1861986D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2842558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C82C206-8690-6A05-B13A-D4E986F71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2" name="Espace réservé du contenu 4">
            <a:extLst>
              <a:ext uri="{FF2B5EF4-FFF2-40B4-BE49-F238E27FC236}">
                <a16:creationId xmlns:a16="http://schemas.microsoft.com/office/drawing/2014/main" id="{7CDB08E1-41E0-61C2-D76B-BBEA23CDD23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1292921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3B9692-9231-4C83-8A32-FFD9C1381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8" y="1765201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5023D5-3E2D-1056-F57D-8730C288A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6324" y="1765201"/>
            <a:ext cx="6806098" cy="4697512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ista Sans OT Reg" panose="02000503030000020004" pitchFamily="50" charset="0"/>
              </a:defRPr>
            </a:lvl1pPr>
            <a:lvl2pPr>
              <a:defRPr sz="2800">
                <a:latin typeface="Vista Sans OT Reg" panose="02000503030000020004" pitchFamily="50" charset="0"/>
              </a:defRPr>
            </a:lvl2pPr>
            <a:lvl3pPr>
              <a:defRPr sz="2400">
                <a:latin typeface="Vista Sans OT Reg" panose="02000503030000020004" pitchFamily="50" charset="0"/>
              </a:defRPr>
            </a:lvl3pPr>
            <a:lvl4pPr>
              <a:defRPr sz="2000">
                <a:latin typeface="Vista Sans OT Reg" panose="02000503030000020004" pitchFamily="50" charset="0"/>
              </a:defRPr>
            </a:lvl4pPr>
            <a:lvl5pPr>
              <a:defRPr sz="2000">
                <a:latin typeface="Vista Sans OT Reg" panose="02000503030000020004" pitchFamily="50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A40741-6CB1-6EE4-64E4-D5C2EC75E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773312"/>
            <a:ext cx="4337142" cy="369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18E1057B-5002-0B47-E660-8B717FF5E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12F5CC6-FAA0-D21B-6B44-5A522AAD70F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702616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395DAD3-E148-DC91-3D3F-9B210062A2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14157" y="1765201"/>
            <a:ext cx="6903354" cy="47070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0" name="Espace réservé du pied de page 5">
            <a:extLst>
              <a:ext uri="{FF2B5EF4-FFF2-40B4-BE49-F238E27FC236}">
                <a16:creationId xmlns:a16="http://schemas.microsoft.com/office/drawing/2014/main" id="{DF9FE00E-76A2-9216-F218-A7BA8779B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AD11F4FD-6C45-E0D5-1CB3-61D768600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8" y="1765201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9619E23B-E29A-CAB6-4EEF-6FEE4A39B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773312"/>
            <a:ext cx="4337142" cy="369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" name="Espace réservé du contenu 4">
            <a:extLst>
              <a:ext uri="{FF2B5EF4-FFF2-40B4-BE49-F238E27FC236}">
                <a16:creationId xmlns:a16="http://schemas.microsoft.com/office/drawing/2014/main" id="{29432EBD-A45B-CA6A-277B-864837AE83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42296930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- Titre court sur 1 lig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4">
            <a:extLst>
              <a:ext uri="{FF2B5EF4-FFF2-40B4-BE49-F238E27FC236}">
                <a16:creationId xmlns:a16="http://schemas.microsoft.com/office/drawing/2014/main" id="{0250EBA6-2709-3DCB-815B-E2C3CEA1EBF3}"/>
              </a:ext>
            </a:extLst>
          </p:cNvPr>
          <p:cNvSpPr>
            <a:spLocks/>
          </p:cNvSpPr>
          <p:nvPr userDrawn="1"/>
        </p:nvSpPr>
        <p:spPr>
          <a:xfrm>
            <a:off x="2689821" y="288010"/>
            <a:ext cx="411355" cy="361950"/>
          </a:xfrm>
          <a:custGeom>
            <a:avLst/>
            <a:gdLst/>
            <a:ahLst/>
            <a:cxnLst/>
            <a:rect l="l" t="t" r="r" b="b"/>
            <a:pathLst>
              <a:path w="361950" h="361950">
                <a:moveTo>
                  <a:pt x="361632" y="0"/>
                </a:moveTo>
                <a:lnTo>
                  <a:pt x="0" y="0"/>
                </a:lnTo>
                <a:lnTo>
                  <a:pt x="0" y="361607"/>
                </a:lnTo>
                <a:lnTo>
                  <a:pt x="361632" y="361607"/>
                </a:lnTo>
                <a:lnTo>
                  <a:pt x="3616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5">
            <a:extLst>
              <a:ext uri="{FF2B5EF4-FFF2-40B4-BE49-F238E27FC236}">
                <a16:creationId xmlns:a16="http://schemas.microsoft.com/office/drawing/2014/main" id="{F392E63F-71B5-8082-1123-21A2880FEA8D}"/>
              </a:ext>
            </a:extLst>
          </p:cNvPr>
          <p:cNvSpPr txBox="1"/>
          <p:nvPr userDrawn="1"/>
        </p:nvSpPr>
        <p:spPr>
          <a:xfrm>
            <a:off x="2739226" y="323251"/>
            <a:ext cx="36195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fld id="{57523EAD-8C74-48A9-A306-919188180EB2}" type="slidenum">
              <a:rPr lang="fr-FR" sz="1600" smtClean="0">
                <a:solidFill>
                  <a:srgbClr val="FFCB15"/>
                </a:solidFill>
                <a:latin typeface="Vista Sans OT Bold" panose="02000503030000020004" pitchFamily="50" charset="0"/>
                <a:cs typeface="Vista Sans OTCE Bold"/>
              </a:rPr>
              <a:pPr marL="12700" algn="ctr">
                <a:spcBef>
                  <a:spcPts val="100"/>
                </a:spcBef>
              </a:pPr>
              <a:t>‹N°›</a:t>
            </a:fld>
            <a:endParaRPr sz="1600"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4" name="object 36">
            <a:extLst>
              <a:ext uri="{FF2B5EF4-FFF2-40B4-BE49-F238E27FC236}">
                <a16:creationId xmlns:a16="http://schemas.microsoft.com/office/drawing/2014/main" id="{D920E643-EB68-83DA-C290-9BF6FCCFCF15}"/>
              </a:ext>
            </a:extLst>
          </p:cNvPr>
          <p:cNvSpPr txBox="1"/>
          <p:nvPr userDrawn="1"/>
        </p:nvSpPr>
        <p:spPr>
          <a:xfrm>
            <a:off x="3265885" y="323251"/>
            <a:ext cx="6336704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3500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Renouvellement  AP STEP de PONT-L’ABBE et LOCTUDY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94A52A34-A23A-7F55-8C95-3427590C82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052849" y="2139277"/>
            <a:ext cx="6053795" cy="173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DU CHAPITRE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FB246BBA-B78C-23DF-C9E8-CFC0B2324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52849" y="4141465"/>
            <a:ext cx="6845884" cy="1368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Modifier le sous-titre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6929312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AAB33D-E47C-CB4C-E0CF-4111DA9C4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125" y="1885950"/>
            <a:ext cx="11594318" cy="314483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63973D-7E12-8C5E-FFC4-EC8EECAB2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125" y="5060951"/>
            <a:ext cx="11594318" cy="1654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Vista Sans OT Reg" panose="02000503030000020004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A98E6195-BF62-085F-659C-1450C3A27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42E78F95-B2A7-783C-CD5A-9FD80BEA455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3595991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FFFC11-6572-11CD-F853-F26F5EF86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4113" y="2012951"/>
            <a:ext cx="5702352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3637AA-4E41-D4D9-3888-6430A0AB7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8073" y="2012951"/>
            <a:ext cx="570235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9BF18202-44F4-7304-6FC6-AE1035BA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903C721-A280-4F35-B7EA-EBCD0A0F06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8775844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71D7F-C812-CC66-82DA-73F8854BF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9" y="1870620"/>
            <a:ext cx="11596313" cy="67458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2AE0E5-8DA6-0D37-C0FC-5A9FA8216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6109" y="2637283"/>
            <a:ext cx="5688381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A871B8-0FFA-7BE0-5B5E-946A56BA2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6109" y="3637408"/>
            <a:ext cx="5688381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E2C8A1C-9F23-4C31-074B-3163DE847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6098" y="2637283"/>
            <a:ext cx="5716324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68EA923-2A38-509F-39D7-6AB710DD0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06098" y="3637408"/>
            <a:ext cx="5716324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pied de page 5">
            <a:extLst>
              <a:ext uri="{FF2B5EF4-FFF2-40B4-BE49-F238E27FC236}">
                <a16:creationId xmlns:a16="http://schemas.microsoft.com/office/drawing/2014/main" id="{6D4DD188-54A1-A304-8DC8-4BA062D7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9D747F16-E049-FA38-9421-52184F7999B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4511503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AF71B5-872D-D7B4-02D9-F2045A0AE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318" y="1909217"/>
            <a:ext cx="11596313" cy="1460500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95A63A8D-91D0-31BD-5823-52EA648C6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4AFF1247-0DCB-259A-D181-E94EA8019C2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7621602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C82C206-8690-6A05-B13A-D4E986F71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C05542CB-D262-3B47-17D6-AE87C39EF84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289482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12">
            <a:extLst>
              <a:ext uri="{FF2B5EF4-FFF2-40B4-BE49-F238E27FC236}">
                <a16:creationId xmlns:a16="http://schemas.microsoft.com/office/drawing/2014/main" id="{E2E808DC-7F58-A94C-3B3B-8423C57212D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17900" y="2124968"/>
            <a:ext cx="6408737" cy="1656457"/>
          </a:xfrm>
          <a:prstGeom prst="rect">
            <a:avLst/>
          </a:prstGeom>
          <a:noFill/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  <p:sp>
        <p:nvSpPr>
          <p:cNvPr id="4" name="Espace réservé du texte 14">
            <a:extLst>
              <a:ext uri="{FF2B5EF4-FFF2-40B4-BE49-F238E27FC236}">
                <a16:creationId xmlns:a16="http://schemas.microsoft.com/office/drawing/2014/main" id="{8184D1D2-A88F-54C3-BD2F-9DE527085C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45781" y="4286250"/>
            <a:ext cx="4752975" cy="1366838"/>
          </a:xfrm>
          <a:prstGeom prst="rect">
            <a:avLst/>
          </a:prstGeom>
        </p:spPr>
        <p:txBody>
          <a:bodyPr/>
          <a:lstStyle>
            <a:lvl1pPr algn="ctr">
              <a:defRPr sz="3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sous-titre</a:t>
            </a:r>
          </a:p>
        </p:txBody>
      </p:sp>
    </p:spTree>
    <p:extLst>
      <p:ext uri="{BB962C8B-B14F-4D97-AF65-F5344CB8AC3E}">
        <p14:creationId xmlns:p14="http://schemas.microsoft.com/office/powerpoint/2010/main" val="36144168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3B9692-9231-4C83-8A32-FFD9C1381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8" y="1765201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5023D5-3E2D-1056-F57D-8730C288A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6324" y="1765201"/>
            <a:ext cx="6806098" cy="4697512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ista Sans OT Reg" panose="02000503030000020004" pitchFamily="50" charset="0"/>
              </a:defRPr>
            </a:lvl1pPr>
            <a:lvl2pPr>
              <a:defRPr sz="2800">
                <a:latin typeface="Vista Sans OT Reg" panose="02000503030000020004" pitchFamily="50" charset="0"/>
              </a:defRPr>
            </a:lvl2pPr>
            <a:lvl3pPr>
              <a:defRPr sz="2400">
                <a:latin typeface="Vista Sans OT Reg" panose="02000503030000020004" pitchFamily="50" charset="0"/>
              </a:defRPr>
            </a:lvl3pPr>
            <a:lvl4pPr>
              <a:defRPr sz="2000">
                <a:latin typeface="Vista Sans OT Reg" panose="02000503030000020004" pitchFamily="50" charset="0"/>
              </a:defRPr>
            </a:lvl4pPr>
            <a:lvl5pPr>
              <a:defRPr sz="2000">
                <a:latin typeface="Vista Sans OT Reg" panose="02000503030000020004" pitchFamily="50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A40741-6CB1-6EE4-64E4-D5C2EC75E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773312"/>
            <a:ext cx="4337142" cy="369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18E1057B-5002-0B47-E660-8B717FF5E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A3F695EA-7228-A391-33AA-51967E9313D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7753673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395DAD3-E148-DC91-3D3F-9B210062A2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14157" y="1765201"/>
            <a:ext cx="6903354" cy="47070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0" name="Espace réservé du pied de page 5">
            <a:extLst>
              <a:ext uri="{FF2B5EF4-FFF2-40B4-BE49-F238E27FC236}">
                <a16:creationId xmlns:a16="http://schemas.microsoft.com/office/drawing/2014/main" id="{DF9FE00E-76A2-9216-F218-A7BA8779B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AD11F4FD-6C45-E0D5-1CB3-61D768600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8" y="1765201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9619E23B-E29A-CAB6-4EEF-6FEE4A39B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773312"/>
            <a:ext cx="4337142" cy="369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3C1D05DC-F6B5-E7E2-087A-9D6B2EA6A95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3600579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C6B27F-C3D5-7655-164A-95F8EF2AF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114" y="2012951"/>
            <a:ext cx="1159631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DB4B2CF5-D857-249D-6679-91C1C5B3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2" name="Espace réservé du contenu 4">
            <a:extLst>
              <a:ext uri="{FF2B5EF4-FFF2-40B4-BE49-F238E27FC236}">
                <a16:creationId xmlns:a16="http://schemas.microsoft.com/office/drawing/2014/main" id="{178B323E-E2CA-B45C-62E8-328483D77E2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4562871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C6B27F-C3D5-7655-164A-95F8EF2AF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114" y="2012951"/>
            <a:ext cx="1159631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DB4B2CF5-D857-249D-6679-91C1C5B3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87D9EA56-C6FE-BDEC-9CA3-43F37C90956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1286445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AAB33D-E47C-CB4C-E0CF-4111DA9C4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125" y="1885950"/>
            <a:ext cx="11594318" cy="314483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63973D-7E12-8C5E-FFC4-EC8EECAB2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125" y="5060951"/>
            <a:ext cx="11594318" cy="1654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Vista Sans OT Reg" panose="02000503030000020004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A98E6195-BF62-085F-659C-1450C3A27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6A78511-6863-77FB-94AC-8312864B36C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2589186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FFFC11-6572-11CD-F853-F26F5EF86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4113" y="2012951"/>
            <a:ext cx="5702352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3637AA-4E41-D4D9-3888-6430A0AB7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8073" y="2012951"/>
            <a:ext cx="570235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9BF18202-44F4-7304-6FC6-AE1035BA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3EE5C25-7215-960A-BADC-F0124283C23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5548309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71D7F-C812-CC66-82DA-73F8854BF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9" y="1870620"/>
            <a:ext cx="11596313" cy="67458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2AE0E5-8DA6-0D37-C0FC-5A9FA8216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6109" y="2637283"/>
            <a:ext cx="5688381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A871B8-0FFA-7BE0-5B5E-946A56BA2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6109" y="3637408"/>
            <a:ext cx="5688381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E2C8A1C-9F23-4C31-074B-3163DE847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6098" y="2637283"/>
            <a:ext cx="5716324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68EA923-2A38-509F-39D7-6AB710DD0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06098" y="3637408"/>
            <a:ext cx="5716324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pied de page 5">
            <a:extLst>
              <a:ext uri="{FF2B5EF4-FFF2-40B4-BE49-F238E27FC236}">
                <a16:creationId xmlns:a16="http://schemas.microsoft.com/office/drawing/2014/main" id="{6D4DD188-54A1-A304-8DC8-4BA062D7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AF865C50-50E6-0928-BF9B-6C42B935A03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20313308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AF71B5-872D-D7B4-02D9-F2045A0AE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318" y="1909217"/>
            <a:ext cx="11596313" cy="1460500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95A63A8D-91D0-31BD-5823-52EA648C6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4328C32A-3DEF-BE3D-36BC-2AF8C080CF5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7445085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C82C206-8690-6A05-B13A-D4E986F71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860F6E12-69B6-A54B-D9FC-B49A9E8D8A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7885745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3B9692-9231-4C83-8A32-FFD9C1381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8" y="1333153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5023D5-3E2D-1056-F57D-8730C288A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6324" y="1333153"/>
            <a:ext cx="6806098" cy="512956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ista Sans OT Reg" panose="02000503030000020004" pitchFamily="50" charset="0"/>
              </a:defRPr>
            </a:lvl1pPr>
            <a:lvl2pPr>
              <a:defRPr sz="2800">
                <a:latin typeface="Vista Sans OT Reg" panose="02000503030000020004" pitchFamily="50" charset="0"/>
              </a:defRPr>
            </a:lvl2pPr>
            <a:lvl3pPr>
              <a:defRPr sz="2400">
                <a:latin typeface="Vista Sans OT Reg" panose="02000503030000020004" pitchFamily="50" charset="0"/>
              </a:defRPr>
            </a:lvl3pPr>
            <a:lvl4pPr>
              <a:defRPr sz="2000">
                <a:latin typeface="Vista Sans OT Reg" panose="02000503030000020004" pitchFamily="50" charset="0"/>
              </a:defRPr>
            </a:lvl4pPr>
            <a:lvl5pPr>
              <a:defRPr sz="2000">
                <a:latin typeface="Vista Sans OT Reg" panose="02000503030000020004" pitchFamily="50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A40741-6CB1-6EE4-64E4-D5C2EC75E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268538"/>
            <a:ext cx="4337142" cy="420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18E1057B-5002-0B47-E660-8B717FF5E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9AD9B552-C928-F3C9-DFD0-177A6C32DED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61015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12">
            <a:extLst>
              <a:ext uri="{FF2B5EF4-FFF2-40B4-BE49-F238E27FC236}">
                <a16:creationId xmlns:a16="http://schemas.microsoft.com/office/drawing/2014/main" id="{15B9EBD5-4FC4-CC35-C3CA-27B7516B1C2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17106" y="2953196"/>
            <a:ext cx="6408737" cy="1656457"/>
          </a:xfrm>
          <a:prstGeom prst="rect">
            <a:avLst/>
          </a:prstGeom>
          <a:noFill/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</p:spTree>
    <p:extLst>
      <p:ext uri="{BB962C8B-B14F-4D97-AF65-F5344CB8AC3E}">
        <p14:creationId xmlns:p14="http://schemas.microsoft.com/office/powerpoint/2010/main" val="32046474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331555-6B55-9E6A-B5F5-73C5D3212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8" y="1333153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395DAD3-E148-DC91-3D3F-9B210062A2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14157" y="1333153"/>
            <a:ext cx="6903354" cy="513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F4DDD3D-DB9F-AC41-322F-AB7198F04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268538"/>
            <a:ext cx="4337142" cy="420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du pied de page 5">
            <a:extLst>
              <a:ext uri="{FF2B5EF4-FFF2-40B4-BE49-F238E27FC236}">
                <a16:creationId xmlns:a16="http://schemas.microsoft.com/office/drawing/2014/main" id="{DF9FE00E-76A2-9216-F218-A7BA8779B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90B59ADB-38FD-C91B-DC4A-4D164D2AE3C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8976047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C6B27F-C3D5-7655-164A-95F8EF2AF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114" y="2012951"/>
            <a:ext cx="1159631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DB4B2CF5-D857-249D-6679-91C1C5B3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8938007E-A4FE-CA56-587E-0E0BB36A64F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5523272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AAB33D-E47C-CB4C-E0CF-4111DA9C4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125" y="1885950"/>
            <a:ext cx="11594318" cy="314483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63973D-7E12-8C5E-FFC4-EC8EECAB2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125" y="5060951"/>
            <a:ext cx="11594318" cy="1654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Vista Sans OT Reg" panose="02000503030000020004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A98E6195-BF62-085F-659C-1450C3A27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6293702-A0F8-6F98-0EBB-8FD584DDA04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9206383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FFFC11-6572-11CD-F853-F26F5EF86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4113" y="2012951"/>
            <a:ext cx="5702352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3637AA-4E41-D4D9-3888-6430A0AB7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8073" y="2012951"/>
            <a:ext cx="570235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9BF18202-44F4-7304-6FC6-AE1035BA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857BD6D-849D-B009-2D58-38CFE7A1B2B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1837528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71D7F-C812-CC66-82DA-73F8854BF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9" y="1870620"/>
            <a:ext cx="11596313" cy="67458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2AE0E5-8DA6-0D37-C0FC-5A9FA8216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6109" y="2637283"/>
            <a:ext cx="5688381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A871B8-0FFA-7BE0-5B5E-946A56BA2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6109" y="3637408"/>
            <a:ext cx="5688381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E2C8A1C-9F23-4C31-074B-3163DE847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6098" y="2637283"/>
            <a:ext cx="5716324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68EA923-2A38-509F-39D7-6AB710DD0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06098" y="3637408"/>
            <a:ext cx="5716324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pied de page 5">
            <a:extLst>
              <a:ext uri="{FF2B5EF4-FFF2-40B4-BE49-F238E27FC236}">
                <a16:creationId xmlns:a16="http://schemas.microsoft.com/office/drawing/2014/main" id="{6D4DD188-54A1-A304-8DC8-4BA062D7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3341C84A-29F8-44AE-BE39-E7CAFAD8A0E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6496269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AF71B5-872D-D7B4-02D9-F2045A0AE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318" y="1909217"/>
            <a:ext cx="11596313" cy="1460500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95A63A8D-91D0-31BD-5823-52EA648C6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25FD9340-5405-0772-96FE-4136155E56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42592529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C82C206-8690-6A05-B13A-D4E986F71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2AE9CECE-00EB-4269-5638-C9BBCF07650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40809036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18E1057B-5002-0B47-E660-8B717FF5E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B653488D-30FA-664E-9444-6D235A55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8" y="1765201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AD72DE37-4E33-E311-FD85-11F367129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6324" y="1765201"/>
            <a:ext cx="6806098" cy="4697512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ista Sans OT Reg" panose="02000503030000020004" pitchFamily="50" charset="0"/>
              </a:defRPr>
            </a:lvl1pPr>
            <a:lvl2pPr>
              <a:defRPr sz="2800">
                <a:latin typeface="Vista Sans OT Reg" panose="02000503030000020004" pitchFamily="50" charset="0"/>
              </a:defRPr>
            </a:lvl2pPr>
            <a:lvl3pPr>
              <a:defRPr sz="2400">
                <a:latin typeface="Vista Sans OT Reg" panose="02000503030000020004" pitchFamily="50" charset="0"/>
              </a:defRPr>
            </a:lvl3pPr>
            <a:lvl4pPr>
              <a:defRPr sz="2000">
                <a:latin typeface="Vista Sans OT Reg" panose="02000503030000020004" pitchFamily="50" charset="0"/>
              </a:defRPr>
            </a:lvl4pPr>
            <a:lvl5pPr>
              <a:defRPr sz="2000">
                <a:latin typeface="Vista Sans OT Reg" panose="02000503030000020004" pitchFamily="50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9C3CA70A-0CB5-0154-BC8F-408E557A6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773312"/>
            <a:ext cx="4337142" cy="369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50CEA6E1-7A8E-3764-4F8D-247EB8D8946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0382740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395DAD3-E148-DC91-3D3F-9B210062A2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14157" y="1765201"/>
            <a:ext cx="6903354" cy="47070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0" name="Espace réservé du pied de page 5">
            <a:extLst>
              <a:ext uri="{FF2B5EF4-FFF2-40B4-BE49-F238E27FC236}">
                <a16:creationId xmlns:a16="http://schemas.microsoft.com/office/drawing/2014/main" id="{DF9FE00E-76A2-9216-F218-A7BA8779B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063C3D13-355C-E03B-BCF5-FF19DFA14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8" y="1765201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67F6B86C-C157-7404-E1BC-498C0C3B9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773312"/>
            <a:ext cx="4337142" cy="369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4025BB70-D812-7951-1F23-0BE516E37A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1387437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C6B27F-C3D5-7655-164A-95F8EF2AF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114" y="2012951"/>
            <a:ext cx="1159631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DB4B2CF5-D857-249D-6679-91C1C5B3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AC334B02-950A-2129-DB4A-6B842F8DAF8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2523641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572ED9-C9DF-0DA9-70F1-CA8F344788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54117" y="6373713"/>
            <a:ext cx="2808312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30D935C6-5FAF-6813-EDA8-BDFBB66BD2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0356" y="6661745"/>
            <a:ext cx="2663825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93391A44-86AC-79EC-1ECE-A8A83C37DBB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17900" y="2124968"/>
            <a:ext cx="6408737" cy="1656457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8BEA0078-7805-6C79-D12F-FD15BEDA18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45781" y="4286250"/>
            <a:ext cx="4752975" cy="1366838"/>
          </a:xfrm>
          <a:prstGeom prst="rect">
            <a:avLst/>
          </a:prstGeom>
        </p:spPr>
        <p:txBody>
          <a:bodyPr/>
          <a:lstStyle>
            <a:lvl1pPr algn="ctr">
              <a:defRPr sz="3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sous-titre</a:t>
            </a:r>
          </a:p>
        </p:txBody>
      </p:sp>
    </p:spTree>
    <p:extLst>
      <p:ext uri="{BB962C8B-B14F-4D97-AF65-F5344CB8AC3E}">
        <p14:creationId xmlns:p14="http://schemas.microsoft.com/office/powerpoint/2010/main" val="28032998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AAB33D-E47C-CB4C-E0CF-4111DA9C4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125" y="1885950"/>
            <a:ext cx="11594318" cy="314483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63973D-7E12-8C5E-FFC4-EC8EECAB2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125" y="5060951"/>
            <a:ext cx="11594318" cy="1654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Vista Sans OT Reg" panose="02000503030000020004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A98E6195-BF62-085F-659C-1450C3A27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823F7B7-28B0-E66B-5495-12A35A5BAC9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6968022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FFFC11-6572-11CD-F853-F26F5EF86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4113" y="2012951"/>
            <a:ext cx="5702352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3637AA-4E41-D4D9-3888-6430A0AB7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8073" y="2012951"/>
            <a:ext cx="570235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9BF18202-44F4-7304-6FC6-AE1035BA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5932E31-1461-830B-7130-1613092B33C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5941043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71D7F-C812-CC66-82DA-73F8854BF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9" y="1870620"/>
            <a:ext cx="11596313" cy="67458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2AE0E5-8DA6-0D37-C0FC-5A9FA8216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6109" y="2637283"/>
            <a:ext cx="5688381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A871B8-0FFA-7BE0-5B5E-946A56BA2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6109" y="3637408"/>
            <a:ext cx="5688381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E2C8A1C-9F23-4C31-074B-3163DE847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6098" y="2637283"/>
            <a:ext cx="5716324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68EA923-2A38-509F-39D7-6AB710DD0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06098" y="3637408"/>
            <a:ext cx="5716324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pied de page 5">
            <a:extLst>
              <a:ext uri="{FF2B5EF4-FFF2-40B4-BE49-F238E27FC236}">
                <a16:creationId xmlns:a16="http://schemas.microsoft.com/office/drawing/2014/main" id="{6D4DD188-54A1-A304-8DC8-4BA062D7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E8173775-1AF6-E4EF-7B04-42015BBF6D5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26905507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AF71B5-872D-D7B4-02D9-F2045A0AE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318" y="1909217"/>
            <a:ext cx="11596313" cy="1460500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95A63A8D-91D0-31BD-5823-52EA648C6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A4A7E5D1-EDCF-E5E5-223A-ADD9A715987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4771276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C82C206-8690-6A05-B13A-D4E986F71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540EF8DC-B6B1-2D8B-1ADD-8AD9265D39F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1048869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3B9692-9231-4C83-8A32-FFD9C1381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8" y="1333153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5023D5-3E2D-1056-F57D-8730C288A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6324" y="1333153"/>
            <a:ext cx="6806098" cy="512956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ista Sans OT Reg" panose="02000503030000020004" pitchFamily="50" charset="0"/>
              </a:defRPr>
            </a:lvl1pPr>
            <a:lvl2pPr>
              <a:defRPr sz="2800">
                <a:latin typeface="Vista Sans OT Reg" panose="02000503030000020004" pitchFamily="50" charset="0"/>
              </a:defRPr>
            </a:lvl2pPr>
            <a:lvl3pPr>
              <a:defRPr sz="2400">
                <a:latin typeface="Vista Sans OT Reg" panose="02000503030000020004" pitchFamily="50" charset="0"/>
              </a:defRPr>
            </a:lvl3pPr>
            <a:lvl4pPr>
              <a:defRPr sz="2000">
                <a:latin typeface="Vista Sans OT Reg" panose="02000503030000020004" pitchFamily="50" charset="0"/>
              </a:defRPr>
            </a:lvl4pPr>
            <a:lvl5pPr>
              <a:defRPr sz="2000">
                <a:latin typeface="Vista Sans OT Reg" panose="02000503030000020004" pitchFamily="50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A40741-6CB1-6EE4-64E4-D5C2EC75E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268538"/>
            <a:ext cx="4337142" cy="420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18E1057B-5002-0B47-E660-8B717FF5E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100C6F0B-762E-5288-F379-2E4802C2A59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1197381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331555-6B55-9E6A-B5F5-73C5D3212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8" y="1333153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395DAD3-E148-DC91-3D3F-9B210062A2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14157" y="1333153"/>
            <a:ext cx="6903354" cy="513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F4DDD3D-DB9F-AC41-322F-AB7198F04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268538"/>
            <a:ext cx="4337142" cy="420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du pied de page 5">
            <a:extLst>
              <a:ext uri="{FF2B5EF4-FFF2-40B4-BE49-F238E27FC236}">
                <a16:creationId xmlns:a16="http://schemas.microsoft.com/office/drawing/2014/main" id="{DF9FE00E-76A2-9216-F218-A7BA8779B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BC67AAB-8202-0CB8-D69F-EE409D82024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2151912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C6B27F-C3D5-7655-164A-95F8EF2AF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114" y="2012951"/>
            <a:ext cx="1159631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DB4B2CF5-D857-249D-6679-91C1C5B3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E432908E-0503-DF7C-83E6-BA6AF12C576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21385701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AAB33D-E47C-CB4C-E0CF-4111DA9C4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125" y="1885950"/>
            <a:ext cx="11594318" cy="314483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63973D-7E12-8C5E-FFC4-EC8EECAB2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125" y="5060951"/>
            <a:ext cx="11594318" cy="1654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Vista Sans OT Reg" panose="02000503030000020004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A98E6195-BF62-085F-659C-1450C3A27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8E6DDBD-D3FC-331D-256C-CF90DF4AD01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1989076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FFFC11-6572-11CD-F853-F26F5EF86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4113" y="2012951"/>
            <a:ext cx="5702352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3637AA-4E41-D4D9-3888-6430A0AB7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8073" y="2012951"/>
            <a:ext cx="5702353" cy="4799013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Reg" panose="02000503030000020004" pitchFamily="50" charset="0"/>
              </a:defRPr>
            </a:lvl1pPr>
            <a:lvl2pPr>
              <a:defRPr>
                <a:latin typeface="Vista Sans OT Reg" panose="02000503030000020004" pitchFamily="50" charset="0"/>
              </a:defRPr>
            </a:lvl2pPr>
            <a:lvl3pPr>
              <a:defRPr>
                <a:latin typeface="Vista Sans OT Reg" panose="02000503030000020004" pitchFamily="50" charset="0"/>
              </a:defRPr>
            </a:lvl3pPr>
            <a:lvl4pPr>
              <a:defRPr>
                <a:latin typeface="Vista Sans OT Reg" panose="02000503030000020004" pitchFamily="50" charset="0"/>
              </a:defRPr>
            </a:lvl4pPr>
            <a:lvl5pPr>
              <a:defRPr>
                <a:latin typeface="Vista Sans OT Reg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9BF18202-44F4-7304-6FC6-AE1035BA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0E6F3E1-869F-B381-FAA2-21177CE5FF8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146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572ED9-C9DF-0DA9-70F1-CA8F344788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54117" y="6373713"/>
            <a:ext cx="2808312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30D935C6-5FAF-6813-EDA8-BDFBB66BD2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0356" y="6661745"/>
            <a:ext cx="2663825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7917EE4D-42F4-2CBA-BA68-86D37EFB370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17106" y="2953196"/>
            <a:ext cx="6408737" cy="1656457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</p:spTree>
    <p:extLst>
      <p:ext uri="{BB962C8B-B14F-4D97-AF65-F5344CB8AC3E}">
        <p14:creationId xmlns:p14="http://schemas.microsoft.com/office/powerpoint/2010/main" val="40737021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71D7F-C812-CC66-82DA-73F8854BF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09" y="1870620"/>
            <a:ext cx="11596313" cy="67458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2AE0E5-8DA6-0D37-C0FC-5A9FA8216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6109" y="2637283"/>
            <a:ext cx="5688381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A871B8-0FFA-7BE0-5B5E-946A56BA2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6109" y="3637408"/>
            <a:ext cx="5688381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E2C8A1C-9F23-4C31-074B-3163DE847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6098" y="2637283"/>
            <a:ext cx="5716324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ista Sans OT Reg" panose="02000503030000020004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68EA923-2A38-509F-39D7-6AB710DD0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06098" y="3637408"/>
            <a:ext cx="5716324" cy="3188841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  <a:lvl2pPr>
              <a:defRPr>
                <a:latin typeface="Vista Sans OT Light" panose="02000503030000020004" pitchFamily="50" charset="0"/>
              </a:defRPr>
            </a:lvl2pPr>
            <a:lvl3pPr>
              <a:defRPr>
                <a:latin typeface="Vista Sans OT Light" panose="02000503030000020004" pitchFamily="50" charset="0"/>
              </a:defRPr>
            </a:lvl3pPr>
            <a:lvl4pPr>
              <a:defRPr>
                <a:latin typeface="Vista Sans OT Light" panose="02000503030000020004" pitchFamily="50" charset="0"/>
              </a:defRPr>
            </a:lvl4pPr>
            <a:lvl5pPr>
              <a:defRPr>
                <a:latin typeface="Vista Sans OT Light" panose="02000503030000020004" pitchFamily="50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pied de page 5">
            <a:extLst>
              <a:ext uri="{FF2B5EF4-FFF2-40B4-BE49-F238E27FC236}">
                <a16:creationId xmlns:a16="http://schemas.microsoft.com/office/drawing/2014/main" id="{6D4DD188-54A1-A304-8DC8-4BA062D7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0562A9AD-5BF4-707D-2CED-CBBC235F1D2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23800190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AF71B5-872D-D7B4-02D9-F2045A0AE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318" y="1909217"/>
            <a:ext cx="11596313" cy="1460500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95A63A8D-91D0-31BD-5823-52EA648C6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40EFCAB4-7012-B74C-BE5F-9F0FDE7324F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6572695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C82C206-8690-6A05-B13A-D4E986F71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45C6F59B-89C3-ADAE-9E7E-92B039E7EF7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5977606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3B9692-9231-4C83-8A32-FFD9C1381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798" y="1551432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5023D5-3E2D-1056-F57D-8730C288A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6324" y="1551431"/>
            <a:ext cx="6806098" cy="4911281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ista Sans OT Reg" panose="02000503030000020004" pitchFamily="50" charset="0"/>
              </a:defRPr>
            </a:lvl1pPr>
            <a:lvl2pPr>
              <a:defRPr sz="2800">
                <a:latin typeface="Vista Sans OT Reg" panose="02000503030000020004" pitchFamily="50" charset="0"/>
              </a:defRPr>
            </a:lvl2pPr>
            <a:lvl3pPr>
              <a:defRPr sz="2400">
                <a:latin typeface="Vista Sans OT Reg" panose="02000503030000020004" pitchFamily="50" charset="0"/>
              </a:defRPr>
            </a:lvl3pPr>
            <a:lvl4pPr>
              <a:defRPr sz="2000">
                <a:latin typeface="Vista Sans OT Reg" panose="02000503030000020004" pitchFamily="50" charset="0"/>
              </a:defRPr>
            </a:lvl4pPr>
            <a:lvl5pPr>
              <a:defRPr sz="2000">
                <a:latin typeface="Vista Sans OT Reg" panose="02000503030000020004" pitchFamily="50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A40741-6CB1-6EE4-64E4-D5C2EC75E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557288"/>
            <a:ext cx="4337142" cy="3914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18E1057B-5002-0B47-E660-8B717FF5E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97C65C92-2FFD-FB0F-88E0-5E838CA11B1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6301883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395DAD3-E148-DC91-3D3F-9B210062A2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14157" y="1551432"/>
            <a:ext cx="6903354" cy="49208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0" name="Espace réservé du pied de page 5">
            <a:extLst>
              <a:ext uri="{FF2B5EF4-FFF2-40B4-BE49-F238E27FC236}">
                <a16:creationId xmlns:a16="http://schemas.microsoft.com/office/drawing/2014/main" id="{DF9FE00E-76A2-9216-F218-A7BA8779B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112" y="7010400"/>
            <a:ext cx="11598310" cy="401638"/>
          </a:xfrm>
          <a:prstGeom prst="rect">
            <a:avLst/>
          </a:prstGeom>
        </p:spPr>
        <p:txBody>
          <a:bodyPr/>
          <a:lstStyle>
            <a:lvl1pPr>
              <a:defRPr>
                <a:latin typeface="Vista Sans OT Light" panose="02000503030000020004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AC36647-FD06-C6F3-C39E-D5DC38DC1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798" y="1551432"/>
            <a:ext cx="4337142" cy="9353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Vista Sans OT Bold" panose="02000503030000020004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9C9E7402-AC03-32B0-A993-A9897AD7A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6108" y="2557288"/>
            <a:ext cx="4337142" cy="3914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Vista Sans OT Light" panose="02000503030000020004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" name="Espace réservé du contenu 4">
            <a:extLst>
              <a:ext uri="{FF2B5EF4-FFF2-40B4-BE49-F238E27FC236}">
                <a16:creationId xmlns:a16="http://schemas.microsoft.com/office/drawing/2014/main" id="{979D87E8-5BB9-F1D4-12B5-F1CDE0A7F8E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77653" y="1045121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074240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572ED9-C9DF-0DA9-70F1-CA8F344788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54117" y="6373713"/>
            <a:ext cx="2808312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30D935C6-5FAF-6813-EDA8-BDFBB66BD2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0356" y="6661745"/>
            <a:ext cx="2663825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49415822-D8DD-BA41-DD91-F32169356B3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17900" y="2124968"/>
            <a:ext cx="6408737" cy="1656457"/>
          </a:xfrm>
          <a:prstGeom prst="rect">
            <a:avLst/>
          </a:prstGeom>
          <a:noFill/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  <p:sp>
        <p:nvSpPr>
          <p:cNvPr id="4" name="Espace réservé du texte 14">
            <a:extLst>
              <a:ext uri="{FF2B5EF4-FFF2-40B4-BE49-F238E27FC236}">
                <a16:creationId xmlns:a16="http://schemas.microsoft.com/office/drawing/2014/main" id="{DA6CB709-45D6-DE32-CA04-6DCDDEFE05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45781" y="4286250"/>
            <a:ext cx="4752975" cy="1366838"/>
          </a:xfrm>
          <a:prstGeom prst="rect">
            <a:avLst/>
          </a:prstGeom>
        </p:spPr>
        <p:txBody>
          <a:bodyPr/>
          <a:lstStyle>
            <a:lvl1pPr algn="ctr">
              <a:defRPr sz="3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sous-titre</a:t>
            </a:r>
          </a:p>
        </p:txBody>
      </p:sp>
    </p:spTree>
    <p:extLst>
      <p:ext uri="{BB962C8B-B14F-4D97-AF65-F5344CB8AC3E}">
        <p14:creationId xmlns:p14="http://schemas.microsoft.com/office/powerpoint/2010/main" val="1781507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572ED9-C9DF-0DA9-70F1-CA8F344788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54117" y="6373713"/>
            <a:ext cx="2808312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30D935C6-5FAF-6813-EDA8-BDFBB66BD2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0356" y="6661745"/>
            <a:ext cx="2663825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3" name="Espace réservé du contenu 12">
            <a:extLst>
              <a:ext uri="{FF2B5EF4-FFF2-40B4-BE49-F238E27FC236}">
                <a16:creationId xmlns:a16="http://schemas.microsoft.com/office/drawing/2014/main" id="{06A16BFC-F3AE-EB8A-B988-5CA6569B667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17106" y="2953196"/>
            <a:ext cx="6408737" cy="1656457"/>
          </a:xfrm>
          <a:prstGeom prst="rect">
            <a:avLst/>
          </a:prstGeom>
          <a:noFill/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</p:spTree>
    <p:extLst>
      <p:ext uri="{BB962C8B-B14F-4D97-AF65-F5344CB8AC3E}">
        <p14:creationId xmlns:p14="http://schemas.microsoft.com/office/powerpoint/2010/main" val="151586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E646A6-3118-C1D2-A94A-09C8C2400A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54117" y="6373713"/>
            <a:ext cx="2808312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E67970-C381-F172-8354-EC0D27CC9E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93677" y="6373713"/>
            <a:ext cx="1065718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pour une image  10">
            <a:extLst>
              <a:ext uri="{FF2B5EF4-FFF2-40B4-BE49-F238E27FC236}">
                <a16:creationId xmlns:a16="http://schemas.microsoft.com/office/drawing/2014/main" id="{070C5611-975E-1B66-2CC9-74EBDCFD6ED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12971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0" name="Espace réservé pour une image  10">
            <a:extLst>
              <a:ext uri="{FF2B5EF4-FFF2-40B4-BE49-F238E27FC236}">
                <a16:creationId xmlns:a16="http://schemas.microsoft.com/office/drawing/2014/main" id="{3DAD1D03-A572-B0E4-ED2A-CA8CAD3A58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85138" y="6663610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969849FB-A4A6-78DE-9222-398F687934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57305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2" name="Espace réservé pour une image  10">
            <a:extLst>
              <a:ext uri="{FF2B5EF4-FFF2-40B4-BE49-F238E27FC236}">
                <a16:creationId xmlns:a16="http://schemas.microsoft.com/office/drawing/2014/main" id="{A2DFE003-BBCA-366B-6EAE-1EFF7C8312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40804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3" name="Espace réservé pour une image  10">
            <a:extLst>
              <a:ext uri="{FF2B5EF4-FFF2-40B4-BE49-F238E27FC236}">
                <a16:creationId xmlns:a16="http://schemas.microsoft.com/office/drawing/2014/main" id="{83BE0F7E-D76E-0CE4-090A-BA8AAB315DA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68637" y="6661745"/>
            <a:ext cx="1617007" cy="5756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Insérer le logo ici</a:t>
            </a:r>
          </a:p>
        </p:txBody>
      </p:sp>
      <p:sp>
        <p:nvSpPr>
          <p:cNvPr id="14" name="Espace réservé du contenu 12">
            <a:extLst>
              <a:ext uri="{FF2B5EF4-FFF2-40B4-BE49-F238E27FC236}">
                <a16:creationId xmlns:a16="http://schemas.microsoft.com/office/drawing/2014/main" id="{D9E58AD2-0076-C501-5453-387E38816E8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517900" y="2124968"/>
            <a:ext cx="6408737" cy="1656457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algn="ctr">
              <a:defRPr sz="5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TITRE DE LA PRÉSENTATION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EFBCC8B-501E-4646-B4C3-1440E741C3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45781" y="4286250"/>
            <a:ext cx="4752975" cy="1366838"/>
          </a:xfrm>
          <a:prstGeom prst="rect">
            <a:avLst/>
          </a:prstGeom>
        </p:spPr>
        <p:txBody>
          <a:bodyPr/>
          <a:lstStyle>
            <a:lvl1pPr algn="ctr">
              <a:defRPr sz="3000">
                <a:latin typeface="Vista Sans OT Bold" panose="02000503030000020004" pitchFamily="50" charset="0"/>
              </a:defRPr>
            </a:lvl1pPr>
          </a:lstStyle>
          <a:p>
            <a:pPr lvl="0"/>
            <a:r>
              <a:rPr lang="fr-FR" dirty="0"/>
              <a:t>Modifier le sous-titre</a:t>
            </a:r>
          </a:p>
        </p:txBody>
      </p:sp>
    </p:spTree>
    <p:extLst>
      <p:ext uri="{BB962C8B-B14F-4D97-AF65-F5344CB8AC3E}">
        <p14:creationId xmlns:p14="http://schemas.microsoft.com/office/powerpoint/2010/main" val="2468430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37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44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2408472B-F6E2-8FA0-E468-BDD85EE6FD0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0" y="148"/>
            <a:ext cx="13444538" cy="756255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780" r:id="rId2"/>
    <p:sldLayoutId id="2147483782" r:id="rId3"/>
    <p:sldLayoutId id="2147483781" r:id="rId4"/>
    <p:sldLayoutId id="2147483717" r:id="rId5"/>
    <p:sldLayoutId id="2147483783" r:id="rId6"/>
    <p:sldLayoutId id="2147483785" r:id="rId7"/>
    <p:sldLayoutId id="2147483784" r:id="rId8"/>
    <p:sldLayoutId id="2147483720" r:id="rId9"/>
    <p:sldLayoutId id="2147483788" r:id="rId10"/>
    <p:sldLayoutId id="2147483786" r:id="rId11"/>
    <p:sldLayoutId id="2147483787" r:id="rId12"/>
    <p:sldLayoutId id="2147483790" r:id="rId13"/>
  </p:sldLayoutIdLst>
  <p:hf hdr="0" ftr="0" dt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2" userDrawn="1">
          <p15:clr>
            <a:srgbClr val="F26B43"/>
          </p15:clr>
        </p15:guide>
        <p15:guide id="2" pos="423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object 2">
            <a:extLst>
              <a:ext uri="{FF2B5EF4-FFF2-40B4-BE49-F238E27FC236}">
                <a16:creationId xmlns:a16="http://schemas.microsoft.com/office/drawing/2014/main" id="{C7DF5584-4AFF-6614-B9E3-CEE9701656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739226" y="2541"/>
            <a:ext cx="10704639" cy="7560309"/>
          </a:xfrm>
          <a:custGeom>
            <a:avLst/>
            <a:gdLst/>
            <a:ahLst/>
            <a:cxnLst/>
            <a:rect l="l" t="t" r="r" b="b"/>
            <a:pathLst>
              <a:path w="8192770" h="7560309">
                <a:moveTo>
                  <a:pt x="8192287" y="0"/>
                </a:moveTo>
                <a:lnTo>
                  <a:pt x="0" y="0"/>
                </a:lnTo>
                <a:lnTo>
                  <a:pt x="0" y="7559992"/>
                </a:lnTo>
                <a:lnTo>
                  <a:pt x="8192287" y="7559992"/>
                </a:lnTo>
                <a:lnTo>
                  <a:pt x="8192287" y="0"/>
                </a:lnTo>
                <a:close/>
              </a:path>
            </a:pathLst>
          </a:custGeom>
          <a:solidFill>
            <a:srgbClr val="FFCB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">
            <a:extLst>
              <a:ext uri="{FF2B5EF4-FFF2-40B4-BE49-F238E27FC236}">
                <a16:creationId xmlns:a16="http://schemas.microsoft.com/office/drawing/2014/main" id="{4FE103D9-B693-D8A5-382E-9CE5EBB658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8947" y="295765"/>
            <a:ext cx="326390" cy="327025"/>
          </a:xfrm>
          <a:custGeom>
            <a:avLst/>
            <a:gdLst/>
            <a:ahLst/>
            <a:cxnLst/>
            <a:rect l="l" t="t" r="r" b="b"/>
            <a:pathLst>
              <a:path w="326390" h="327025">
                <a:moveTo>
                  <a:pt x="0" y="0"/>
                </a:moveTo>
                <a:lnTo>
                  <a:pt x="3482" y="48249"/>
                </a:lnTo>
                <a:lnTo>
                  <a:pt x="13711" y="94306"/>
                </a:lnTo>
                <a:lnTo>
                  <a:pt x="30182" y="137667"/>
                </a:lnTo>
                <a:lnTo>
                  <a:pt x="52390" y="177825"/>
                </a:lnTo>
                <a:lnTo>
                  <a:pt x="79831" y="214275"/>
                </a:lnTo>
                <a:lnTo>
                  <a:pt x="112000" y="246513"/>
                </a:lnTo>
                <a:lnTo>
                  <a:pt x="148393" y="274032"/>
                </a:lnTo>
                <a:lnTo>
                  <a:pt x="188505" y="296328"/>
                </a:lnTo>
                <a:lnTo>
                  <a:pt x="231831" y="312895"/>
                </a:lnTo>
                <a:lnTo>
                  <a:pt x="277868" y="323228"/>
                </a:lnTo>
                <a:lnTo>
                  <a:pt x="326110" y="326821"/>
                </a:lnTo>
                <a:lnTo>
                  <a:pt x="322624" y="278572"/>
                </a:lnTo>
                <a:lnTo>
                  <a:pt x="312391" y="232516"/>
                </a:lnTo>
                <a:lnTo>
                  <a:pt x="295916" y="189156"/>
                </a:lnTo>
                <a:lnTo>
                  <a:pt x="273704" y="148999"/>
                </a:lnTo>
                <a:lnTo>
                  <a:pt x="246261" y="112550"/>
                </a:lnTo>
                <a:lnTo>
                  <a:pt x="214090" y="80313"/>
                </a:lnTo>
                <a:lnTo>
                  <a:pt x="177697" y="52794"/>
                </a:lnTo>
                <a:lnTo>
                  <a:pt x="137586" y="30498"/>
                </a:lnTo>
                <a:lnTo>
                  <a:pt x="94263" y="13931"/>
                </a:lnTo>
                <a:lnTo>
                  <a:pt x="48233" y="359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5">
            <a:extLst>
              <a:ext uri="{FF2B5EF4-FFF2-40B4-BE49-F238E27FC236}">
                <a16:creationId xmlns:a16="http://schemas.microsoft.com/office/drawing/2014/main" id="{8E6BD179-9026-33FD-F052-A303882338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3822" y="300509"/>
            <a:ext cx="327025" cy="327025"/>
          </a:xfrm>
          <a:custGeom>
            <a:avLst/>
            <a:gdLst/>
            <a:ahLst/>
            <a:cxnLst/>
            <a:rect l="l" t="t" r="r" b="b"/>
            <a:pathLst>
              <a:path w="327025" h="327025">
                <a:moveTo>
                  <a:pt x="0" y="0"/>
                </a:moveTo>
                <a:lnTo>
                  <a:pt x="3486" y="48250"/>
                </a:lnTo>
                <a:lnTo>
                  <a:pt x="13719" y="94309"/>
                </a:lnTo>
                <a:lnTo>
                  <a:pt x="30193" y="137673"/>
                </a:lnTo>
                <a:lnTo>
                  <a:pt x="52405" y="177834"/>
                </a:lnTo>
                <a:lnTo>
                  <a:pt x="79849" y="214288"/>
                </a:lnTo>
                <a:lnTo>
                  <a:pt x="112020" y="246528"/>
                </a:lnTo>
                <a:lnTo>
                  <a:pt x="148413" y="274049"/>
                </a:lnTo>
                <a:lnTo>
                  <a:pt x="188523" y="296344"/>
                </a:lnTo>
                <a:lnTo>
                  <a:pt x="231846" y="312909"/>
                </a:lnTo>
                <a:lnTo>
                  <a:pt x="277877" y="323236"/>
                </a:lnTo>
                <a:lnTo>
                  <a:pt x="326110" y="326821"/>
                </a:lnTo>
                <a:lnTo>
                  <a:pt x="326466" y="355"/>
                </a:lnTo>
                <a:lnTo>
                  <a:pt x="0" y="0"/>
                </a:lnTo>
                <a:close/>
              </a:path>
            </a:pathLst>
          </a:custGeom>
          <a:solidFill>
            <a:srgbClr val="FFCB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">
            <a:extLst>
              <a:ext uri="{FF2B5EF4-FFF2-40B4-BE49-F238E27FC236}">
                <a16:creationId xmlns:a16="http://schemas.microsoft.com/office/drawing/2014/main" id="{2BF51EDA-0B4F-E491-1D59-F96AC96CB2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989045" y="300802"/>
            <a:ext cx="327025" cy="327025"/>
          </a:xfrm>
          <a:custGeom>
            <a:avLst/>
            <a:gdLst/>
            <a:ahLst/>
            <a:cxnLst/>
            <a:rect l="l" t="t" r="r" b="b"/>
            <a:pathLst>
              <a:path w="327025" h="327025">
                <a:moveTo>
                  <a:pt x="326821" y="0"/>
                </a:moveTo>
                <a:lnTo>
                  <a:pt x="278571" y="3483"/>
                </a:lnTo>
                <a:lnTo>
                  <a:pt x="232512" y="13714"/>
                </a:lnTo>
                <a:lnTo>
                  <a:pt x="189150" y="30188"/>
                </a:lnTo>
                <a:lnTo>
                  <a:pt x="148990" y="52399"/>
                </a:lnTo>
                <a:lnTo>
                  <a:pt x="112537" y="79844"/>
                </a:lnTo>
                <a:lnTo>
                  <a:pt x="80298" y="112015"/>
                </a:lnTo>
                <a:lnTo>
                  <a:pt x="52778" y="148410"/>
                </a:lnTo>
                <a:lnTo>
                  <a:pt x="30482" y="188521"/>
                </a:lnTo>
                <a:lnTo>
                  <a:pt x="13917" y="231845"/>
                </a:lnTo>
                <a:lnTo>
                  <a:pt x="3587" y="277877"/>
                </a:lnTo>
                <a:lnTo>
                  <a:pt x="0" y="326110"/>
                </a:lnTo>
                <a:lnTo>
                  <a:pt x="326466" y="326466"/>
                </a:lnTo>
                <a:lnTo>
                  <a:pt x="326821" y="0"/>
                </a:lnTo>
                <a:close/>
              </a:path>
            </a:pathLst>
          </a:custGeom>
          <a:solidFill>
            <a:srgbClr val="EC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">
            <a:extLst>
              <a:ext uri="{FF2B5EF4-FFF2-40B4-BE49-F238E27FC236}">
                <a16:creationId xmlns:a16="http://schemas.microsoft.com/office/drawing/2014/main" id="{E4A5E62F-DE45-94DB-2FA2-E7641575DB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8609" y="1035732"/>
            <a:ext cx="327025" cy="327025"/>
          </a:xfrm>
          <a:custGeom>
            <a:avLst/>
            <a:gdLst/>
            <a:ahLst/>
            <a:cxnLst/>
            <a:rect l="l" t="t" r="r" b="b"/>
            <a:pathLst>
              <a:path w="327025" h="327025">
                <a:moveTo>
                  <a:pt x="0" y="0"/>
                </a:moveTo>
                <a:lnTo>
                  <a:pt x="3486" y="48248"/>
                </a:lnTo>
                <a:lnTo>
                  <a:pt x="13719" y="94305"/>
                </a:lnTo>
                <a:lnTo>
                  <a:pt x="30193" y="137665"/>
                </a:lnTo>
                <a:lnTo>
                  <a:pt x="52405" y="177822"/>
                </a:lnTo>
                <a:lnTo>
                  <a:pt x="79849" y="214271"/>
                </a:lnTo>
                <a:lnTo>
                  <a:pt x="112020" y="246508"/>
                </a:lnTo>
                <a:lnTo>
                  <a:pt x="148413" y="274026"/>
                </a:lnTo>
                <a:lnTo>
                  <a:pt x="188523" y="296322"/>
                </a:lnTo>
                <a:lnTo>
                  <a:pt x="231846" y="312890"/>
                </a:lnTo>
                <a:lnTo>
                  <a:pt x="277877" y="323225"/>
                </a:lnTo>
                <a:lnTo>
                  <a:pt x="326148" y="326821"/>
                </a:lnTo>
                <a:lnTo>
                  <a:pt x="326466" y="355"/>
                </a:lnTo>
                <a:lnTo>
                  <a:pt x="0" y="0"/>
                </a:lnTo>
                <a:close/>
              </a:path>
            </a:pathLst>
          </a:custGeom>
          <a:solidFill>
            <a:srgbClr val="FFCB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8">
            <a:extLst>
              <a:ext uri="{FF2B5EF4-FFF2-40B4-BE49-F238E27FC236}">
                <a16:creationId xmlns:a16="http://schemas.microsoft.com/office/drawing/2014/main" id="{6049728C-625A-9B60-3A26-B1639856EF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3642" y="1038105"/>
            <a:ext cx="327660" cy="326390"/>
          </a:xfrm>
          <a:custGeom>
            <a:avLst/>
            <a:gdLst/>
            <a:ahLst/>
            <a:cxnLst/>
            <a:rect l="l" t="t" r="r" b="b"/>
            <a:pathLst>
              <a:path w="327659" h="326390">
                <a:moveTo>
                  <a:pt x="327050" y="0"/>
                </a:moveTo>
                <a:lnTo>
                  <a:pt x="278797" y="3460"/>
                </a:lnTo>
                <a:lnTo>
                  <a:pt x="232730" y="13667"/>
                </a:lnTo>
                <a:lnTo>
                  <a:pt x="189355" y="30114"/>
                </a:lnTo>
                <a:lnTo>
                  <a:pt x="149178" y="52299"/>
                </a:lnTo>
                <a:lnTo>
                  <a:pt x="112705" y="79718"/>
                </a:lnTo>
                <a:lnTo>
                  <a:pt x="80443" y="111866"/>
                </a:lnTo>
                <a:lnTo>
                  <a:pt x="52897" y="148240"/>
                </a:lnTo>
                <a:lnTo>
                  <a:pt x="30573" y="188337"/>
                </a:lnTo>
                <a:lnTo>
                  <a:pt x="13978" y="231651"/>
                </a:lnTo>
                <a:lnTo>
                  <a:pt x="3618" y="277680"/>
                </a:lnTo>
                <a:lnTo>
                  <a:pt x="0" y="325920"/>
                </a:lnTo>
                <a:lnTo>
                  <a:pt x="48251" y="322459"/>
                </a:lnTo>
                <a:lnTo>
                  <a:pt x="94316" y="312253"/>
                </a:lnTo>
                <a:lnTo>
                  <a:pt x="137688" y="295805"/>
                </a:lnTo>
                <a:lnTo>
                  <a:pt x="177861" y="273620"/>
                </a:lnTo>
                <a:lnTo>
                  <a:pt x="214331" y="246202"/>
                </a:lnTo>
                <a:lnTo>
                  <a:pt x="246591" y="214053"/>
                </a:lnTo>
                <a:lnTo>
                  <a:pt x="274136" y="177679"/>
                </a:lnTo>
                <a:lnTo>
                  <a:pt x="296460" y="137582"/>
                </a:lnTo>
                <a:lnTo>
                  <a:pt x="313057" y="94268"/>
                </a:lnTo>
                <a:lnTo>
                  <a:pt x="323422" y="48239"/>
                </a:lnTo>
                <a:lnTo>
                  <a:pt x="327050" y="0"/>
                </a:lnTo>
                <a:close/>
              </a:path>
            </a:pathLst>
          </a:custGeom>
          <a:solidFill>
            <a:srgbClr val="EC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9">
            <a:extLst>
              <a:ext uri="{FF2B5EF4-FFF2-40B4-BE49-F238E27FC236}">
                <a16:creationId xmlns:a16="http://schemas.microsoft.com/office/drawing/2014/main" id="{9176FB36-946A-9BA9-7B76-28E43AD493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988905" y="1031456"/>
            <a:ext cx="327025" cy="327025"/>
          </a:xfrm>
          <a:custGeom>
            <a:avLst/>
            <a:gdLst/>
            <a:ahLst/>
            <a:cxnLst/>
            <a:rect l="l" t="t" r="r" b="b"/>
            <a:pathLst>
              <a:path w="327025" h="327025">
                <a:moveTo>
                  <a:pt x="355" y="0"/>
                </a:moveTo>
                <a:lnTo>
                  <a:pt x="0" y="326466"/>
                </a:lnTo>
                <a:lnTo>
                  <a:pt x="48249" y="322982"/>
                </a:lnTo>
                <a:lnTo>
                  <a:pt x="94308" y="312751"/>
                </a:lnTo>
                <a:lnTo>
                  <a:pt x="137671" y="296277"/>
                </a:lnTo>
                <a:lnTo>
                  <a:pt x="177831" y="274066"/>
                </a:lnTo>
                <a:lnTo>
                  <a:pt x="214284" y="246622"/>
                </a:lnTo>
                <a:lnTo>
                  <a:pt x="246523" y="214450"/>
                </a:lnTo>
                <a:lnTo>
                  <a:pt x="274043" y="178056"/>
                </a:lnTo>
                <a:lnTo>
                  <a:pt x="296339" y="137944"/>
                </a:lnTo>
                <a:lnTo>
                  <a:pt x="312904" y="94620"/>
                </a:lnTo>
                <a:lnTo>
                  <a:pt x="323233" y="48589"/>
                </a:lnTo>
                <a:lnTo>
                  <a:pt x="326821" y="355"/>
                </a:lnTo>
                <a:lnTo>
                  <a:pt x="3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10">
            <a:extLst>
              <a:ext uri="{FF2B5EF4-FFF2-40B4-BE49-F238E27FC236}">
                <a16:creationId xmlns:a16="http://schemas.microsoft.com/office/drawing/2014/main" id="{89F2C35B-3BF7-7897-3B27-C1EEE62466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5269" y="176981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81914" y="0"/>
                </a:moveTo>
                <a:lnTo>
                  <a:pt x="138131" y="502"/>
                </a:lnTo>
                <a:lnTo>
                  <a:pt x="97422" y="12081"/>
                </a:lnTo>
                <a:lnTo>
                  <a:pt x="61520" y="33385"/>
                </a:lnTo>
                <a:lnTo>
                  <a:pt x="32160" y="63059"/>
                </a:lnTo>
                <a:lnTo>
                  <a:pt x="11075" y="99753"/>
                </a:lnTo>
                <a:lnTo>
                  <a:pt x="0" y="142113"/>
                </a:lnTo>
                <a:lnTo>
                  <a:pt x="485" y="185897"/>
                </a:lnTo>
                <a:lnTo>
                  <a:pt x="12059" y="226608"/>
                </a:lnTo>
                <a:lnTo>
                  <a:pt x="33366" y="262512"/>
                </a:lnTo>
                <a:lnTo>
                  <a:pt x="63048" y="291873"/>
                </a:lnTo>
                <a:lnTo>
                  <a:pt x="99749" y="312956"/>
                </a:lnTo>
                <a:lnTo>
                  <a:pt x="142112" y="324027"/>
                </a:lnTo>
                <a:lnTo>
                  <a:pt x="185896" y="323529"/>
                </a:lnTo>
                <a:lnTo>
                  <a:pt x="226605" y="311951"/>
                </a:lnTo>
                <a:lnTo>
                  <a:pt x="262507" y="290647"/>
                </a:lnTo>
                <a:lnTo>
                  <a:pt x="291867" y="260970"/>
                </a:lnTo>
                <a:lnTo>
                  <a:pt x="312952" y="224275"/>
                </a:lnTo>
                <a:lnTo>
                  <a:pt x="324027" y="181914"/>
                </a:lnTo>
                <a:lnTo>
                  <a:pt x="323529" y="138131"/>
                </a:lnTo>
                <a:lnTo>
                  <a:pt x="311951" y="97422"/>
                </a:lnTo>
                <a:lnTo>
                  <a:pt x="290647" y="61520"/>
                </a:lnTo>
                <a:lnTo>
                  <a:pt x="260970" y="32160"/>
                </a:lnTo>
                <a:lnTo>
                  <a:pt x="224275" y="11075"/>
                </a:lnTo>
                <a:lnTo>
                  <a:pt x="1819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11">
            <a:extLst>
              <a:ext uri="{FF2B5EF4-FFF2-40B4-BE49-F238E27FC236}">
                <a16:creationId xmlns:a16="http://schemas.microsoft.com/office/drawing/2014/main" id="{1B1FD701-3F8E-E041-7C60-5438372711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989629" y="1769165"/>
            <a:ext cx="326390" cy="327025"/>
          </a:xfrm>
          <a:custGeom>
            <a:avLst/>
            <a:gdLst/>
            <a:ahLst/>
            <a:cxnLst/>
            <a:rect l="l" t="t" r="r" b="b"/>
            <a:pathLst>
              <a:path w="326389" h="327025">
                <a:moveTo>
                  <a:pt x="0" y="0"/>
                </a:moveTo>
                <a:lnTo>
                  <a:pt x="3482" y="48249"/>
                </a:lnTo>
                <a:lnTo>
                  <a:pt x="13711" y="94306"/>
                </a:lnTo>
                <a:lnTo>
                  <a:pt x="30182" y="137667"/>
                </a:lnTo>
                <a:lnTo>
                  <a:pt x="52390" y="177825"/>
                </a:lnTo>
                <a:lnTo>
                  <a:pt x="79831" y="214275"/>
                </a:lnTo>
                <a:lnTo>
                  <a:pt x="112000" y="246513"/>
                </a:lnTo>
                <a:lnTo>
                  <a:pt x="148393" y="274032"/>
                </a:lnTo>
                <a:lnTo>
                  <a:pt x="188505" y="296328"/>
                </a:lnTo>
                <a:lnTo>
                  <a:pt x="231831" y="312895"/>
                </a:lnTo>
                <a:lnTo>
                  <a:pt x="277868" y="323228"/>
                </a:lnTo>
                <a:lnTo>
                  <a:pt x="326110" y="326821"/>
                </a:lnTo>
                <a:lnTo>
                  <a:pt x="322624" y="278572"/>
                </a:lnTo>
                <a:lnTo>
                  <a:pt x="312391" y="232516"/>
                </a:lnTo>
                <a:lnTo>
                  <a:pt x="295916" y="189156"/>
                </a:lnTo>
                <a:lnTo>
                  <a:pt x="273704" y="148999"/>
                </a:lnTo>
                <a:lnTo>
                  <a:pt x="246261" y="112550"/>
                </a:lnTo>
                <a:lnTo>
                  <a:pt x="214090" y="80313"/>
                </a:lnTo>
                <a:lnTo>
                  <a:pt x="177697" y="52794"/>
                </a:lnTo>
                <a:lnTo>
                  <a:pt x="137586" y="30498"/>
                </a:lnTo>
                <a:lnTo>
                  <a:pt x="94263" y="13931"/>
                </a:lnTo>
                <a:lnTo>
                  <a:pt x="48233" y="3596"/>
                </a:lnTo>
                <a:lnTo>
                  <a:pt x="0" y="0"/>
                </a:lnTo>
                <a:close/>
              </a:path>
            </a:pathLst>
          </a:custGeom>
          <a:solidFill>
            <a:srgbClr val="FFCB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12">
            <a:extLst>
              <a:ext uri="{FF2B5EF4-FFF2-40B4-BE49-F238E27FC236}">
                <a16:creationId xmlns:a16="http://schemas.microsoft.com/office/drawing/2014/main" id="{30B7908C-D68B-F624-5F94-012421C930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8449" y="1770600"/>
            <a:ext cx="327025" cy="327025"/>
          </a:xfrm>
          <a:custGeom>
            <a:avLst/>
            <a:gdLst/>
            <a:ahLst/>
            <a:cxnLst/>
            <a:rect l="l" t="t" r="r" b="b"/>
            <a:pathLst>
              <a:path w="327025" h="327025">
                <a:moveTo>
                  <a:pt x="355" y="0"/>
                </a:moveTo>
                <a:lnTo>
                  <a:pt x="0" y="326466"/>
                </a:lnTo>
                <a:lnTo>
                  <a:pt x="48250" y="322979"/>
                </a:lnTo>
                <a:lnTo>
                  <a:pt x="94309" y="312747"/>
                </a:lnTo>
                <a:lnTo>
                  <a:pt x="137673" y="296272"/>
                </a:lnTo>
                <a:lnTo>
                  <a:pt x="177834" y="274060"/>
                </a:lnTo>
                <a:lnTo>
                  <a:pt x="214288" y="246616"/>
                </a:lnTo>
                <a:lnTo>
                  <a:pt x="246528" y="214446"/>
                </a:lnTo>
                <a:lnTo>
                  <a:pt x="274049" y="178052"/>
                </a:lnTo>
                <a:lnTo>
                  <a:pt x="296344" y="137942"/>
                </a:lnTo>
                <a:lnTo>
                  <a:pt x="312909" y="94619"/>
                </a:lnTo>
                <a:lnTo>
                  <a:pt x="323236" y="48588"/>
                </a:lnTo>
                <a:lnTo>
                  <a:pt x="326821" y="355"/>
                </a:lnTo>
                <a:lnTo>
                  <a:pt x="355" y="0"/>
                </a:lnTo>
                <a:close/>
              </a:path>
            </a:pathLst>
          </a:custGeom>
          <a:solidFill>
            <a:srgbClr val="EC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13">
            <a:extLst>
              <a:ext uri="{FF2B5EF4-FFF2-40B4-BE49-F238E27FC236}">
                <a16:creationId xmlns:a16="http://schemas.microsoft.com/office/drawing/2014/main" id="{DA5C964C-1EB0-C494-0420-AF699426B9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990096" y="2510692"/>
            <a:ext cx="325755" cy="327660"/>
          </a:xfrm>
          <a:custGeom>
            <a:avLst/>
            <a:gdLst/>
            <a:ahLst/>
            <a:cxnLst/>
            <a:rect l="l" t="t" r="r" b="b"/>
            <a:pathLst>
              <a:path w="325755" h="327660">
                <a:moveTo>
                  <a:pt x="0" y="0"/>
                </a:moveTo>
                <a:lnTo>
                  <a:pt x="3418" y="48254"/>
                </a:lnTo>
                <a:lnTo>
                  <a:pt x="13586" y="94325"/>
                </a:lnTo>
                <a:lnTo>
                  <a:pt x="30000" y="137709"/>
                </a:lnTo>
                <a:lnTo>
                  <a:pt x="52155" y="177898"/>
                </a:lnTo>
                <a:lnTo>
                  <a:pt x="79548" y="214387"/>
                </a:lnTo>
                <a:lnTo>
                  <a:pt x="111674" y="246669"/>
                </a:lnTo>
                <a:lnTo>
                  <a:pt x="148029" y="274240"/>
                </a:lnTo>
                <a:lnTo>
                  <a:pt x="188108" y="296592"/>
                </a:lnTo>
                <a:lnTo>
                  <a:pt x="231408" y="313219"/>
                </a:lnTo>
                <a:lnTo>
                  <a:pt x="277425" y="323617"/>
                </a:lnTo>
                <a:lnTo>
                  <a:pt x="325653" y="327279"/>
                </a:lnTo>
                <a:lnTo>
                  <a:pt x="322235" y="279024"/>
                </a:lnTo>
                <a:lnTo>
                  <a:pt x="312069" y="232953"/>
                </a:lnTo>
                <a:lnTo>
                  <a:pt x="295659" y="189569"/>
                </a:lnTo>
                <a:lnTo>
                  <a:pt x="273507" y="149380"/>
                </a:lnTo>
                <a:lnTo>
                  <a:pt x="246117" y="112891"/>
                </a:lnTo>
                <a:lnTo>
                  <a:pt x="213994" y="80609"/>
                </a:lnTo>
                <a:lnTo>
                  <a:pt x="177640" y="53038"/>
                </a:lnTo>
                <a:lnTo>
                  <a:pt x="137561" y="30686"/>
                </a:lnTo>
                <a:lnTo>
                  <a:pt x="94258" y="14059"/>
                </a:lnTo>
                <a:lnTo>
                  <a:pt x="48236" y="366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14">
            <a:extLst>
              <a:ext uri="{FF2B5EF4-FFF2-40B4-BE49-F238E27FC236}">
                <a16:creationId xmlns:a16="http://schemas.microsoft.com/office/drawing/2014/main" id="{9390CF76-4C06-49CA-D5B0-A0A709F374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4053" y="2505340"/>
            <a:ext cx="327025" cy="327660"/>
          </a:xfrm>
          <a:custGeom>
            <a:avLst/>
            <a:gdLst/>
            <a:ahLst/>
            <a:cxnLst/>
            <a:rect l="l" t="t" r="r" b="b"/>
            <a:pathLst>
              <a:path w="327025" h="327660">
                <a:moveTo>
                  <a:pt x="812" y="0"/>
                </a:moveTo>
                <a:lnTo>
                  <a:pt x="0" y="326466"/>
                </a:lnTo>
                <a:lnTo>
                  <a:pt x="326466" y="327278"/>
                </a:lnTo>
                <a:lnTo>
                  <a:pt x="323050" y="279023"/>
                </a:lnTo>
                <a:lnTo>
                  <a:pt x="312884" y="232949"/>
                </a:lnTo>
                <a:lnTo>
                  <a:pt x="296471" y="189563"/>
                </a:lnTo>
                <a:lnTo>
                  <a:pt x="274315" y="149370"/>
                </a:lnTo>
                <a:lnTo>
                  <a:pt x="246922" y="112878"/>
                </a:lnTo>
                <a:lnTo>
                  <a:pt x="214795" y="80593"/>
                </a:lnTo>
                <a:lnTo>
                  <a:pt x="178440" y="53022"/>
                </a:lnTo>
                <a:lnTo>
                  <a:pt x="138359" y="30670"/>
                </a:lnTo>
                <a:lnTo>
                  <a:pt x="95058" y="14045"/>
                </a:lnTo>
                <a:lnTo>
                  <a:pt x="49041" y="3652"/>
                </a:lnTo>
                <a:lnTo>
                  <a:pt x="812" y="0"/>
                </a:lnTo>
                <a:close/>
              </a:path>
            </a:pathLst>
          </a:custGeom>
          <a:solidFill>
            <a:srgbClr val="EC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15">
            <a:extLst>
              <a:ext uri="{FF2B5EF4-FFF2-40B4-BE49-F238E27FC236}">
                <a16:creationId xmlns:a16="http://schemas.microsoft.com/office/drawing/2014/main" id="{C68B172C-7EE0-0ACB-59B2-320366FE40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7041" y="2504794"/>
            <a:ext cx="327660" cy="327025"/>
          </a:xfrm>
          <a:custGeom>
            <a:avLst/>
            <a:gdLst/>
            <a:ahLst/>
            <a:cxnLst/>
            <a:rect l="l" t="t" r="r" b="b"/>
            <a:pathLst>
              <a:path w="327659" h="327025">
                <a:moveTo>
                  <a:pt x="812" y="0"/>
                </a:moveTo>
                <a:lnTo>
                  <a:pt x="0" y="326466"/>
                </a:lnTo>
                <a:lnTo>
                  <a:pt x="48254" y="323050"/>
                </a:lnTo>
                <a:lnTo>
                  <a:pt x="94328" y="312884"/>
                </a:lnTo>
                <a:lnTo>
                  <a:pt x="137713" y="296471"/>
                </a:lnTo>
                <a:lnTo>
                  <a:pt x="177904" y="274315"/>
                </a:lnTo>
                <a:lnTo>
                  <a:pt x="214395" y="246922"/>
                </a:lnTo>
                <a:lnTo>
                  <a:pt x="246680" y="214795"/>
                </a:lnTo>
                <a:lnTo>
                  <a:pt x="274251" y="178440"/>
                </a:lnTo>
                <a:lnTo>
                  <a:pt x="296603" y="138359"/>
                </a:lnTo>
                <a:lnTo>
                  <a:pt x="313229" y="95058"/>
                </a:lnTo>
                <a:lnTo>
                  <a:pt x="323623" y="49041"/>
                </a:lnTo>
                <a:lnTo>
                  <a:pt x="327279" y="812"/>
                </a:lnTo>
                <a:lnTo>
                  <a:pt x="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16">
            <a:extLst>
              <a:ext uri="{FF2B5EF4-FFF2-40B4-BE49-F238E27FC236}">
                <a16:creationId xmlns:a16="http://schemas.microsoft.com/office/drawing/2014/main" id="{183E5C7F-A0E4-42F0-7B71-5C6DA45123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4260" y="3243514"/>
            <a:ext cx="327025" cy="327025"/>
          </a:xfrm>
          <a:custGeom>
            <a:avLst/>
            <a:gdLst/>
            <a:ahLst/>
            <a:cxnLst/>
            <a:rect l="l" t="t" r="r" b="b"/>
            <a:pathLst>
              <a:path w="327025" h="327025">
                <a:moveTo>
                  <a:pt x="317" y="0"/>
                </a:moveTo>
                <a:lnTo>
                  <a:pt x="0" y="326466"/>
                </a:lnTo>
                <a:lnTo>
                  <a:pt x="326466" y="326821"/>
                </a:lnTo>
                <a:lnTo>
                  <a:pt x="322982" y="278572"/>
                </a:lnTo>
                <a:lnTo>
                  <a:pt x="312751" y="232516"/>
                </a:lnTo>
                <a:lnTo>
                  <a:pt x="296277" y="189156"/>
                </a:lnTo>
                <a:lnTo>
                  <a:pt x="274066" y="148999"/>
                </a:lnTo>
                <a:lnTo>
                  <a:pt x="246622" y="112550"/>
                </a:lnTo>
                <a:lnTo>
                  <a:pt x="214450" y="80313"/>
                </a:lnTo>
                <a:lnTo>
                  <a:pt x="178056" y="52794"/>
                </a:lnTo>
                <a:lnTo>
                  <a:pt x="137944" y="30498"/>
                </a:lnTo>
                <a:lnTo>
                  <a:pt x="94620" y="13931"/>
                </a:lnTo>
                <a:lnTo>
                  <a:pt x="48589" y="3596"/>
                </a:lnTo>
                <a:lnTo>
                  <a:pt x="317" y="0"/>
                </a:lnTo>
                <a:close/>
              </a:path>
            </a:pathLst>
          </a:custGeom>
          <a:solidFill>
            <a:srgbClr val="FFCB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17">
            <a:extLst>
              <a:ext uri="{FF2B5EF4-FFF2-40B4-BE49-F238E27FC236}">
                <a16:creationId xmlns:a16="http://schemas.microsoft.com/office/drawing/2014/main" id="{D9948D90-3627-8293-003C-C731C1F276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8350" y="3242041"/>
            <a:ext cx="327660" cy="326390"/>
          </a:xfrm>
          <a:custGeom>
            <a:avLst/>
            <a:gdLst/>
            <a:ahLst/>
            <a:cxnLst/>
            <a:rect l="l" t="t" r="r" b="b"/>
            <a:pathLst>
              <a:path w="327659" h="326389">
                <a:moveTo>
                  <a:pt x="327050" y="0"/>
                </a:moveTo>
                <a:lnTo>
                  <a:pt x="278798" y="3460"/>
                </a:lnTo>
                <a:lnTo>
                  <a:pt x="232734" y="13667"/>
                </a:lnTo>
                <a:lnTo>
                  <a:pt x="189362" y="30114"/>
                </a:lnTo>
                <a:lnTo>
                  <a:pt x="149188" y="52299"/>
                </a:lnTo>
                <a:lnTo>
                  <a:pt x="112718" y="79718"/>
                </a:lnTo>
                <a:lnTo>
                  <a:pt x="80458" y="111866"/>
                </a:lnTo>
                <a:lnTo>
                  <a:pt x="52914" y="148240"/>
                </a:lnTo>
                <a:lnTo>
                  <a:pt x="30590" y="188337"/>
                </a:lnTo>
                <a:lnTo>
                  <a:pt x="13992" y="231651"/>
                </a:lnTo>
                <a:lnTo>
                  <a:pt x="3627" y="277680"/>
                </a:lnTo>
                <a:lnTo>
                  <a:pt x="0" y="325920"/>
                </a:lnTo>
                <a:lnTo>
                  <a:pt x="48252" y="322459"/>
                </a:lnTo>
                <a:lnTo>
                  <a:pt x="94319" y="312253"/>
                </a:lnTo>
                <a:lnTo>
                  <a:pt x="137694" y="295805"/>
                </a:lnTo>
                <a:lnTo>
                  <a:pt x="177871" y="273620"/>
                </a:lnTo>
                <a:lnTo>
                  <a:pt x="214344" y="246202"/>
                </a:lnTo>
                <a:lnTo>
                  <a:pt x="246607" y="214053"/>
                </a:lnTo>
                <a:lnTo>
                  <a:pt x="274153" y="177679"/>
                </a:lnTo>
                <a:lnTo>
                  <a:pt x="296476" y="137582"/>
                </a:lnTo>
                <a:lnTo>
                  <a:pt x="313071" y="94268"/>
                </a:lnTo>
                <a:lnTo>
                  <a:pt x="323431" y="48239"/>
                </a:lnTo>
                <a:lnTo>
                  <a:pt x="327050" y="0"/>
                </a:lnTo>
                <a:close/>
              </a:path>
            </a:pathLst>
          </a:custGeom>
          <a:solidFill>
            <a:srgbClr val="EC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18">
            <a:extLst>
              <a:ext uri="{FF2B5EF4-FFF2-40B4-BE49-F238E27FC236}">
                <a16:creationId xmlns:a16="http://schemas.microsoft.com/office/drawing/2014/main" id="{83D26B40-01C8-9C93-B0F3-DEC3D787FD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988940" y="3244543"/>
            <a:ext cx="327025" cy="327025"/>
          </a:xfrm>
          <a:custGeom>
            <a:avLst/>
            <a:gdLst/>
            <a:ahLst/>
            <a:cxnLst/>
            <a:rect l="l" t="t" r="r" b="b"/>
            <a:pathLst>
              <a:path w="327025" h="327025">
                <a:moveTo>
                  <a:pt x="355" y="0"/>
                </a:moveTo>
                <a:lnTo>
                  <a:pt x="0" y="326466"/>
                </a:lnTo>
                <a:lnTo>
                  <a:pt x="48250" y="322979"/>
                </a:lnTo>
                <a:lnTo>
                  <a:pt x="94309" y="312747"/>
                </a:lnTo>
                <a:lnTo>
                  <a:pt x="137673" y="296272"/>
                </a:lnTo>
                <a:lnTo>
                  <a:pt x="177834" y="274060"/>
                </a:lnTo>
                <a:lnTo>
                  <a:pt x="214288" y="246616"/>
                </a:lnTo>
                <a:lnTo>
                  <a:pt x="246528" y="214446"/>
                </a:lnTo>
                <a:lnTo>
                  <a:pt x="274049" y="178052"/>
                </a:lnTo>
                <a:lnTo>
                  <a:pt x="296344" y="137942"/>
                </a:lnTo>
                <a:lnTo>
                  <a:pt x="312909" y="94619"/>
                </a:lnTo>
                <a:lnTo>
                  <a:pt x="323236" y="48588"/>
                </a:lnTo>
                <a:lnTo>
                  <a:pt x="326821" y="355"/>
                </a:lnTo>
                <a:lnTo>
                  <a:pt x="355" y="0"/>
                </a:lnTo>
                <a:close/>
              </a:path>
            </a:pathLst>
          </a:custGeom>
          <a:solidFill>
            <a:srgbClr val="EC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19">
            <a:extLst>
              <a:ext uri="{FF2B5EF4-FFF2-40B4-BE49-F238E27FC236}">
                <a16:creationId xmlns:a16="http://schemas.microsoft.com/office/drawing/2014/main" id="{E437735E-0947-8A8D-385D-CF087CABD4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5457" y="398762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82118" y="0"/>
                </a:moveTo>
                <a:lnTo>
                  <a:pt x="138332" y="440"/>
                </a:lnTo>
                <a:lnTo>
                  <a:pt x="97603" y="11962"/>
                </a:lnTo>
                <a:lnTo>
                  <a:pt x="61669" y="33215"/>
                </a:lnTo>
                <a:lnTo>
                  <a:pt x="32266" y="62849"/>
                </a:lnTo>
                <a:lnTo>
                  <a:pt x="11131" y="99513"/>
                </a:lnTo>
                <a:lnTo>
                  <a:pt x="0" y="141859"/>
                </a:lnTo>
                <a:lnTo>
                  <a:pt x="440" y="185644"/>
                </a:lnTo>
                <a:lnTo>
                  <a:pt x="11962" y="226370"/>
                </a:lnTo>
                <a:lnTo>
                  <a:pt x="33215" y="262302"/>
                </a:lnTo>
                <a:lnTo>
                  <a:pt x="62849" y="291704"/>
                </a:lnTo>
                <a:lnTo>
                  <a:pt x="99513" y="312841"/>
                </a:lnTo>
                <a:lnTo>
                  <a:pt x="141859" y="323977"/>
                </a:lnTo>
                <a:lnTo>
                  <a:pt x="185644" y="323535"/>
                </a:lnTo>
                <a:lnTo>
                  <a:pt x="226370" y="312011"/>
                </a:lnTo>
                <a:lnTo>
                  <a:pt x="262302" y="290756"/>
                </a:lnTo>
                <a:lnTo>
                  <a:pt x="291704" y="261122"/>
                </a:lnTo>
                <a:lnTo>
                  <a:pt x="312841" y="224458"/>
                </a:lnTo>
                <a:lnTo>
                  <a:pt x="323977" y="182118"/>
                </a:lnTo>
                <a:lnTo>
                  <a:pt x="323548" y="138332"/>
                </a:lnTo>
                <a:lnTo>
                  <a:pt x="312028" y="97606"/>
                </a:lnTo>
                <a:lnTo>
                  <a:pt x="290771" y="61674"/>
                </a:lnTo>
                <a:lnTo>
                  <a:pt x="261130" y="32272"/>
                </a:lnTo>
                <a:lnTo>
                  <a:pt x="224461" y="11135"/>
                </a:lnTo>
                <a:lnTo>
                  <a:pt x="1821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20">
            <a:extLst>
              <a:ext uri="{FF2B5EF4-FFF2-40B4-BE49-F238E27FC236}">
                <a16:creationId xmlns:a16="http://schemas.microsoft.com/office/drawing/2014/main" id="{3398A145-5CD0-6F02-D2D3-166E6602FB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8640" y="3984637"/>
            <a:ext cx="325755" cy="327660"/>
          </a:xfrm>
          <a:custGeom>
            <a:avLst/>
            <a:gdLst/>
            <a:ahLst/>
            <a:cxnLst/>
            <a:rect l="l" t="t" r="r" b="b"/>
            <a:pathLst>
              <a:path w="325755" h="327660">
                <a:moveTo>
                  <a:pt x="0" y="0"/>
                </a:moveTo>
                <a:lnTo>
                  <a:pt x="3415" y="48254"/>
                </a:lnTo>
                <a:lnTo>
                  <a:pt x="13581" y="94325"/>
                </a:lnTo>
                <a:lnTo>
                  <a:pt x="29995" y="137709"/>
                </a:lnTo>
                <a:lnTo>
                  <a:pt x="52150" y="177898"/>
                </a:lnTo>
                <a:lnTo>
                  <a:pt x="79543" y="214387"/>
                </a:lnTo>
                <a:lnTo>
                  <a:pt x="111670" y="246669"/>
                </a:lnTo>
                <a:lnTo>
                  <a:pt x="148026" y="274240"/>
                </a:lnTo>
                <a:lnTo>
                  <a:pt x="188106" y="296592"/>
                </a:lnTo>
                <a:lnTo>
                  <a:pt x="231407" y="313219"/>
                </a:lnTo>
                <a:lnTo>
                  <a:pt x="277424" y="323617"/>
                </a:lnTo>
                <a:lnTo>
                  <a:pt x="325653" y="327279"/>
                </a:lnTo>
                <a:lnTo>
                  <a:pt x="322235" y="279024"/>
                </a:lnTo>
                <a:lnTo>
                  <a:pt x="312069" y="232953"/>
                </a:lnTo>
                <a:lnTo>
                  <a:pt x="295659" y="189569"/>
                </a:lnTo>
                <a:lnTo>
                  <a:pt x="273507" y="149380"/>
                </a:lnTo>
                <a:lnTo>
                  <a:pt x="246117" y="112891"/>
                </a:lnTo>
                <a:lnTo>
                  <a:pt x="213994" y="80609"/>
                </a:lnTo>
                <a:lnTo>
                  <a:pt x="177640" y="53038"/>
                </a:lnTo>
                <a:lnTo>
                  <a:pt x="137561" y="30686"/>
                </a:lnTo>
                <a:lnTo>
                  <a:pt x="94258" y="14059"/>
                </a:lnTo>
                <a:lnTo>
                  <a:pt x="48236" y="3661"/>
                </a:lnTo>
                <a:lnTo>
                  <a:pt x="0" y="0"/>
                </a:lnTo>
                <a:close/>
              </a:path>
            </a:pathLst>
          </a:custGeom>
          <a:solidFill>
            <a:srgbClr val="FFCB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21">
            <a:extLst>
              <a:ext uri="{FF2B5EF4-FFF2-40B4-BE49-F238E27FC236}">
                <a16:creationId xmlns:a16="http://schemas.microsoft.com/office/drawing/2014/main" id="{09B8D2B0-729B-E52B-57FA-0642814820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988443" y="3985263"/>
            <a:ext cx="327660" cy="327025"/>
          </a:xfrm>
          <a:custGeom>
            <a:avLst/>
            <a:gdLst/>
            <a:ahLst/>
            <a:cxnLst/>
            <a:rect l="l" t="t" r="r" b="b"/>
            <a:pathLst>
              <a:path w="327660" h="327025">
                <a:moveTo>
                  <a:pt x="327279" y="0"/>
                </a:moveTo>
                <a:lnTo>
                  <a:pt x="279023" y="3418"/>
                </a:lnTo>
                <a:lnTo>
                  <a:pt x="232949" y="13586"/>
                </a:lnTo>
                <a:lnTo>
                  <a:pt x="189563" y="30000"/>
                </a:lnTo>
                <a:lnTo>
                  <a:pt x="149370" y="52155"/>
                </a:lnTo>
                <a:lnTo>
                  <a:pt x="112878" y="79548"/>
                </a:lnTo>
                <a:lnTo>
                  <a:pt x="80593" y="111674"/>
                </a:lnTo>
                <a:lnTo>
                  <a:pt x="53022" y="148029"/>
                </a:lnTo>
                <a:lnTo>
                  <a:pt x="30670" y="188108"/>
                </a:lnTo>
                <a:lnTo>
                  <a:pt x="14045" y="231408"/>
                </a:lnTo>
                <a:lnTo>
                  <a:pt x="3652" y="277425"/>
                </a:lnTo>
                <a:lnTo>
                  <a:pt x="0" y="325653"/>
                </a:lnTo>
                <a:lnTo>
                  <a:pt x="326466" y="326466"/>
                </a:lnTo>
                <a:lnTo>
                  <a:pt x="327279" y="0"/>
                </a:lnTo>
                <a:close/>
              </a:path>
            </a:pathLst>
          </a:custGeom>
          <a:solidFill>
            <a:srgbClr val="FFCB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22">
            <a:extLst>
              <a:ext uri="{FF2B5EF4-FFF2-40B4-BE49-F238E27FC236}">
                <a16:creationId xmlns:a16="http://schemas.microsoft.com/office/drawing/2014/main" id="{AF8243B2-F148-CE42-879E-CE1BCC0B6D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988676" y="4721670"/>
            <a:ext cx="327660" cy="326390"/>
          </a:xfrm>
          <a:custGeom>
            <a:avLst/>
            <a:gdLst/>
            <a:ahLst/>
            <a:cxnLst/>
            <a:rect l="l" t="t" r="r" b="b"/>
            <a:pathLst>
              <a:path w="327660" h="326389">
                <a:moveTo>
                  <a:pt x="327050" y="0"/>
                </a:moveTo>
                <a:lnTo>
                  <a:pt x="278798" y="3460"/>
                </a:lnTo>
                <a:lnTo>
                  <a:pt x="232734" y="13667"/>
                </a:lnTo>
                <a:lnTo>
                  <a:pt x="189362" y="30114"/>
                </a:lnTo>
                <a:lnTo>
                  <a:pt x="149188" y="52299"/>
                </a:lnTo>
                <a:lnTo>
                  <a:pt x="112718" y="79718"/>
                </a:lnTo>
                <a:lnTo>
                  <a:pt x="80458" y="111866"/>
                </a:lnTo>
                <a:lnTo>
                  <a:pt x="52914" y="148240"/>
                </a:lnTo>
                <a:lnTo>
                  <a:pt x="30590" y="188337"/>
                </a:lnTo>
                <a:lnTo>
                  <a:pt x="13992" y="231651"/>
                </a:lnTo>
                <a:lnTo>
                  <a:pt x="3627" y="277680"/>
                </a:lnTo>
                <a:lnTo>
                  <a:pt x="0" y="325920"/>
                </a:lnTo>
                <a:lnTo>
                  <a:pt x="48252" y="322459"/>
                </a:lnTo>
                <a:lnTo>
                  <a:pt x="94319" y="312253"/>
                </a:lnTo>
                <a:lnTo>
                  <a:pt x="137694" y="295805"/>
                </a:lnTo>
                <a:lnTo>
                  <a:pt x="177871" y="273620"/>
                </a:lnTo>
                <a:lnTo>
                  <a:pt x="214344" y="246202"/>
                </a:lnTo>
                <a:lnTo>
                  <a:pt x="246607" y="214053"/>
                </a:lnTo>
                <a:lnTo>
                  <a:pt x="274153" y="177679"/>
                </a:lnTo>
                <a:lnTo>
                  <a:pt x="296476" y="137582"/>
                </a:lnTo>
                <a:lnTo>
                  <a:pt x="313071" y="94268"/>
                </a:lnTo>
                <a:lnTo>
                  <a:pt x="323431" y="48239"/>
                </a:lnTo>
                <a:lnTo>
                  <a:pt x="327050" y="0"/>
                </a:lnTo>
                <a:close/>
              </a:path>
            </a:pathLst>
          </a:custGeom>
          <a:solidFill>
            <a:srgbClr val="EC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23">
            <a:extLst>
              <a:ext uri="{FF2B5EF4-FFF2-40B4-BE49-F238E27FC236}">
                <a16:creationId xmlns:a16="http://schemas.microsoft.com/office/drawing/2014/main" id="{AD204C67-9A13-B2FA-51B9-A3DE60D672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7826" y="4727481"/>
            <a:ext cx="327025" cy="327025"/>
          </a:xfrm>
          <a:custGeom>
            <a:avLst/>
            <a:gdLst/>
            <a:ahLst/>
            <a:cxnLst/>
            <a:rect l="l" t="t" r="r" b="b"/>
            <a:pathLst>
              <a:path w="327025" h="327025">
                <a:moveTo>
                  <a:pt x="0" y="0"/>
                </a:moveTo>
                <a:lnTo>
                  <a:pt x="3486" y="48250"/>
                </a:lnTo>
                <a:lnTo>
                  <a:pt x="13719" y="94309"/>
                </a:lnTo>
                <a:lnTo>
                  <a:pt x="30193" y="137673"/>
                </a:lnTo>
                <a:lnTo>
                  <a:pt x="52405" y="177834"/>
                </a:lnTo>
                <a:lnTo>
                  <a:pt x="79849" y="214288"/>
                </a:lnTo>
                <a:lnTo>
                  <a:pt x="112020" y="246528"/>
                </a:lnTo>
                <a:lnTo>
                  <a:pt x="148413" y="274049"/>
                </a:lnTo>
                <a:lnTo>
                  <a:pt x="188523" y="296344"/>
                </a:lnTo>
                <a:lnTo>
                  <a:pt x="231846" y="312909"/>
                </a:lnTo>
                <a:lnTo>
                  <a:pt x="277877" y="323236"/>
                </a:lnTo>
                <a:lnTo>
                  <a:pt x="326110" y="326821"/>
                </a:lnTo>
                <a:lnTo>
                  <a:pt x="326466" y="35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24">
            <a:extLst>
              <a:ext uri="{FF2B5EF4-FFF2-40B4-BE49-F238E27FC236}">
                <a16:creationId xmlns:a16="http://schemas.microsoft.com/office/drawing/2014/main" id="{A372741F-35E4-1167-9F70-A82E13F933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3872" y="4727774"/>
            <a:ext cx="327025" cy="327025"/>
          </a:xfrm>
          <a:custGeom>
            <a:avLst/>
            <a:gdLst/>
            <a:ahLst/>
            <a:cxnLst/>
            <a:rect l="l" t="t" r="r" b="b"/>
            <a:pathLst>
              <a:path w="327025" h="327025">
                <a:moveTo>
                  <a:pt x="326821" y="0"/>
                </a:moveTo>
                <a:lnTo>
                  <a:pt x="278571" y="3483"/>
                </a:lnTo>
                <a:lnTo>
                  <a:pt x="232512" y="13714"/>
                </a:lnTo>
                <a:lnTo>
                  <a:pt x="189150" y="30188"/>
                </a:lnTo>
                <a:lnTo>
                  <a:pt x="148990" y="52399"/>
                </a:lnTo>
                <a:lnTo>
                  <a:pt x="112537" y="79844"/>
                </a:lnTo>
                <a:lnTo>
                  <a:pt x="80298" y="112015"/>
                </a:lnTo>
                <a:lnTo>
                  <a:pt x="52778" y="148410"/>
                </a:lnTo>
                <a:lnTo>
                  <a:pt x="30482" y="188521"/>
                </a:lnTo>
                <a:lnTo>
                  <a:pt x="13917" y="231845"/>
                </a:lnTo>
                <a:lnTo>
                  <a:pt x="3587" y="277877"/>
                </a:lnTo>
                <a:lnTo>
                  <a:pt x="0" y="326110"/>
                </a:lnTo>
                <a:lnTo>
                  <a:pt x="326466" y="326466"/>
                </a:lnTo>
                <a:lnTo>
                  <a:pt x="326821" y="0"/>
                </a:lnTo>
                <a:close/>
              </a:path>
            </a:pathLst>
          </a:custGeom>
          <a:solidFill>
            <a:srgbClr val="FFCB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25">
            <a:extLst>
              <a:ext uri="{FF2B5EF4-FFF2-40B4-BE49-F238E27FC236}">
                <a16:creationId xmlns:a16="http://schemas.microsoft.com/office/drawing/2014/main" id="{552DA847-8124-9761-201D-5FD22A6508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4319" y="5469446"/>
            <a:ext cx="327025" cy="327660"/>
          </a:xfrm>
          <a:custGeom>
            <a:avLst/>
            <a:gdLst/>
            <a:ahLst/>
            <a:cxnLst/>
            <a:rect l="l" t="t" r="r" b="b"/>
            <a:pathLst>
              <a:path w="327025" h="327660">
                <a:moveTo>
                  <a:pt x="0" y="0"/>
                </a:moveTo>
                <a:lnTo>
                  <a:pt x="3418" y="48254"/>
                </a:lnTo>
                <a:lnTo>
                  <a:pt x="13586" y="94325"/>
                </a:lnTo>
                <a:lnTo>
                  <a:pt x="30000" y="137709"/>
                </a:lnTo>
                <a:lnTo>
                  <a:pt x="52155" y="177898"/>
                </a:lnTo>
                <a:lnTo>
                  <a:pt x="79548" y="214387"/>
                </a:lnTo>
                <a:lnTo>
                  <a:pt x="111674" y="246669"/>
                </a:lnTo>
                <a:lnTo>
                  <a:pt x="148029" y="274240"/>
                </a:lnTo>
                <a:lnTo>
                  <a:pt x="188108" y="296592"/>
                </a:lnTo>
                <a:lnTo>
                  <a:pt x="231408" y="313219"/>
                </a:lnTo>
                <a:lnTo>
                  <a:pt x="277425" y="323617"/>
                </a:lnTo>
                <a:lnTo>
                  <a:pt x="325691" y="327279"/>
                </a:lnTo>
                <a:lnTo>
                  <a:pt x="326466" y="812"/>
                </a:lnTo>
                <a:lnTo>
                  <a:pt x="0" y="0"/>
                </a:lnTo>
                <a:close/>
              </a:path>
            </a:pathLst>
          </a:custGeom>
          <a:solidFill>
            <a:srgbClr val="EC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26">
            <a:extLst>
              <a:ext uri="{FF2B5EF4-FFF2-40B4-BE49-F238E27FC236}">
                <a16:creationId xmlns:a16="http://schemas.microsoft.com/office/drawing/2014/main" id="{E938A6E1-A3BD-F754-2233-28D5477B11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988533" y="5472931"/>
            <a:ext cx="327660" cy="325755"/>
          </a:xfrm>
          <a:custGeom>
            <a:avLst/>
            <a:gdLst/>
            <a:ahLst/>
            <a:cxnLst/>
            <a:rect l="l" t="t" r="r" b="b"/>
            <a:pathLst>
              <a:path w="327660" h="325754">
                <a:moveTo>
                  <a:pt x="327507" y="0"/>
                </a:moveTo>
                <a:lnTo>
                  <a:pt x="279250" y="3392"/>
                </a:lnTo>
                <a:lnTo>
                  <a:pt x="233168" y="13534"/>
                </a:lnTo>
                <a:lnTo>
                  <a:pt x="189770" y="29921"/>
                </a:lnTo>
                <a:lnTo>
                  <a:pt x="149562" y="52049"/>
                </a:lnTo>
                <a:lnTo>
                  <a:pt x="113051" y="79417"/>
                </a:lnTo>
                <a:lnTo>
                  <a:pt x="80743" y="111520"/>
                </a:lnTo>
                <a:lnTo>
                  <a:pt x="53146" y="147856"/>
                </a:lnTo>
                <a:lnTo>
                  <a:pt x="30767" y="187922"/>
                </a:lnTo>
                <a:lnTo>
                  <a:pt x="14111" y="231213"/>
                </a:lnTo>
                <a:lnTo>
                  <a:pt x="3686" y="277228"/>
                </a:lnTo>
                <a:lnTo>
                  <a:pt x="0" y="325462"/>
                </a:lnTo>
                <a:lnTo>
                  <a:pt x="48256" y="322069"/>
                </a:lnTo>
                <a:lnTo>
                  <a:pt x="94335" y="311928"/>
                </a:lnTo>
                <a:lnTo>
                  <a:pt x="137730" y="295541"/>
                </a:lnTo>
                <a:lnTo>
                  <a:pt x="177935" y="273413"/>
                </a:lnTo>
                <a:lnTo>
                  <a:pt x="214443" y="246045"/>
                </a:lnTo>
                <a:lnTo>
                  <a:pt x="246748" y="213941"/>
                </a:lnTo>
                <a:lnTo>
                  <a:pt x="274343" y="177606"/>
                </a:lnTo>
                <a:lnTo>
                  <a:pt x="296724" y="137540"/>
                </a:lnTo>
                <a:lnTo>
                  <a:pt x="313382" y="94249"/>
                </a:lnTo>
                <a:lnTo>
                  <a:pt x="323812" y="48234"/>
                </a:lnTo>
                <a:lnTo>
                  <a:pt x="3275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27">
            <a:extLst>
              <a:ext uri="{FF2B5EF4-FFF2-40B4-BE49-F238E27FC236}">
                <a16:creationId xmlns:a16="http://schemas.microsoft.com/office/drawing/2014/main" id="{A4729933-5277-D42B-C370-647C07439C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7507" y="5468597"/>
            <a:ext cx="327660" cy="327025"/>
          </a:xfrm>
          <a:custGeom>
            <a:avLst/>
            <a:gdLst/>
            <a:ahLst/>
            <a:cxnLst/>
            <a:rect l="l" t="t" r="r" b="b"/>
            <a:pathLst>
              <a:path w="327659" h="327025">
                <a:moveTo>
                  <a:pt x="327279" y="0"/>
                </a:moveTo>
                <a:lnTo>
                  <a:pt x="279023" y="3418"/>
                </a:lnTo>
                <a:lnTo>
                  <a:pt x="232949" y="13586"/>
                </a:lnTo>
                <a:lnTo>
                  <a:pt x="189563" y="30000"/>
                </a:lnTo>
                <a:lnTo>
                  <a:pt x="149370" y="52155"/>
                </a:lnTo>
                <a:lnTo>
                  <a:pt x="112878" y="79548"/>
                </a:lnTo>
                <a:lnTo>
                  <a:pt x="80593" y="111674"/>
                </a:lnTo>
                <a:lnTo>
                  <a:pt x="53022" y="148029"/>
                </a:lnTo>
                <a:lnTo>
                  <a:pt x="30670" y="188108"/>
                </a:lnTo>
                <a:lnTo>
                  <a:pt x="14045" y="231408"/>
                </a:lnTo>
                <a:lnTo>
                  <a:pt x="3652" y="277425"/>
                </a:lnTo>
                <a:lnTo>
                  <a:pt x="0" y="325653"/>
                </a:lnTo>
                <a:lnTo>
                  <a:pt x="326466" y="326466"/>
                </a:lnTo>
                <a:lnTo>
                  <a:pt x="327279" y="0"/>
                </a:lnTo>
                <a:close/>
              </a:path>
            </a:pathLst>
          </a:custGeom>
          <a:solidFill>
            <a:srgbClr val="FFCB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28">
            <a:extLst>
              <a:ext uri="{FF2B5EF4-FFF2-40B4-BE49-F238E27FC236}">
                <a16:creationId xmlns:a16="http://schemas.microsoft.com/office/drawing/2014/main" id="{1AD3E268-5E64-C572-9DD5-E4BEA912ED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9918" y="6211310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81914" y="0"/>
                </a:moveTo>
                <a:lnTo>
                  <a:pt x="138131" y="502"/>
                </a:lnTo>
                <a:lnTo>
                  <a:pt x="97422" y="12081"/>
                </a:lnTo>
                <a:lnTo>
                  <a:pt x="61520" y="33385"/>
                </a:lnTo>
                <a:lnTo>
                  <a:pt x="32160" y="63059"/>
                </a:lnTo>
                <a:lnTo>
                  <a:pt x="11075" y="99753"/>
                </a:lnTo>
                <a:lnTo>
                  <a:pt x="0" y="142112"/>
                </a:lnTo>
                <a:lnTo>
                  <a:pt x="485" y="185896"/>
                </a:lnTo>
                <a:lnTo>
                  <a:pt x="12059" y="226605"/>
                </a:lnTo>
                <a:lnTo>
                  <a:pt x="33366" y="262507"/>
                </a:lnTo>
                <a:lnTo>
                  <a:pt x="63048" y="291867"/>
                </a:lnTo>
                <a:lnTo>
                  <a:pt x="99749" y="312952"/>
                </a:lnTo>
                <a:lnTo>
                  <a:pt x="142113" y="324027"/>
                </a:lnTo>
                <a:lnTo>
                  <a:pt x="185896" y="323529"/>
                </a:lnTo>
                <a:lnTo>
                  <a:pt x="226605" y="311951"/>
                </a:lnTo>
                <a:lnTo>
                  <a:pt x="262507" y="290647"/>
                </a:lnTo>
                <a:lnTo>
                  <a:pt x="291867" y="260970"/>
                </a:lnTo>
                <a:lnTo>
                  <a:pt x="312952" y="224275"/>
                </a:lnTo>
                <a:lnTo>
                  <a:pt x="324027" y="181914"/>
                </a:lnTo>
                <a:lnTo>
                  <a:pt x="323529" y="138131"/>
                </a:lnTo>
                <a:lnTo>
                  <a:pt x="311951" y="97422"/>
                </a:lnTo>
                <a:lnTo>
                  <a:pt x="290647" y="61520"/>
                </a:lnTo>
                <a:lnTo>
                  <a:pt x="260970" y="32160"/>
                </a:lnTo>
                <a:lnTo>
                  <a:pt x="224275" y="11075"/>
                </a:lnTo>
                <a:lnTo>
                  <a:pt x="1819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29">
            <a:extLst>
              <a:ext uri="{FF2B5EF4-FFF2-40B4-BE49-F238E27FC236}">
                <a16:creationId xmlns:a16="http://schemas.microsoft.com/office/drawing/2014/main" id="{25151300-7038-8B35-6000-A92735EBD5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4671" y="6210658"/>
            <a:ext cx="326390" cy="327025"/>
          </a:xfrm>
          <a:custGeom>
            <a:avLst/>
            <a:gdLst/>
            <a:ahLst/>
            <a:cxnLst/>
            <a:rect l="l" t="t" r="r" b="b"/>
            <a:pathLst>
              <a:path w="326390" h="327025">
                <a:moveTo>
                  <a:pt x="0" y="0"/>
                </a:moveTo>
                <a:lnTo>
                  <a:pt x="3482" y="48249"/>
                </a:lnTo>
                <a:lnTo>
                  <a:pt x="13711" y="94306"/>
                </a:lnTo>
                <a:lnTo>
                  <a:pt x="30182" y="137667"/>
                </a:lnTo>
                <a:lnTo>
                  <a:pt x="52390" y="177825"/>
                </a:lnTo>
                <a:lnTo>
                  <a:pt x="79831" y="214275"/>
                </a:lnTo>
                <a:lnTo>
                  <a:pt x="112000" y="246513"/>
                </a:lnTo>
                <a:lnTo>
                  <a:pt x="148393" y="274032"/>
                </a:lnTo>
                <a:lnTo>
                  <a:pt x="188505" y="296328"/>
                </a:lnTo>
                <a:lnTo>
                  <a:pt x="231831" y="312895"/>
                </a:lnTo>
                <a:lnTo>
                  <a:pt x="277868" y="323228"/>
                </a:lnTo>
                <a:lnTo>
                  <a:pt x="326110" y="326821"/>
                </a:lnTo>
                <a:lnTo>
                  <a:pt x="322624" y="278572"/>
                </a:lnTo>
                <a:lnTo>
                  <a:pt x="312391" y="232516"/>
                </a:lnTo>
                <a:lnTo>
                  <a:pt x="295916" y="189156"/>
                </a:lnTo>
                <a:lnTo>
                  <a:pt x="273704" y="148999"/>
                </a:lnTo>
                <a:lnTo>
                  <a:pt x="246261" y="112550"/>
                </a:lnTo>
                <a:lnTo>
                  <a:pt x="214090" y="80313"/>
                </a:lnTo>
                <a:lnTo>
                  <a:pt x="177697" y="52794"/>
                </a:lnTo>
                <a:lnTo>
                  <a:pt x="137586" y="30498"/>
                </a:lnTo>
                <a:lnTo>
                  <a:pt x="94263" y="13931"/>
                </a:lnTo>
                <a:lnTo>
                  <a:pt x="48233" y="3596"/>
                </a:lnTo>
                <a:lnTo>
                  <a:pt x="0" y="0"/>
                </a:lnTo>
                <a:close/>
              </a:path>
            </a:pathLst>
          </a:custGeom>
          <a:solidFill>
            <a:srgbClr val="FFCB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30">
            <a:extLst>
              <a:ext uri="{FF2B5EF4-FFF2-40B4-BE49-F238E27FC236}">
                <a16:creationId xmlns:a16="http://schemas.microsoft.com/office/drawing/2014/main" id="{3A358A45-DC58-4C68-80C9-BC16F96D1B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989348" y="6215400"/>
            <a:ext cx="327025" cy="327025"/>
          </a:xfrm>
          <a:custGeom>
            <a:avLst/>
            <a:gdLst/>
            <a:ahLst/>
            <a:cxnLst/>
            <a:rect l="l" t="t" r="r" b="b"/>
            <a:pathLst>
              <a:path w="327025" h="327025">
                <a:moveTo>
                  <a:pt x="0" y="0"/>
                </a:moveTo>
                <a:lnTo>
                  <a:pt x="3486" y="48250"/>
                </a:lnTo>
                <a:lnTo>
                  <a:pt x="13719" y="94309"/>
                </a:lnTo>
                <a:lnTo>
                  <a:pt x="30193" y="137673"/>
                </a:lnTo>
                <a:lnTo>
                  <a:pt x="52405" y="177834"/>
                </a:lnTo>
                <a:lnTo>
                  <a:pt x="79849" y="214288"/>
                </a:lnTo>
                <a:lnTo>
                  <a:pt x="112020" y="246528"/>
                </a:lnTo>
                <a:lnTo>
                  <a:pt x="148413" y="274049"/>
                </a:lnTo>
                <a:lnTo>
                  <a:pt x="188523" y="296344"/>
                </a:lnTo>
                <a:lnTo>
                  <a:pt x="231846" y="312909"/>
                </a:lnTo>
                <a:lnTo>
                  <a:pt x="277877" y="323236"/>
                </a:lnTo>
                <a:lnTo>
                  <a:pt x="326110" y="326821"/>
                </a:lnTo>
                <a:lnTo>
                  <a:pt x="326466" y="355"/>
                </a:lnTo>
                <a:lnTo>
                  <a:pt x="0" y="0"/>
                </a:lnTo>
                <a:close/>
              </a:path>
            </a:pathLst>
          </a:custGeom>
          <a:solidFill>
            <a:srgbClr val="EC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31">
            <a:extLst>
              <a:ext uri="{FF2B5EF4-FFF2-40B4-BE49-F238E27FC236}">
                <a16:creationId xmlns:a16="http://schemas.microsoft.com/office/drawing/2014/main" id="{BB94E886-C433-193B-ADFD-429360826D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7883" y="6958350"/>
            <a:ext cx="327660" cy="325755"/>
          </a:xfrm>
          <a:custGeom>
            <a:avLst/>
            <a:gdLst/>
            <a:ahLst/>
            <a:cxnLst/>
            <a:rect l="l" t="t" r="r" b="b"/>
            <a:pathLst>
              <a:path w="327659" h="325754">
                <a:moveTo>
                  <a:pt x="327507" y="0"/>
                </a:moveTo>
                <a:lnTo>
                  <a:pt x="279250" y="3392"/>
                </a:lnTo>
                <a:lnTo>
                  <a:pt x="233168" y="13534"/>
                </a:lnTo>
                <a:lnTo>
                  <a:pt x="189770" y="29921"/>
                </a:lnTo>
                <a:lnTo>
                  <a:pt x="149562" y="52049"/>
                </a:lnTo>
                <a:lnTo>
                  <a:pt x="113051" y="79417"/>
                </a:lnTo>
                <a:lnTo>
                  <a:pt x="80743" y="111520"/>
                </a:lnTo>
                <a:lnTo>
                  <a:pt x="53146" y="147856"/>
                </a:lnTo>
                <a:lnTo>
                  <a:pt x="30767" y="187922"/>
                </a:lnTo>
                <a:lnTo>
                  <a:pt x="14111" y="231213"/>
                </a:lnTo>
                <a:lnTo>
                  <a:pt x="3686" y="277228"/>
                </a:lnTo>
                <a:lnTo>
                  <a:pt x="0" y="325462"/>
                </a:lnTo>
                <a:lnTo>
                  <a:pt x="48256" y="322069"/>
                </a:lnTo>
                <a:lnTo>
                  <a:pt x="94335" y="311928"/>
                </a:lnTo>
                <a:lnTo>
                  <a:pt x="137730" y="295541"/>
                </a:lnTo>
                <a:lnTo>
                  <a:pt x="177935" y="273413"/>
                </a:lnTo>
                <a:lnTo>
                  <a:pt x="214443" y="246045"/>
                </a:lnTo>
                <a:lnTo>
                  <a:pt x="246748" y="213941"/>
                </a:lnTo>
                <a:lnTo>
                  <a:pt x="274343" y="177606"/>
                </a:lnTo>
                <a:lnTo>
                  <a:pt x="296724" y="137540"/>
                </a:lnTo>
                <a:lnTo>
                  <a:pt x="313382" y="94249"/>
                </a:lnTo>
                <a:lnTo>
                  <a:pt x="323812" y="48234"/>
                </a:lnTo>
                <a:lnTo>
                  <a:pt x="327507" y="0"/>
                </a:lnTo>
                <a:close/>
              </a:path>
            </a:pathLst>
          </a:custGeom>
          <a:solidFill>
            <a:srgbClr val="EC23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32">
            <a:extLst>
              <a:ext uri="{FF2B5EF4-FFF2-40B4-BE49-F238E27FC236}">
                <a16:creationId xmlns:a16="http://schemas.microsoft.com/office/drawing/2014/main" id="{B7E74D7C-46FA-AAC1-C812-EEDCBB5F7D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989054" y="6952403"/>
            <a:ext cx="327025" cy="327660"/>
          </a:xfrm>
          <a:custGeom>
            <a:avLst/>
            <a:gdLst/>
            <a:ahLst/>
            <a:cxnLst/>
            <a:rect l="l" t="t" r="r" b="b"/>
            <a:pathLst>
              <a:path w="327025" h="327659">
                <a:moveTo>
                  <a:pt x="812" y="0"/>
                </a:moveTo>
                <a:lnTo>
                  <a:pt x="0" y="326466"/>
                </a:lnTo>
                <a:lnTo>
                  <a:pt x="326466" y="327278"/>
                </a:lnTo>
                <a:lnTo>
                  <a:pt x="323047" y="279023"/>
                </a:lnTo>
                <a:lnTo>
                  <a:pt x="312879" y="232949"/>
                </a:lnTo>
                <a:lnTo>
                  <a:pt x="296465" y="189563"/>
                </a:lnTo>
                <a:lnTo>
                  <a:pt x="274310" y="149370"/>
                </a:lnTo>
                <a:lnTo>
                  <a:pt x="246917" y="112878"/>
                </a:lnTo>
                <a:lnTo>
                  <a:pt x="214791" y="80593"/>
                </a:lnTo>
                <a:lnTo>
                  <a:pt x="178436" y="53022"/>
                </a:lnTo>
                <a:lnTo>
                  <a:pt x="138357" y="30670"/>
                </a:lnTo>
                <a:lnTo>
                  <a:pt x="95057" y="14045"/>
                </a:lnTo>
                <a:lnTo>
                  <a:pt x="49041" y="3652"/>
                </a:lnTo>
                <a:lnTo>
                  <a:pt x="812" y="0"/>
                </a:lnTo>
                <a:close/>
              </a:path>
            </a:pathLst>
          </a:custGeom>
          <a:solidFill>
            <a:srgbClr val="FFCB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33">
            <a:extLst>
              <a:ext uri="{FF2B5EF4-FFF2-40B4-BE49-F238E27FC236}">
                <a16:creationId xmlns:a16="http://schemas.microsoft.com/office/drawing/2014/main" id="{F427AD78-7692-7E32-76A8-CD5F79F358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2386" y="6951856"/>
            <a:ext cx="327660" cy="327025"/>
          </a:xfrm>
          <a:custGeom>
            <a:avLst/>
            <a:gdLst/>
            <a:ahLst/>
            <a:cxnLst/>
            <a:rect l="l" t="t" r="r" b="b"/>
            <a:pathLst>
              <a:path w="327659" h="327025">
                <a:moveTo>
                  <a:pt x="812" y="0"/>
                </a:moveTo>
                <a:lnTo>
                  <a:pt x="0" y="326466"/>
                </a:lnTo>
                <a:lnTo>
                  <a:pt x="48255" y="323047"/>
                </a:lnTo>
                <a:lnTo>
                  <a:pt x="94329" y="312879"/>
                </a:lnTo>
                <a:lnTo>
                  <a:pt x="137715" y="296465"/>
                </a:lnTo>
                <a:lnTo>
                  <a:pt x="177908" y="274310"/>
                </a:lnTo>
                <a:lnTo>
                  <a:pt x="214400" y="246917"/>
                </a:lnTo>
                <a:lnTo>
                  <a:pt x="246685" y="214791"/>
                </a:lnTo>
                <a:lnTo>
                  <a:pt x="274256" y="178436"/>
                </a:lnTo>
                <a:lnTo>
                  <a:pt x="296608" y="138357"/>
                </a:lnTo>
                <a:lnTo>
                  <a:pt x="313233" y="95057"/>
                </a:lnTo>
                <a:lnTo>
                  <a:pt x="323626" y="49041"/>
                </a:lnTo>
                <a:lnTo>
                  <a:pt x="327279" y="812"/>
                </a:lnTo>
                <a:lnTo>
                  <a:pt x="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291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2" userDrawn="1">
          <p15:clr>
            <a:srgbClr val="F26B43"/>
          </p15:clr>
        </p15:guide>
        <p15:guide id="2" pos="423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bject 12">
            <a:extLst>
              <a:ext uri="{FF2B5EF4-FFF2-40B4-BE49-F238E27FC236}">
                <a16:creationId xmlns:a16="http://schemas.microsoft.com/office/drawing/2014/main" id="{0F06FEFB-B9EE-BAA8-FC79-C9E80CAF127E}"/>
              </a:ext>
            </a:extLst>
          </p:cNvPr>
          <p:cNvSpPr txBox="1"/>
          <p:nvPr userDrawn="1"/>
        </p:nvSpPr>
        <p:spPr>
          <a:xfrm>
            <a:off x="362092" y="287223"/>
            <a:ext cx="449482" cy="287002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95250" algn="ctr">
              <a:lnSpc>
                <a:spcPts val="2370"/>
              </a:lnSpc>
            </a:pPr>
            <a:endParaRPr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53" name="object 13">
            <a:extLst>
              <a:ext uri="{FF2B5EF4-FFF2-40B4-BE49-F238E27FC236}">
                <a16:creationId xmlns:a16="http://schemas.microsoft.com/office/drawing/2014/main" id="{0E4C9C27-42B1-53C0-54D1-0861D3A7344D}"/>
              </a:ext>
            </a:extLst>
          </p:cNvPr>
          <p:cNvSpPr txBox="1"/>
          <p:nvPr userDrawn="1"/>
        </p:nvSpPr>
        <p:spPr>
          <a:xfrm>
            <a:off x="1300175" y="287973"/>
            <a:ext cx="5422094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Renouvellement  AP STEP de COMBRIT</a:t>
            </a:r>
          </a:p>
        </p:txBody>
      </p:sp>
      <p:sp>
        <p:nvSpPr>
          <p:cNvPr id="66" name="object 35">
            <a:extLst>
              <a:ext uri="{FF2B5EF4-FFF2-40B4-BE49-F238E27FC236}">
                <a16:creationId xmlns:a16="http://schemas.microsoft.com/office/drawing/2014/main" id="{22B1FD9B-68E4-F93D-B1F2-80CBBB6B742B}"/>
              </a:ext>
            </a:extLst>
          </p:cNvPr>
          <p:cNvSpPr txBox="1"/>
          <p:nvPr userDrawn="1"/>
        </p:nvSpPr>
        <p:spPr>
          <a:xfrm>
            <a:off x="364213" y="282020"/>
            <a:ext cx="41130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fld id="{57523EAD-8C74-48A9-A306-919188180EB2}" type="slidenum">
              <a:rPr lang="fr-FR" sz="1600" smtClean="0">
                <a:solidFill>
                  <a:schemeClr val="bg1"/>
                </a:solidFill>
                <a:latin typeface="Vista Sans OT Bold" panose="02000503030000020004" pitchFamily="50" charset="0"/>
                <a:cs typeface="Vista Sans OTCE Bold"/>
              </a:rPr>
              <a:pPr marL="12700" algn="ctr">
                <a:lnSpc>
                  <a:spcPct val="100000"/>
                </a:lnSpc>
                <a:spcBef>
                  <a:spcPts val="100"/>
                </a:spcBef>
              </a:pPr>
              <a:t>‹N°›</a:t>
            </a:fld>
            <a:endParaRPr sz="1600" dirty="0">
              <a:solidFill>
                <a:schemeClr val="bg1"/>
              </a:solidFill>
              <a:latin typeface="Vista Sans OT Bold" panose="02000503030000020004" pitchFamily="50" charset="0"/>
              <a:cs typeface="Vista Sans OTCE Bold"/>
            </a:endParaRPr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623FC145-EA25-9B2B-74DD-86B2FDAEF2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72521" y="274429"/>
            <a:ext cx="6007804" cy="33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784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8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2" userDrawn="1">
          <p15:clr>
            <a:srgbClr val="F26B43"/>
          </p15:clr>
        </p15:guide>
        <p15:guide id="2" pos="4234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bject 12">
            <a:extLst>
              <a:ext uri="{FF2B5EF4-FFF2-40B4-BE49-F238E27FC236}">
                <a16:creationId xmlns:a16="http://schemas.microsoft.com/office/drawing/2014/main" id="{0F06FEFB-B9EE-BAA8-FC79-C9E80CAF127E}"/>
              </a:ext>
            </a:extLst>
          </p:cNvPr>
          <p:cNvSpPr txBox="1"/>
          <p:nvPr userDrawn="1"/>
        </p:nvSpPr>
        <p:spPr>
          <a:xfrm>
            <a:off x="362092" y="287223"/>
            <a:ext cx="449482" cy="287002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95250" algn="ctr">
              <a:lnSpc>
                <a:spcPts val="2370"/>
              </a:lnSpc>
            </a:pPr>
            <a:endParaRPr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53" name="object 13">
            <a:extLst>
              <a:ext uri="{FF2B5EF4-FFF2-40B4-BE49-F238E27FC236}">
                <a16:creationId xmlns:a16="http://schemas.microsoft.com/office/drawing/2014/main" id="{0E4C9C27-42B1-53C0-54D1-0861D3A7344D}"/>
              </a:ext>
            </a:extLst>
          </p:cNvPr>
          <p:cNvSpPr txBox="1"/>
          <p:nvPr userDrawn="1"/>
        </p:nvSpPr>
        <p:spPr>
          <a:xfrm>
            <a:off x="1300175" y="287973"/>
            <a:ext cx="2829806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Titre de la présentation</a:t>
            </a:r>
            <a:endParaRPr sz="2000"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66" name="object 35">
            <a:extLst>
              <a:ext uri="{FF2B5EF4-FFF2-40B4-BE49-F238E27FC236}">
                <a16:creationId xmlns:a16="http://schemas.microsoft.com/office/drawing/2014/main" id="{22B1FD9B-68E4-F93D-B1F2-80CBBB6B742B}"/>
              </a:ext>
            </a:extLst>
          </p:cNvPr>
          <p:cNvSpPr txBox="1"/>
          <p:nvPr userDrawn="1"/>
        </p:nvSpPr>
        <p:spPr>
          <a:xfrm>
            <a:off x="364213" y="282020"/>
            <a:ext cx="41130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fld id="{57523EAD-8C74-48A9-A306-919188180EB2}" type="slidenum">
              <a:rPr lang="fr-FR" sz="1600" smtClean="0">
                <a:solidFill>
                  <a:schemeClr val="bg1"/>
                </a:solidFill>
                <a:latin typeface="Vista Sans OT Bold" panose="02000503030000020004" pitchFamily="50" charset="0"/>
                <a:cs typeface="Vista Sans OTCE Bold"/>
              </a:rPr>
              <a:pPr marL="12700" algn="ctr">
                <a:lnSpc>
                  <a:spcPct val="100000"/>
                </a:lnSpc>
                <a:spcBef>
                  <a:spcPts val="100"/>
                </a:spcBef>
              </a:pPr>
              <a:t>‹N°›</a:t>
            </a:fld>
            <a:endParaRPr sz="1600" dirty="0">
              <a:solidFill>
                <a:schemeClr val="bg1"/>
              </a:solidFill>
              <a:latin typeface="Vista Sans OT Bold" panose="02000503030000020004" pitchFamily="50" charset="0"/>
              <a:cs typeface="Vista Sans OTCE Bold"/>
            </a:endParaRPr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623FC145-EA25-9B2B-74DD-86B2FDAEF2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72521" y="274429"/>
            <a:ext cx="6007804" cy="338644"/>
          </a:xfrm>
          <a:prstGeom prst="rect">
            <a:avLst/>
          </a:prstGeom>
        </p:spPr>
      </p:pic>
      <p:sp>
        <p:nvSpPr>
          <p:cNvPr id="8" name="object 13">
            <a:extLst>
              <a:ext uri="{FF2B5EF4-FFF2-40B4-BE49-F238E27FC236}">
                <a16:creationId xmlns:a16="http://schemas.microsoft.com/office/drawing/2014/main" id="{FC27D4BE-64FF-AD86-5EBF-2260A05CE04C}"/>
              </a:ext>
            </a:extLst>
          </p:cNvPr>
          <p:cNvSpPr txBox="1"/>
          <p:nvPr userDrawn="1"/>
        </p:nvSpPr>
        <p:spPr>
          <a:xfrm>
            <a:off x="1300175" y="616814"/>
            <a:ext cx="2037718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(sur deux lignes)</a:t>
            </a:r>
            <a:endParaRPr sz="2000" dirty="0">
              <a:latin typeface="Vista Sans OT Bold" panose="02000503030000020004" pitchFamily="50" charset="0"/>
              <a:cs typeface="Vista Sans OTCE Bold"/>
            </a:endParaRPr>
          </a:p>
        </p:txBody>
      </p:sp>
    </p:spTree>
    <p:extLst>
      <p:ext uri="{BB962C8B-B14F-4D97-AF65-F5344CB8AC3E}">
        <p14:creationId xmlns:p14="http://schemas.microsoft.com/office/powerpoint/2010/main" val="149171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3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2" userDrawn="1">
          <p15:clr>
            <a:srgbClr val="F26B43"/>
          </p15:clr>
        </p15:guide>
        <p15:guide id="2" pos="423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3">
            <a:extLst>
              <a:ext uri="{FF2B5EF4-FFF2-40B4-BE49-F238E27FC236}">
                <a16:creationId xmlns:a16="http://schemas.microsoft.com/office/drawing/2014/main" id="{BAE24905-065F-4832-AAC6-F956A36BC1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72520" y="272906"/>
            <a:ext cx="6007805" cy="3386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8F2A028-D77C-A93D-0744-840085F75F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0526330" y="99480"/>
            <a:ext cx="2898438" cy="7422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8C219EB7-2B49-1369-0B45-A80963D5F620}"/>
              </a:ext>
            </a:extLst>
          </p:cNvPr>
          <p:cNvSpPr txBox="1"/>
          <p:nvPr userDrawn="1"/>
        </p:nvSpPr>
        <p:spPr>
          <a:xfrm>
            <a:off x="362092" y="287223"/>
            <a:ext cx="449482" cy="287002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95250" algn="ctr">
              <a:lnSpc>
                <a:spcPts val="2370"/>
              </a:lnSpc>
            </a:pPr>
            <a:endParaRPr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288C600A-5141-6869-6B02-448B9D9E7D06}"/>
              </a:ext>
            </a:extLst>
          </p:cNvPr>
          <p:cNvSpPr txBox="1"/>
          <p:nvPr userDrawn="1"/>
        </p:nvSpPr>
        <p:spPr>
          <a:xfrm>
            <a:off x="1300175" y="287973"/>
            <a:ext cx="4485990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Titre de la présentation (sur une ligne)</a:t>
            </a:r>
            <a:endParaRPr sz="2000"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10" name="object 35">
            <a:extLst>
              <a:ext uri="{FF2B5EF4-FFF2-40B4-BE49-F238E27FC236}">
                <a16:creationId xmlns:a16="http://schemas.microsoft.com/office/drawing/2014/main" id="{B0E4C21E-B015-C482-513E-D23F9B3622CB}"/>
              </a:ext>
            </a:extLst>
          </p:cNvPr>
          <p:cNvSpPr txBox="1"/>
          <p:nvPr userDrawn="1"/>
        </p:nvSpPr>
        <p:spPr>
          <a:xfrm>
            <a:off x="364213" y="282020"/>
            <a:ext cx="41130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fld id="{57523EAD-8C74-48A9-A306-919188180EB2}" type="slidenum">
              <a:rPr lang="fr-FR" sz="1600" smtClean="0">
                <a:solidFill>
                  <a:schemeClr val="bg1"/>
                </a:solidFill>
                <a:latin typeface="Vista Sans OT Bold" panose="02000503030000020004" pitchFamily="50" charset="0"/>
                <a:cs typeface="Vista Sans OTCE Bold"/>
              </a:rPr>
              <a:pPr marL="12700" algn="ctr">
                <a:lnSpc>
                  <a:spcPct val="100000"/>
                </a:lnSpc>
                <a:spcBef>
                  <a:spcPts val="100"/>
                </a:spcBef>
              </a:pPr>
              <a:t>‹N°›</a:t>
            </a:fld>
            <a:endParaRPr sz="1600" dirty="0">
              <a:solidFill>
                <a:schemeClr val="bg1"/>
              </a:solidFill>
              <a:latin typeface="Vista Sans OT Bold" panose="02000503030000020004" pitchFamily="50" charset="0"/>
              <a:cs typeface="Vista Sans OTCE Bold"/>
            </a:endParaRPr>
          </a:p>
        </p:txBody>
      </p:sp>
      <p:pic>
        <p:nvPicPr>
          <p:cNvPr id="12" name="Image 11" descr="Une image contenant logo&#10;&#10;Description générée automatiquement">
            <a:extLst>
              <a:ext uri="{FF2B5EF4-FFF2-40B4-BE49-F238E27FC236}">
                <a16:creationId xmlns:a16="http://schemas.microsoft.com/office/drawing/2014/main" id="{63D6C23A-C980-8CCB-70C9-79BD9277D1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693" y="57893"/>
            <a:ext cx="1101484" cy="74228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F2969DA-B8E6-18C6-B848-EA0EF16EC38B}"/>
              </a:ext>
            </a:extLst>
          </p:cNvPr>
          <p:cNvSpPr txBox="1"/>
          <p:nvPr userDrawn="1"/>
        </p:nvSpPr>
        <p:spPr>
          <a:xfrm>
            <a:off x="11740379" y="319117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Logo partenaire</a:t>
            </a:r>
          </a:p>
        </p:txBody>
      </p:sp>
    </p:spTree>
    <p:extLst>
      <p:ext uri="{BB962C8B-B14F-4D97-AF65-F5344CB8AC3E}">
        <p14:creationId xmlns:p14="http://schemas.microsoft.com/office/powerpoint/2010/main" val="38814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2" userDrawn="1">
          <p15:clr>
            <a:srgbClr val="F26B43"/>
          </p15:clr>
        </p15:guide>
        <p15:guide id="2" pos="4234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3">
            <a:extLst>
              <a:ext uri="{FF2B5EF4-FFF2-40B4-BE49-F238E27FC236}">
                <a16:creationId xmlns:a16="http://schemas.microsoft.com/office/drawing/2014/main" id="{BAE24905-065F-4832-AAC6-F956A36BC1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72520" y="272906"/>
            <a:ext cx="6007805" cy="3386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8F2A028-D77C-A93D-0744-840085F75F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0526330" y="99480"/>
            <a:ext cx="2898438" cy="7422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8C219EB7-2B49-1369-0B45-A80963D5F620}"/>
              </a:ext>
            </a:extLst>
          </p:cNvPr>
          <p:cNvSpPr txBox="1"/>
          <p:nvPr userDrawn="1"/>
        </p:nvSpPr>
        <p:spPr>
          <a:xfrm>
            <a:off x="362092" y="287223"/>
            <a:ext cx="449482" cy="287002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95250" algn="ctr">
              <a:lnSpc>
                <a:spcPts val="2370"/>
              </a:lnSpc>
            </a:pPr>
            <a:endParaRPr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288C600A-5141-6869-6B02-448B9D9E7D06}"/>
              </a:ext>
            </a:extLst>
          </p:cNvPr>
          <p:cNvSpPr txBox="1"/>
          <p:nvPr userDrawn="1"/>
        </p:nvSpPr>
        <p:spPr>
          <a:xfrm>
            <a:off x="1300175" y="292096"/>
            <a:ext cx="2829806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Titre de la présentation</a:t>
            </a:r>
            <a:endParaRPr sz="2000"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10" name="object 35">
            <a:extLst>
              <a:ext uri="{FF2B5EF4-FFF2-40B4-BE49-F238E27FC236}">
                <a16:creationId xmlns:a16="http://schemas.microsoft.com/office/drawing/2014/main" id="{B0E4C21E-B015-C482-513E-D23F9B3622CB}"/>
              </a:ext>
            </a:extLst>
          </p:cNvPr>
          <p:cNvSpPr txBox="1"/>
          <p:nvPr userDrawn="1"/>
        </p:nvSpPr>
        <p:spPr>
          <a:xfrm>
            <a:off x="364213" y="282020"/>
            <a:ext cx="41130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fld id="{57523EAD-8C74-48A9-A306-919188180EB2}" type="slidenum">
              <a:rPr lang="fr-FR" sz="1600" smtClean="0">
                <a:solidFill>
                  <a:schemeClr val="bg1"/>
                </a:solidFill>
                <a:latin typeface="Vista Sans OT Bold" panose="02000503030000020004" pitchFamily="50" charset="0"/>
                <a:cs typeface="Vista Sans OTCE Bold"/>
              </a:rPr>
              <a:pPr marL="12700" algn="ctr">
                <a:lnSpc>
                  <a:spcPct val="100000"/>
                </a:lnSpc>
                <a:spcBef>
                  <a:spcPts val="100"/>
                </a:spcBef>
              </a:pPr>
              <a:t>‹N°›</a:t>
            </a:fld>
            <a:endParaRPr sz="1600" dirty="0">
              <a:solidFill>
                <a:schemeClr val="bg1"/>
              </a:solidFill>
              <a:latin typeface="Vista Sans OT Bold" panose="02000503030000020004" pitchFamily="50" charset="0"/>
              <a:cs typeface="Vista Sans OTCE Bold"/>
            </a:endParaRPr>
          </a:p>
        </p:txBody>
      </p:sp>
      <p:pic>
        <p:nvPicPr>
          <p:cNvPr id="12" name="Image 11" descr="Une image contenant logo&#10;&#10;Description générée automatiquement">
            <a:extLst>
              <a:ext uri="{FF2B5EF4-FFF2-40B4-BE49-F238E27FC236}">
                <a16:creationId xmlns:a16="http://schemas.microsoft.com/office/drawing/2014/main" id="{63D6C23A-C980-8CCB-70C9-79BD9277D1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693" y="57893"/>
            <a:ext cx="1101484" cy="74228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F2969DA-B8E6-18C6-B848-EA0EF16EC38B}"/>
              </a:ext>
            </a:extLst>
          </p:cNvPr>
          <p:cNvSpPr txBox="1"/>
          <p:nvPr userDrawn="1"/>
        </p:nvSpPr>
        <p:spPr>
          <a:xfrm>
            <a:off x="11740379" y="319117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Logo partenaire</a:t>
            </a:r>
          </a:p>
        </p:txBody>
      </p:sp>
      <p:sp>
        <p:nvSpPr>
          <p:cNvPr id="2" name="object 13">
            <a:extLst>
              <a:ext uri="{FF2B5EF4-FFF2-40B4-BE49-F238E27FC236}">
                <a16:creationId xmlns:a16="http://schemas.microsoft.com/office/drawing/2014/main" id="{D09F39D2-E4F7-3954-910E-6A3B834F4065}"/>
              </a:ext>
            </a:extLst>
          </p:cNvPr>
          <p:cNvSpPr txBox="1"/>
          <p:nvPr userDrawn="1"/>
        </p:nvSpPr>
        <p:spPr>
          <a:xfrm>
            <a:off x="1300175" y="611550"/>
            <a:ext cx="2037718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(sur deux lignes)</a:t>
            </a:r>
            <a:endParaRPr sz="2000" dirty="0">
              <a:latin typeface="Vista Sans OT Bold" panose="02000503030000020004" pitchFamily="50" charset="0"/>
              <a:cs typeface="Vista Sans OTCE Bold"/>
            </a:endParaRPr>
          </a:p>
        </p:txBody>
      </p:sp>
    </p:spTree>
    <p:extLst>
      <p:ext uri="{BB962C8B-B14F-4D97-AF65-F5344CB8AC3E}">
        <p14:creationId xmlns:p14="http://schemas.microsoft.com/office/powerpoint/2010/main" val="390062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2" userDrawn="1">
          <p15:clr>
            <a:srgbClr val="F26B43"/>
          </p15:clr>
        </p15:guide>
        <p15:guide id="2" pos="4234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2">
            <a:extLst>
              <a:ext uri="{FF2B5EF4-FFF2-40B4-BE49-F238E27FC236}">
                <a16:creationId xmlns:a16="http://schemas.microsoft.com/office/drawing/2014/main" id="{7E0EF33B-6766-BC73-7361-243ADC2C4361}"/>
              </a:ext>
            </a:extLst>
          </p:cNvPr>
          <p:cNvSpPr txBox="1"/>
          <p:nvPr userDrawn="1"/>
        </p:nvSpPr>
        <p:spPr>
          <a:xfrm>
            <a:off x="362092" y="287223"/>
            <a:ext cx="449482" cy="287002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95250" algn="ctr">
              <a:lnSpc>
                <a:spcPts val="2370"/>
              </a:lnSpc>
            </a:pPr>
            <a:endParaRPr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14C28D38-D06C-C51A-4831-5E739A4483FF}"/>
              </a:ext>
            </a:extLst>
          </p:cNvPr>
          <p:cNvSpPr txBox="1"/>
          <p:nvPr userDrawn="1"/>
        </p:nvSpPr>
        <p:spPr>
          <a:xfrm>
            <a:off x="1300175" y="287973"/>
            <a:ext cx="4485990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Titre de la présentation (sur une ligne)</a:t>
            </a:r>
            <a:endParaRPr sz="2000"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11" name="object 35">
            <a:extLst>
              <a:ext uri="{FF2B5EF4-FFF2-40B4-BE49-F238E27FC236}">
                <a16:creationId xmlns:a16="http://schemas.microsoft.com/office/drawing/2014/main" id="{5E2F4E7B-DF64-1D3E-4F88-F568EC8E27D1}"/>
              </a:ext>
            </a:extLst>
          </p:cNvPr>
          <p:cNvSpPr txBox="1"/>
          <p:nvPr userDrawn="1"/>
        </p:nvSpPr>
        <p:spPr>
          <a:xfrm>
            <a:off x="364213" y="282020"/>
            <a:ext cx="41130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fld id="{57523EAD-8C74-48A9-A306-919188180EB2}" type="slidenum">
              <a:rPr lang="fr-FR" sz="1600" smtClean="0">
                <a:solidFill>
                  <a:schemeClr val="bg1"/>
                </a:solidFill>
                <a:latin typeface="Vista Sans OT Bold" panose="02000503030000020004" pitchFamily="50" charset="0"/>
                <a:cs typeface="Vista Sans OTCE Bold"/>
              </a:rPr>
              <a:pPr marL="12700" algn="ctr">
                <a:lnSpc>
                  <a:spcPct val="100000"/>
                </a:lnSpc>
                <a:spcBef>
                  <a:spcPts val="100"/>
                </a:spcBef>
              </a:pPr>
              <a:t>‹N°›</a:t>
            </a:fld>
            <a:endParaRPr sz="1600" dirty="0">
              <a:solidFill>
                <a:schemeClr val="bg1"/>
              </a:solidFill>
              <a:latin typeface="Vista Sans OT Bold" panose="02000503030000020004" pitchFamily="50" charset="0"/>
              <a:cs typeface="Vista Sans OTCE Bold"/>
            </a:endParaRPr>
          </a:p>
        </p:txBody>
      </p:sp>
      <p:pic>
        <p:nvPicPr>
          <p:cNvPr id="12" name="Image 11" descr="Une image contenant logo&#10;&#10;Description générée automatiquement">
            <a:extLst>
              <a:ext uri="{FF2B5EF4-FFF2-40B4-BE49-F238E27FC236}">
                <a16:creationId xmlns:a16="http://schemas.microsoft.com/office/drawing/2014/main" id="{8C1E1765-EAE8-8AC9-3AAD-3B296FE4871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605" y="57893"/>
            <a:ext cx="1101484" cy="74228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543EAB3-82EA-E90B-6D62-790C3C368A59}"/>
              </a:ext>
            </a:extLst>
          </p:cNvPr>
          <p:cNvSpPr txBox="1"/>
          <p:nvPr userDrawn="1"/>
        </p:nvSpPr>
        <p:spPr>
          <a:xfrm>
            <a:off x="8618577" y="314994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Logos partenaires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73D3C49-4868-C61F-3AC7-AB2685275281}"/>
              </a:ext>
            </a:extLst>
          </p:cNvPr>
          <p:cNvSpPr txBox="1"/>
          <p:nvPr userDrawn="1"/>
        </p:nvSpPr>
        <p:spPr>
          <a:xfrm>
            <a:off x="10043382" y="323881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Logos partenaires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8B7AAA6-59F1-1FFE-4975-CFC2D7B4F947}"/>
              </a:ext>
            </a:extLst>
          </p:cNvPr>
          <p:cNvSpPr txBox="1"/>
          <p:nvPr userDrawn="1"/>
        </p:nvSpPr>
        <p:spPr>
          <a:xfrm>
            <a:off x="11466128" y="323881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Logos partenaires</a:t>
            </a:r>
          </a:p>
        </p:txBody>
      </p:sp>
    </p:spTree>
    <p:extLst>
      <p:ext uri="{BB962C8B-B14F-4D97-AF65-F5344CB8AC3E}">
        <p14:creationId xmlns:p14="http://schemas.microsoft.com/office/powerpoint/2010/main" val="3134033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2" userDrawn="1">
          <p15:clr>
            <a:srgbClr val="F26B43"/>
          </p15:clr>
        </p15:guide>
        <p15:guide id="2" pos="4234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2">
            <a:extLst>
              <a:ext uri="{FF2B5EF4-FFF2-40B4-BE49-F238E27FC236}">
                <a16:creationId xmlns:a16="http://schemas.microsoft.com/office/drawing/2014/main" id="{7E0EF33B-6766-BC73-7361-243ADC2C4361}"/>
              </a:ext>
            </a:extLst>
          </p:cNvPr>
          <p:cNvSpPr txBox="1"/>
          <p:nvPr userDrawn="1"/>
        </p:nvSpPr>
        <p:spPr>
          <a:xfrm>
            <a:off x="362092" y="287223"/>
            <a:ext cx="449482" cy="287002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95250" algn="ctr">
              <a:lnSpc>
                <a:spcPts val="2370"/>
              </a:lnSpc>
            </a:pPr>
            <a:endParaRPr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11" name="object 35">
            <a:extLst>
              <a:ext uri="{FF2B5EF4-FFF2-40B4-BE49-F238E27FC236}">
                <a16:creationId xmlns:a16="http://schemas.microsoft.com/office/drawing/2014/main" id="{5E2F4E7B-DF64-1D3E-4F88-F568EC8E27D1}"/>
              </a:ext>
            </a:extLst>
          </p:cNvPr>
          <p:cNvSpPr txBox="1"/>
          <p:nvPr userDrawn="1"/>
        </p:nvSpPr>
        <p:spPr>
          <a:xfrm>
            <a:off x="364213" y="282020"/>
            <a:ext cx="41130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fld id="{57523EAD-8C74-48A9-A306-919188180EB2}" type="slidenum">
              <a:rPr lang="fr-FR" sz="1600" smtClean="0">
                <a:solidFill>
                  <a:schemeClr val="bg1"/>
                </a:solidFill>
                <a:latin typeface="Vista Sans OT Bold" panose="02000503030000020004" pitchFamily="50" charset="0"/>
                <a:cs typeface="Vista Sans OTCE Bold"/>
              </a:rPr>
              <a:pPr marL="12700" algn="ctr">
                <a:lnSpc>
                  <a:spcPct val="100000"/>
                </a:lnSpc>
                <a:spcBef>
                  <a:spcPts val="100"/>
                </a:spcBef>
              </a:pPr>
              <a:t>‹N°›</a:t>
            </a:fld>
            <a:endParaRPr sz="1600" dirty="0">
              <a:solidFill>
                <a:schemeClr val="bg1"/>
              </a:solidFill>
              <a:latin typeface="Vista Sans OT Bold" panose="02000503030000020004" pitchFamily="50" charset="0"/>
              <a:cs typeface="Vista Sans OTCE Bold"/>
            </a:endParaRPr>
          </a:p>
        </p:txBody>
      </p:sp>
      <p:pic>
        <p:nvPicPr>
          <p:cNvPr id="12" name="Image 11" descr="Une image contenant logo&#10;&#10;Description générée automatiquement">
            <a:extLst>
              <a:ext uri="{FF2B5EF4-FFF2-40B4-BE49-F238E27FC236}">
                <a16:creationId xmlns:a16="http://schemas.microsoft.com/office/drawing/2014/main" id="{8C1E1765-EAE8-8AC9-3AAD-3B296FE4871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605" y="57893"/>
            <a:ext cx="1101484" cy="74228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543EAB3-82EA-E90B-6D62-790C3C368A59}"/>
              </a:ext>
            </a:extLst>
          </p:cNvPr>
          <p:cNvSpPr txBox="1"/>
          <p:nvPr userDrawn="1"/>
        </p:nvSpPr>
        <p:spPr>
          <a:xfrm>
            <a:off x="8618577" y="314994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Logos partenaires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73D3C49-4868-C61F-3AC7-AB2685275281}"/>
              </a:ext>
            </a:extLst>
          </p:cNvPr>
          <p:cNvSpPr txBox="1"/>
          <p:nvPr userDrawn="1"/>
        </p:nvSpPr>
        <p:spPr>
          <a:xfrm>
            <a:off x="10043382" y="323881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Logos partenaires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8B7AAA6-59F1-1FFE-4975-CFC2D7B4F947}"/>
              </a:ext>
            </a:extLst>
          </p:cNvPr>
          <p:cNvSpPr txBox="1"/>
          <p:nvPr userDrawn="1"/>
        </p:nvSpPr>
        <p:spPr>
          <a:xfrm>
            <a:off x="11466128" y="323881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Logos partenaires</a:t>
            </a:r>
          </a:p>
        </p:txBody>
      </p:sp>
      <p:sp>
        <p:nvSpPr>
          <p:cNvPr id="2" name="object 13">
            <a:extLst>
              <a:ext uri="{FF2B5EF4-FFF2-40B4-BE49-F238E27FC236}">
                <a16:creationId xmlns:a16="http://schemas.microsoft.com/office/drawing/2014/main" id="{35206082-1817-FB8E-BB83-904ECEBDB843}"/>
              </a:ext>
            </a:extLst>
          </p:cNvPr>
          <p:cNvSpPr txBox="1"/>
          <p:nvPr userDrawn="1"/>
        </p:nvSpPr>
        <p:spPr>
          <a:xfrm>
            <a:off x="1300175" y="292096"/>
            <a:ext cx="2829806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Titre de la présentation</a:t>
            </a:r>
            <a:endParaRPr sz="2000" dirty="0">
              <a:latin typeface="Vista Sans OT Bold" panose="02000503030000020004" pitchFamily="50" charset="0"/>
              <a:cs typeface="Vista Sans OTCE Bold"/>
            </a:endParaRPr>
          </a:p>
        </p:txBody>
      </p:sp>
      <p:sp>
        <p:nvSpPr>
          <p:cNvPr id="4" name="object 13">
            <a:extLst>
              <a:ext uri="{FF2B5EF4-FFF2-40B4-BE49-F238E27FC236}">
                <a16:creationId xmlns:a16="http://schemas.microsoft.com/office/drawing/2014/main" id="{6D84251E-D36F-3EB6-7F36-CF3E419C0299}"/>
              </a:ext>
            </a:extLst>
          </p:cNvPr>
          <p:cNvSpPr txBox="1"/>
          <p:nvPr userDrawn="1"/>
        </p:nvSpPr>
        <p:spPr>
          <a:xfrm>
            <a:off x="1300175" y="611550"/>
            <a:ext cx="2037718" cy="282129"/>
          </a:xfrm>
          <a:prstGeom prst="rect">
            <a:avLst/>
          </a:prstGeom>
          <a:solidFill>
            <a:srgbClr val="231F20"/>
          </a:solidFill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2155"/>
              </a:lnSpc>
            </a:pPr>
            <a:r>
              <a:rPr lang="fr-FR" sz="2000" b="1" dirty="0">
                <a:solidFill>
                  <a:srgbClr val="FFFFFF"/>
                </a:solidFill>
                <a:latin typeface="Vista Sans OT Bold" panose="02000503030000020004" pitchFamily="50" charset="0"/>
                <a:cs typeface="Vista Sans OTCE Bold"/>
              </a:rPr>
              <a:t>(sur deux lignes)</a:t>
            </a:r>
            <a:endParaRPr sz="2000" dirty="0">
              <a:latin typeface="Vista Sans OT Bold" panose="02000503030000020004" pitchFamily="50" charset="0"/>
              <a:cs typeface="Vista Sans OTCE Bold"/>
            </a:endParaRPr>
          </a:p>
        </p:txBody>
      </p:sp>
    </p:spTree>
    <p:extLst>
      <p:ext uri="{BB962C8B-B14F-4D97-AF65-F5344CB8AC3E}">
        <p14:creationId xmlns:p14="http://schemas.microsoft.com/office/powerpoint/2010/main" val="6536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2" userDrawn="1">
          <p15:clr>
            <a:srgbClr val="F26B43"/>
          </p15:clr>
        </p15:guide>
        <p15:guide id="2" pos="42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consultation-du-public-7456@registre-dematerialise.fr" TargetMode="External"/><Relationship Id="rId2" Type="http://schemas.openxmlformats.org/officeDocument/2006/relationships/hyperlink" Target="https://www.registre-dematerialise.fr/7456/" TargetMode="Externa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FE793E8-1B60-7102-10B1-ADE3B4CC93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9107111" y="28705"/>
            <a:ext cx="4329252" cy="7425127"/>
          </a:xfrm>
          <a:prstGeom prst="rect">
            <a:avLst/>
          </a:prstGeom>
        </p:spPr>
      </p:pic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067CB7F2-22E9-6E0D-F5BB-B8743ABF74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661928" y="1477169"/>
            <a:ext cx="6120680" cy="2982819"/>
          </a:xfrm>
        </p:spPr>
        <p:txBody>
          <a:bodyPr/>
          <a:lstStyle/>
          <a:p>
            <a:r>
              <a:rPr lang="fr-FR" sz="4800" dirty="0">
                <a:solidFill>
                  <a:srgbClr val="F67536"/>
                </a:solidFill>
              </a:rPr>
              <a:t>Renouvellement  Autorisation d’exploitation </a:t>
            </a:r>
            <a:br>
              <a:rPr lang="fr-FR" sz="4800" dirty="0">
                <a:solidFill>
                  <a:srgbClr val="F67536"/>
                </a:solidFill>
              </a:rPr>
            </a:br>
            <a:r>
              <a:rPr lang="fr-FR" sz="4800" dirty="0">
                <a:solidFill>
                  <a:srgbClr val="F67536"/>
                </a:solidFill>
              </a:rPr>
              <a:t>STEP de COMBRIT</a:t>
            </a:r>
            <a:endParaRPr lang="fr-FR" sz="48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DA6A1B-3212-48E6-09B3-A6640315A2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45781" y="4778622"/>
            <a:ext cx="4752975" cy="1366838"/>
          </a:xfrm>
        </p:spPr>
        <p:txBody>
          <a:bodyPr/>
          <a:lstStyle/>
          <a:p>
            <a:r>
              <a:rPr lang="fr-FR" dirty="0"/>
              <a:t>Présentation</a:t>
            </a:r>
          </a:p>
          <a:p>
            <a:r>
              <a:rPr lang="fr-FR" dirty="0"/>
              <a:t>Réunion publique</a:t>
            </a:r>
          </a:p>
          <a:p>
            <a:endParaRPr lang="fr-FR" sz="1600" dirty="0"/>
          </a:p>
          <a:p>
            <a:r>
              <a:rPr lang="fr-FR" dirty="0"/>
              <a:t>16/07/2026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877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F66D1A-4FD9-6C23-94EA-3B88784E176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/>
              <a:t>Réalisation d’une Modélisation courantologique</a:t>
            </a:r>
            <a:endParaRPr lang="fr-FR" dirty="0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4FB9EC5-F635-A751-47C5-1251128AF6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275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F66D1A-4FD9-6C23-94EA-3B88784E176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6293540" cy="504825"/>
          </a:xfrm>
        </p:spPr>
        <p:txBody>
          <a:bodyPr/>
          <a:lstStyle/>
          <a:p>
            <a:r>
              <a:rPr lang="fr-FR" dirty="0"/>
              <a:t>Réalisation d’une Modélisation </a:t>
            </a:r>
            <a:r>
              <a:rPr lang="fr-FR" dirty="0" err="1"/>
              <a:t>courantologique</a:t>
            </a:r>
            <a:endParaRPr lang="fr-FR" dirty="0"/>
          </a:p>
        </p:txBody>
      </p:sp>
      <p:sp>
        <p:nvSpPr>
          <p:cNvPr id="5" name="Espace réservé du contenu 5">
            <a:extLst>
              <a:ext uri="{FF2B5EF4-FFF2-40B4-BE49-F238E27FC236}">
                <a16:creationId xmlns:a16="http://schemas.microsoft.com/office/drawing/2014/main" id="{EAB1536D-C895-42BD-90D5-6E949DB79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81" y="1333153"/>
            <a:ext cx="2690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kern="0"/>
            </a:defPPr>
            <a:lvl1pPr>
              <a:defRPr b="1" i="1">
                <a:highlight>
                  <a:srgbClr val="F99E72"/>
                </a:highlight>
                <a:latin typeface="Vista Sans OT Light" panose="02000503030000020004" pitchFamily="50" charset="0"/>
              </a:defRPr>
            </a:lvl1pPr>
          </a:lstStyle>
          <a:p>
            <a:r>
              <a:rPr lang="fr-FR" altLang="fr-FR" dirty="0"/>
              <a:t>Comportement du rejet</a:t>
            </a:r>
          </a:p>
          <a:p>
            <a:endParaRPr lang="fr-FR" alt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3644A0C-4FE0-FCDB-E67B-EB069B58A64A}"/>
              </a:ext>
            </a:extLst>
          </p:cNvPr>
          <p:cNvSpPr txBox="1"/>
          <p:nvPr/>
        </p:nvSpPr>
        <p:spPr>
          <a:xfrm>
            <a:off x="457573" y="2685043"/>
            <a:ext cx="346617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400" b="1" i="1" dirty="0">
                <a:solidFill>
                  <a:srgbClr val="000000"/>
                </a:solidFill>
                <a:latin typeface="Vista Sans OT Light" panose="02000503030000020004" pitchFamily="50" charset="0"/>
                <a:ea typeface="Arial Unicode MS"/>
                <a:cs typeface="Times New Roman" panose="02020603050405020304" pitchFamily="18" charset="0"/>
              </a:rPr>
              <a:t>Caractérisation du rejet par  la réalisation de 10 scénarii de modélisation :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400" b="1" i="1" dirty="0">
              <a:solidFill>
                <a:srgbClr val="000000"/>
              </a:solidFill>
              <a:latin typeface="Vista Sans OT Light" panose="02000503030000020004" pitchFamily="50" charset="0"/>
              <a:ea typeface="Arial Unicode MS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400" b="1" i="1" dirty="0">
                <a:solidFill>
                  <a:srgbClr val="000000"/>
                </a:solidFill>
                <a:latin typeface="Vista Sans OT Light" panose="02000503030000020004" pitchFamily="50" charset="0"/>
                <a:ea typeface="Arial Unicode MS"/>
                <a:cs typeface="Times New Roman" panose="02020603050405020304" pitchFamily="18" charset="0"/>
              </a:rPr>
              <a:t>Concentration  à 10^3 E. Coli / 100 ml</a:t>
            </a:r>
            <a:endParaRPr lang="fr-FR" sz="1400" b="1" i="1" dirty="0">
              <a:solidFill>
                <a:srgbClr val="000000"/>
              </a:solidFill>
              <a:latin typeface="Vista Sans OT Light" panose="02000503030000020004" pitchFamily="50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9C7264D-B5EF-0D9F-99DD-8C1C98AB1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109" y="2685043"/>
            <a:ext cx="7394713" cy="349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83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D2C29-3AC2-737C-D0D3-685658C24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FF91E9-BFD4-54CF-8289-450C19DF38B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6293540" cy="504825"/>
          </a:xfrm>
        </p:spPr>
        <p:txBody>
          <a:bodyPr/>
          <a:lstStyle/>
          <a:p>
            <a:r>
              <a:rPr lang="fr-FR" dirty="0"/>
              <a:t>Réalisation d’une Modélisation </a:t>
            </a:r>
            <a:r>
              <a:rPr lang="fr-FR" dirty="0" err="1"/>
              <a:t>courantologique</a:t>
            </a:r>
            <a:endParaRPr lang="fr-FR" dirty="0"/>
          </a:p>
        </p:txBody>
      </p:sp>
      <p:sp>
        <p:nvSpPr>
          <p:cNvPr id="5" name="Espace réservé du contenu 5">
            <a:extLst>
              <a:ext uri="{FF2B5EF4-FFF2-40B4-BE49-F238E27FC236}">
                <a16:creationId xmlns:a16="http://schemas.microsoft.com/office/drawing/2014/main" id="{A6B65845-CC19-56E6-84BA-B03C43DD1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81" y="1073829"/>
            <a:ext cx="3262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kern="0"/>
            </a:defPPr>
            <a:lvl1pPr>
              <a:defRPr b="1" i="1">
                <a:highlight>
                  <a:srgbClr val="F99E72"/>
                </a:highlight>
                <a:latin typeface="Vista Sans OT Light" panose="02000503030000020004" pitchFamily="50" charset="0"/>
              </a:defRPr>
            </a:lvl1pPr>
          </a:lstStyle>
          <a:p>
            <a:r>
              <a:rPr lang="fr-FR" altLang="fr-FR" dirty="0"/>
              <a:t>Comportement du rejet  - Eté</a:t>
            </a:r>
          </a:p>
          <a:p>
            <a:endParaRPr lang="fr-FR" alt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519D60-59D7-098B-C61D-A726DE13A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5" y="2053232"/>
            <a:ext cx="4426278" cy="33843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32F42BB-A489-5EFB-322E-EC6423162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021" y="2053233"/>
            <a:ext cx="4426278" cy="338437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F4DC12F-4340-5463-ABF2-E0F71CE09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4517" y="2053232"/>
            <a:ext cx="4426278" cy="338437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A516167-DE53-B5F7-D033-15CABCD8ECD7}"/>
              </a:ext>
            </a:extLst>
          </p:cNvPr>
          <p:cNvSpPr txBox="1"/>
          <p:nvPr/>
        </p:nvSpPr>
        <p:spPr>
          <a:xfrm>
            <a:off x="1230552" y="5571000"/>
            <a:ext cx="1008112" cy="308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Vista Sans OT Light" panose="02000503030000020004" pitchFamily="50" charset="0"/>
              </a:rPr>
              <a:t>Scénario 7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7247554-518A-C150-37E1-2B12730CEBAC}"/>
              </a:ext>
            </a:extLst>
          </p:cNvPr>
          <p:cNvSpPr txBox="1"/>
          <p:nvPr/>
        </p:nvSpPr>
        <p:spPr>
          <a:xfrm>
            <a:off x="6218213" y="5571000"/>
            <a:ext cx="1008112" cy="308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Vista Sans OT Light" panose="02000503030000020004" pitchFamily="50" charset="0"/>
              </a:rPr>
              <a:t>Scénario 8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38FE627-E1DE-14FB-EC34-DE0D966B65EE}"/>
              </a:ext>
            </a:extLst>
          </p:cNvPr>
          <p:cNvSpPr txBox="1"/>
          <p:nvPr/>
        </p:nvSpPr>
        <p:spPr>
          <a:xfrm>
            <a:off x="10898733" y="5571000"/>
            <a:ext cx="1008112" cy="308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Vista Sans OT Light" panose="02000503030000020004" pitchFamily="50" charset="0"/>
              </a:rPr>
              <a:t>Scénario 9 </a:t>
            </a:r>
          </a:p>
        </p:txBody>
      </p:sp>
    </p:spTree>
    <p:extLst>
      <p:ext uri="{BB962C8B-B14F-4D97-AF65-F5344CB8AC3E}">
        <p14:creationId xmlns:p14="http://schemas.microsoft.com/office/powerpoint/2010/main" val="317164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9BEC7-1CFB-C8D6-468D-75271B609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857DE79-AA61-EEBF-9A37-12638C6EBA4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6293540" cy="504825"/>
          </a:xfrm>
        </p:spPr>
        <p:txBody>
          <a:bodyPr/>
          <a:lstStyle/>
          <a:p>
            <a:r>
              <a:rPr lang="fr-FR" dirty="0"/>
              <a:t>Réalisation d’une Modélisation </a:t>
            </a:r>
            <a:r>
              <a:rPr lang="fr-FR" dirty="0" err="1"/>
              <a:t>courantologique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D627CC-7996-8C96-1BFB-5B5A1CEAB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8" y="2089236"/>
            <a:ext cx="4426278" cy="33843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0CDA68-5640-B0DE-3D1E-A08D439FB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282" y="2089236"/>
            <a:ext cx="4426278" cy="338437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939D756-770F-1649-D89D-781DF0F39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1464" y="2089236"/>
            <a:ext cx="4426279" cy="338437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C1A6EA1-2A46-99D3-2813-6F788C216289}"/>
              </a:ext>
            </a:extLst>
          </p:cNvPr>
          <p:cNvSpPr txBox="1"/>
          <p:nvPr/>
        </p:nvSpPr>
        <p:spPr>
          <a:xfrm>
            <a:off x="1393677" y="5599355"/>
            <a:ext cx="1091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Vista Sans OT Light" panose="02000503030000020004" pitchFamily="50" charset="0"/>
              </a:rPr>
              <a:t>Scénario 10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50A095A-B86D-5717-AE03-A3888E474346}"/>
              </a:ext>
            </a:extLst>
          </p:cNvPr>
          <p:cNvSpPr txBox="1"/>
          <p:nvPr/>
        </p:nvSpPr>
        <p:spPr>
          <a:xfrm>
            <a:off x="6176549" y="5599357"/>
            <a:ext cx="1091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Vista Sans OT Light" panose="02000503030000020004" pitchFamily="50" charset="0"/>
              </a:rPr>
              <a:t>Scénario 11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8023094-BB28-0945-8AE9-AFE237B560DD}"/>
              </a:ext>
            </a:extLst>
          </p:cNvPr>
          <p:cNvSpPr txBox="1"/>
          <p:nvPr/>
        </p:nvSpPr>
        <p:spPr>
          <a:xfrm>
            <a:off x="10638883" y="5599356"/>
            <a:ext cx="1091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Vista Sans OT Light" panose="02000503030000020004" pitchFamily="50" charset="0"/>
              </a:rPr>
              <a:t>Scénario 12 </a:t>
            </a:r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1BCAE3FF-D7DF-E19B-9103-AFB62B8D3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81" y="1073829"/>
            <a:ext cx="3262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kern="0"/>
            </a:defPPr>
            <a:lvl1pPr>
              <a:defRPr b="1" i="1">
                <a:highlight>
                  <a:srgbClr val="F99E72"/>
                </a:highlight>
                <a:latin typeface="Vista Sans OT Light" panose="02000503030000020004" pitchFamily="50" charset="0"/>
              </a:defRPr>
            </a:lvl1pPr>
          </a:lstStyle>
          <a:p>
            <a:r>
              <a:rPr lang="fr-FR" altLang="fr-FR" dirty="0"/>
              <a:t>Comportement du rejet  - Eté</a:t>
            </a:r>
          </a:p>
          <a:p>
            <a:endParaRPr lang="fr-FR" altLang="fr-FR" dirty="0"/>
          </a:p>
        </p:txBody>
      </p:sp>
      <p:sp>
        <p:nvSpPr>
          <p:cNvPr id="3" name="Espace réservé du contenu 5">
            <a:extLst>
              <a:ext uri="{FF2B5EF4-FFF2-40B4-BE49-F238E27FC236}">
                <a16:creationId xmlns:a16="http://schemas.microsoft.com/office/drawing/2014/main" id="{34AC6933-9FCF-4C03-36CF-3F5E6BE4F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321" y="1105293"/>
            <a:ext cx="3482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kern="0"/>
            </a:defPPr>
            <a:lvl1pPr>
              <a:defRPr b="1" i="1">
                <a:highlight>
                  <a:srgbClr val="F99E72"/>
                </a:highlight>
                <a:latin typeface="Vista Sans OT Light" panose="02000503030000020004" pitchFamily="50" charset="0"/>
              </a:defRPr>
            </a:lvl1pPr>
          </a:lstStyle>
          <a:p>
            <a:r>
              <a:rPr lang="fr-FR" altLang="fr-FR" dirty="0"/>
              <a:t>Comportement du rejet  - Hiver</a:t>
            </a:r>
          </a:p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342242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F9915-932E-C808-8E6F-7D859E0BE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743FC0-2FDF-5914-0B86-4D5CFA2E5F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6293540" cy="504825"/>
          </a:xfrm>
        </p:spPr>
        <p:txBody>
          <a:bodyPr/>
          <a:lstStyle/>
          <a:p>
            <a:r>
              <a:rPr lang="fr-FR" dirty="0"/>
              <a:t>Réalisation d’une Modélisation </a:t>
            </a:r>
            <a:r>
              <a:rPr lang="fr-FR" dirty="0" err="1"/>
              <a:t>courantologique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FFD8D40-7CD9-37F6-0813-A205DE394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5" y="2125241"/>
            <a:ext cx="4426276" cy="33843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F18546A-C60D-A84B-7225-CA93FCA1D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021" y="2125241"/>
            <a:ext cx="4426275" cy="338437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5AA087-1A32-9E49-F2C2-719E1B17A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0581" y="1518660"/>
            <a:ext cx="3532132" cy="270070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B6580E-C830-A998-85B2-38CACF1BAC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0581" y="4573513"/>
            <a:ext cx="3532132" cy="270070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585EDCE-CE67-1C83-F7F2-AA616BD19E76}"/>
              </a:ext>
            </a:extLst>
          </p:cNvPr>
          <p:cNvSpPr txBox="1"/>
          <p:nvPr/>
        </p:nvSpPr>
        <p:spPr>
          <a:xfrm>
            <a:off x="1537693" y="5540117"/>
            <a:ext cx="1091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Vista Sans OT Light" panose="02000503030000020004" pitchFamily="50" charset="0"/>
              </a:rPr>
              <a:t>Scénario 13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7252EC3-8740-6940-6640-4BD67725958A}"/>
              </a:ext>
            </a:extLst>
          </p:cNvPr>
          <p:cNvSpPr txBox="1"/>
          <p:nvPr/>
        </p:nvSpPr>
        <p:spPr>
          <a:xfrm>
            <a:off x="6176549" y="5540117"/>
            <a:ext cx="1091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Vista Sans OT Light" panose="02000503030000020004" pitchFamily="50" charset="0"/>
              </a:rPr>
              <a:t>Scénario 14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181594C-A09B-C633-7F19-64B5FF44FE0A}"/>
              </a:ext>
            </a:extLst>
          </p:cNvPr>
          <p:cNvSpPr txBox="1"/>
          <p:nvPr/>
        </p:nvSpPr>
        <p:spPr>
          <a:xfrm>
            <a:off x="10750927" y="4242550"/>
            <a:ext cx="1091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Vista Sans OT Light" panose="02000503030000020004" pitchFamily="50" charset="0"/>
              </a:rPr>
              <a:t>Scénario 15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50B40F0-2114-144B-5BA2-1D83A25A1F60}"/>
              </a:ext>
            </a:extLst>
          </p:cNvPr>
          <p:cNvSpPr txBox="1"/>
          <p:nvPr/>
        </p:nvSpPr>
        <p:spPr>
          <a:xfrm>
            <a:off x="10750927" y="7222111"/>
            <a:ext cx="1091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Vista Sans OT Light" panose="02000503030000020004" pitchFamily="50" charset="0"/>
              </a:rPr>
              <a:t>Scénario 16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74F83BA-356C-9281-5CCB-4DAB2C379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9122" y="1837209"/>
            <a:ext cx="448632" cy="4267636"/>
          </a:xfrm>
          <a:prstGeom prst="rect">
            <a:avLst/>
          </a:prstGeom>
        </p:spPr>
      </p:pic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CB882501-06C2-C6DB-74F1-CEBB57181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9861" y="1190878"/>
            <a:ext cx="3482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kern="0"/>
            </a:defPPr>
            <a:lvl1pPr>
              <a:defRPr b="1" i="1">
                <a:highlight>
                  <a:srgbClr val="F99E72"/>
                </a:highlight>
                <a:latin typeface="Vista Sans OT Light" panose="02000503030000020004" pitchFamily="50" charset="0"/>
              </a:defRPr>
            </a:lvl1pPr>
          </a:lstStyle>
          <a:p>
            <a:r>
              <a:rPr lang="fr-FR" altLang="fr-FR" dirty="0"/>
              <a:t>Comportement du rejet  - Hiver</a:t>
            </a:r>
          </a:p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601478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4A4AE-14BB-DB12-B476-1B0FFC940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E8A1F9-8A06-9695-DFFD-D266C12DC6B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52849" y="2139277"/>
            <a:ext cx="7637972" cy="1739126"/>
          </a:xfrm>
        </p:spPr>
        <p:txBody>
          <a:bodyPr/>
          <a:lstStyle/>
          <a:p>
            <a:r>
              <a:rPr lang="fr-FR" dirty="0"/>
              <a:t>Procédé de désinfection envisagé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82210FD-1CF6-08E6-C3A8-20EE7EAE7D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82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559727-502D-45BD-B17D-99F3DD011B3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6653580" cy="504825"/>
          </a:xfrm>
        </p:spPr>
        <p:txBody>
          <a:bodyPr/>
          <a:lstStyle/>
          <a:p>
            <a:r>
              <a:rPr lang="fr-FR" dirty="0"/>
              <a:t>Désinfection bactériologique avec le système </a:t>
            </a:r>
            <a:r>
              <a:rPr lang="fr-FR" dirty="0" err="1"/>
              <a:t>Désinfix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234DF74-73AB-3604-72EC-F3DCCDA67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8333" y="1822566"/>
            <a:ext cx="5276086" cy="391327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1E690FB-78B9-C4F6-E22D-69AD9E8EAF1D}"/>
              </a:ext>
            </a:extLst>
          </p:cNvPr>
          <p:cNvSpPr txBox="1"/>
          <p:nvPr/>
        </p:nvSpPr>
        <p:spPr>
          <a:xfrm>
            <a:off x="1105645" y="2378823"/>
            <a:ext cx="403244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0" i="0" u="none" strike="noStrike" baseline="0" dirty="0">
                <a:solidFill>
                  <a:srgbClr val="000000"/>
                </a:solidFill>
                <a:latin typeface="Vista Sans OT Light" panose="02000503030000020004" pitchFamily="50" charset="0"/>
              </a:rPr>
              <a:t>Désinfection très efficace à faible dose </a:t>
            </a:r>
          </a:p>
          <a:p>
            <a:pPr algn="l"/>
            <a:endParaRPr lang="fr-FR" sz="1600" b="0" i="0" u="none" strike="noStrike" baseline="0" dirty="0">
              <a:solidFill>
                <a:srgbClr val="000000"/>
              </a:solidFill>
              <a:latin typeface="Vista Sans OT Light" panose="02000503030000020004" pitchFamily="50" charset="0"/>
            </a:endParaRPr>
          </a:p>
          <a:p>
            <a:pPr algn="l"/>
            <a:r>
              <a:rPr lang="fr-FR" sz="1600" b="0" i="0" u="none" strike="noStrike" baseline="0" dirty="0">
                <a:solidFill>
                  <a:srgbClr val="000000"/>
                </a:solidFill>
                <a:latin typeface="Vista Sans OT Light" panose="02000503030000020004" pitchFamily="50" charset="0"/>
              </a:rPr>
              <a:t>Pas de sous-produits de désinfection </a:t>
            </a:r>
          </a:p>
          <a:p>
            <a:pPr algn="l"/>
            <a:endParaRPr lang="fr-FR" sz="1600" b="0" i="0" u="none" strike="noStrike" baseline="0" dirty="0">
              <a:solidFill>
                <a:srgbClr val="000000"/>
              </a:solidFill>
              <a:latin typeface="Vista Sans OT Light" panose="02000503030000020004" pitchFamily="50" charset="0"/>
            </a:endParaRPr>
          </a:p>
          <a:p>
            <a:pPr algn="l"/>
            <a:r>
              <a:rPr lang="fr-FR" sz="1600" b="0" i="0" u="none" strike="noStrike" baseline="0" dirty="0">
                <a:solidFill>
                  <a:srgbClr val="000000"/>
                </a:solidFill>
                <a:latin typeface="Vista Sans OT Light" panose="02000503030000020004" pitchFamily="50" charset="0"/>
              </a:rPr>
              <a:t>Efficace pour tous les types d’eaux usées </a:t>
            </a:r>
          </a:p>
          <a:p>
            <a:pPr algn="l"/>
            <a:endParaRPr lang="fr-FR" sz="1600" b="0" i="0" u="none" strike="noStrike" baseline="0" dirty="0">
              <a:solidFill>
                <a:srgbClr val="000000"/>
              </a:solidFill>
              <a:latin typeface="Vista Sans OT Light" panose="02000503030000020004" pitchFamily="50" charset="0"/>
            </a:endParaRPr>
          </a:p>
          <a:p>
            <a:pPr algn="l"/>
            <a:r>
              <a:rPr lang="fr-FR" sz="1600" b="0" i="0" u="none" strike="noStrike" baseline="0" dirty="0">
                <a:solidFill>
                  <a:srgbClr val="000000"/>
                </a:solidFill>
                <a:latin typeface="Vista Sans OT Light" panose="02000503030000020004" pitchFamily="50" charset="0"/>
              </a:rPr>
              <a:t>Se décompose rapidement en CO2 et H2O ; pas de désinfectant résiduel </a:t>
            </a:r>
          </a:p>
          <a:p>
            <a:pPr algn="l"/>
            <a:endParaRPr lang="fr-FR" sz="1600" b="0" i="0" u="none" strike="noStrike" baseline="0" dirty="0">
              <a:solidFill>
                <a:srgbClr val="000000"/>
              </a:solidFill>
              <a:latin typeface="Vista Sans OT Light" panose="02000503030000020004" pitchFamily="50" charset="0"/>
            </a:endParaRPr>
          </a:p>
          <a:p>
            <a:pPr algn="l"/>
            <a:r>
              <a:rPr lang="fr-FR" sz="1600" b="0" i="0" u="none" strike="noStrike" baseline="0" dirty="0">
                <a:solidFill>
                  <a:srgbClr val="000000"/>
                </a:solidFill>
                <a:latin typeface="Vista Sans OT Light" panose="02000503030000020004" pitchFamily="50" charset="0"/>
              </a:rPr>
              <a:t>Respectueux de l’environnement et avec une très faible consommation électrique</a:t>
            </a:r>
            <a:endParaRPr lang="fr-FR" sz="1600" dirty="0">
              <a:latin typeface="Vista Sans OT Light" panose="02000503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956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CD8F6B-FEEE-0178-14AA-D2F14BDFEAB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6869604" cy="504825"/>
          </a:xfrm>
        </p:spPr>
        <p:txBody>
          <a:bodyPr/>
          <a:lstStyle/>
          <a:p>
            <a:r>
              <a:rPr lang="fr-FR" dirty="0"/>
              <a:t>Désinfection bactériologique avec le système </a:t>
            </a:r>
            <a:r>
              <a:rPr lang="fr-FR" dirty="0" err="1"/>
              <a:t>Désinfix</a:t>
            </a:r>
            <a:endParaRPr lang="fr-FR" dirty="0"/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1B21057-8065-861F-FFBD-06633177D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869" y="2125241"/>
            <a:ext cx="109728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2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8089A7-FBB0-7280-C48B-5B633315C6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6365548" cy="504825"/>
          </a:xfrm>
        </p:spPr>
        <p:txBody>
          <a:bodyPr/>
          <a:lstStyle/>
          <a:p>
            <a:r>
              <a:rPr lang="fr-FR" dirty="0"/>
              <a:t>Désinfection bactériologique avec le système </a:t>
            </a:r>
            <a:r>
              <a:rPr lang="fr-FR" dirty="0" err="1"/>
              <a:t>Désinfix</a:t>
            </a:r>
            <a:endParaRPr lang="fr-FR" dirty="0"/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58CCF1E-1E2F-03B5-2391-A4681ECA1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944" y="1477169"/>
            <a:ext cx="9772650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40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8A8A54C-48B7-2425-BDF5-C5F944A4DCA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7877716" cy="504825"/>
          </a:xfrm>
        </p:spPr>
        <p:txBody>
          <a:bodyPr/>
          <a:lstStyle/>
          <a:p>
            <a:r>
              <a:rPr lang="fr-FR" dirty="0"/>
              <a:t>Evolutions proposées sur la filière de traitement et de rejet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948B3C-BE3D-703C-6BB5-C135BC58C133}"/>
              </a:ext>
            </a:extLst>
          </p:cNvPr>
          <p:cNvSpPr txBox="1"/>
          <p:nvPr/>
        </p:nvSpPr>
        <p:spPr>
          <a:xfrm>
            <a:off x="1825725" y="1909217"/>
            <a:ext cx="96490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fr-FR" dirty="0">
                <a:latin typeface="Vista Sans OT Light" panose="02000503030000020004" pitchFamily="50" charset="0"/>
              </a:rPr>
              <a:t>Passage à un rejet  à (PM -1, PM+5) </a:t>
            </a:r>
            <a:br>
              <a:rPr lang="fr-FR" dirty="0">
                <a:latin typeface="Vista Sans OT Light" panose="02000503030000020004" pitchFamily="50" charset="0"/>
              </a:rPr>
            </a:br>
            <a:r>
              <a:rPr lang="fr-FR" dirty="0">
                <a:latin typeface="Vista Sans OT Light" panose="02000503030000020004" pitchFamily="50" charset="0"/>
              </a:rPr>
              <a:t>(+2h par rapport à l’ancien arrêté)</a:t>
            </a:r>
          </a:p>
          <a:p>
            <a:endParaRPr lang="fr-FR" dirty="0">
              <a:latin typeface="Vista Sans OT Light" panose="02000503030000020004" pitchFamily="50" charset="0"/>
            </a:endParaRPr>
          </a:p>
          <a:p>
            <a:endParaRPr lang="fr-FR" dirty="0">
              <a:latin typeface="Vista Sans OT Light" panose="02000503030000020004" pitchFamily="50" charset="0"/>
            </a:endParaRPr>
          </a:p>
          <a:p>
            <a:pPr marL="342900" indent="-342900">
              <a:buFont typeface="+mj-lt"/>
              <a:buAutoNum type="arabicParenR" startAt="2"/>
            </a:pPr>
            <a:r>
              <a:rPr lang="fr-FR" dirty="0">
                <a:latin typeface="Vista Sans OT Light" panose="02000503030000020004" pitchFamily="50" charset="0"/>
              </a:rPr>
              <a:t>Mise en place d’un traitement bactériologique de type </a:t>
            </a:r>
            <a:r>
              <a:rPr lang="fr-FR" dirty="0" err="1">
                <a:latin typeface="Vista Sans OT Light" panose="02000503030000020004" pitchFamily="50" charset="0"/>
              </a:rPr>
              <a:t>Desinfix</a:t>
            </a:r>
            <a:r>
              <a:rPr lang="fr-FR" dirty="0">
                <a:latin typeface="Vista Sans OT Light" panose="02000503030000020004" pitchFamily="50" charset="0"/>
              </a:rPr>
              <a:t> </a:t>
            </a:r>
            <a:br>
              <a:rPr lang="fr-FR" dirty="0">
                <a:latin typeface="Vista Sans OT Light" panose="02000503030000020004" pitchFamily="50" charset="0"/>
              </a:rPr>
            </a:br>
            <a:r>
              <a:rPr lang="fr-FR" dirty="0">
                <a:latin typeface="Vista Sans OT Light" panose="02000503030000020004" pitchFamily="50" charset="0"/>
              </a:rPr>
              <a:t> 	=&gt; Définition d’une norme à 10</a:t>
            </a:r>
            <a:r>
              <a:rPr lang="fr-FR" baseline="30000" dirty="0">
                <a:latin typeface="Vista Sans OT Light" panose="02000503030000020004" pitchFamily="50" charset="0"/>
              </a:rPr>
              <a:t>3</a:t>
            </a:r>
            <a:r>
              <a:rPr lang="fr-FR" dirty="0">
                <a:latin typeface="Vista Sans OT Light" panose="02000503030000020004" pitchFamily="50" charset="0"/>
              </a:rPr>
              <a:t> E. Coli/100 ml </a:t>
            </a:r>
            <a:br>
              <a:rPr lang="fr-FR" dirty="0">
                <a:latin typeface="Vista Sans OT Light" panose="02000503030000020004" pitchFamily="50" charset="0"/>
              </a:rPr>
            </a:br>
            <a:r>
              <a:rPr lang="fr-FR" dirty="0">
                <a:latin typeface="Vista Sans OT Light" panose="02000503030000020004" pitchFamily="50" charset="0"/>
              </a:rPr>
              <a:t>	     (norme et valeur rédhibitoire)</a:t>
            </a:r>
          </a:p>
          <a:p>
            <a:pPr marL="342900" indent="-342900">
              <a:buFont typeface="+mj-lt"/>
              <a:buAutoNum type="arabicParenR" startAt="2"/>
            </a:pPr>
            <a:endParaRPr lang="fr-FR" dirty="0">
              <a:latin typeface="Vista Sans OT Light" panose="02000503030000020004" pitchFamily="50" charset="0"/>
            </a:endParaRPr>
          </a:p>
          <a:p>
            <a:pPr marL="342900" indent="-342900">
              <a:buFont typeface="+mj-lt"/>
              <a:buAutoNum type="arabicParenR" startAt="2"/>
            </a:pPr>
            <a:endParaRPr lang="fr-FR" dirty="0">
              <a:latin typeface="Vista Sans OT Light" panose="02000503030000020004" pitchFamily="50" charset="0"/>
            </a:endParaRPr>
          </a:p>
          <a:p>
            <a:pPr marL="342900" indent="-342900">
              <a:buFont typeface="+mj-lt"/>
              <a:buAutoNum type="arabicParenR" startAt="2"/>
            </a:pPr>
            <a:r>
              <a:rPr lang="fr-FR" dirty="0">
                <a:latin typeface="Vista Sans OT Light" panose="02000503030000020004" pitchFamily="50" charset="0"/>
              </a:rPr>
              <a:t>Maintien des autres normes de rejet actuelles (avec ajustement des valeurs rédhibitoires)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3B096BD-E8C4-FD8B-2707-BFE078E4C98B}"/>
              </a:ext>
            </a:extLst>
          </p:cNvPr>
          <p:cNvSpPr txBox="1"/>
          <p:nvPr/>
        </p:nvSpPr>
        <p:spPr>
          <a:xfrm>
            <a:off x="1220817" y="1183001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highlight>
                  <a:srgbClr val="F99E72"/>
                </a:highlight>
                <a:latin typeface="Vista Sans OT Light" panose="02000503030000020004" pitchFamily="50" charset="0"/>
              </a:rPr>
              <a:t>Synthèse</a:t>
            </a:r>
          </a:p>
        </p:txBody>
      </p:sp>
    </p:spTree>
    <p:extLst>
      <p:ext uri="{BB962C8B-B14F-4D97-AF65-F5344CB8AC3E}">
        <p14:creationId xmlns:p14="http://schemas.microsoft.com/office/powerpoint/2010/main" val="3774292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50999-0B9E-CDF9-E6A3-521CD5A9C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E1E838B-D04C-1CBF-A319-FBD22B4A2EB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Contexte et description des systèmes d’assainissement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85B2F06-771C-E3FC-E1D8-313AE109EA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2475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217D4F-16C1-A3CF-8C91-A1E777BF0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7653" y="1333153"/>
            <a:ext cx="10902052" cy="5832648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Date consultation : du 15 juillet au 15 octobre 2026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Réunions publiques 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  <a:t>jeudi 16 juillet 2026 à 18 h 00 – réunion publique d’ouverture de la consultation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  <a:t>mardi 6 octobre 2026 à 18h00 -- réunion publique de clôture de la consultation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Permanences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  <a:t>vendredi 24 juillet 2026 de 14h00 à 16h30 - Mairie de Combrit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  <a:t>le jeudi 8 octobre 2026 de 14h00 à 16h30 – Mairie d’Île Tudy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Registre dématérialisé : </a:t>
            </a:r>
            <a:r>
              <a:rPr lang="fr-FR" sz="1800" dirty="0">
                <a:solidFill>
                  <a:schemeClr val="tx1"/>
                </a:solidFill>
                <a:hlinkClick r:id="rId2"/>
              </a:rPr>
              <a:t>https://www.registre-dematerialise.fr/7456/</a:t>
            </a:r>
            <a:endParaRPr lang="fr-FR" sz="1800" dirty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  <a:t>Dossier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  <a:t>Observations du public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  <a:t>Avis des personnes publiques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  <a:t>Compte-rendu des réunions publiques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Observation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  <a:latin typeface="Vista Sans OT Light" panose="02000503030000020004" pitchFamily="50" charset="0"/>
              </a:rPr>
              <a:t>sur le registre dématérialisé : </a:t>
            </a:r>
            <a:r>
              <a:rPr lang="fr-FR" sz="1800" dirty="0">
                <a:solidFill>
                  <a:schemeClr val="tx1"/>
                </a:solidFill>
                <a:latin typeface="Vista Sans OT Light" panose="02000503030000020004" pitchFamily="50" charset="0"/>
                <a:hlinkClick r:id="rId2"/>
              </a:rPr>
              <a:t>https://www.registre-dematerialise.fr/7456/</a:t>
            </a:r>
            <a:endParaRPr lang="fr-FR" sz="1800" dirty="0">
              <a:solidFill>
                <a:schemeClr val="tx1"/>
              </a:solidFill>
              <a:latin typeface="Vista Sans OT Light" panose="02000503030000020004" pitchFamily="50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  <a:latin typeface="Vista Sans OT Light" panose="02000503030000020004" pitchFamily="50" charset="0"/>
              </a:rPr>
              <a:t>par email : </a:t>
            </a:r>
            <a:r>
              <a:rPr lang="fr-FR" sz="1800" dirty="0">
                <a:solidFill>
                  <a:schemeClr val="tx1"/>
                </a:solidFill>
                <a:latin typeface="Vista Sans OT Light" panose="02000503030000020004" pitchFamily="50" charset="0"/>
                <a:hlinkClick r:id="rId3"/>
              </a:rPr>
              <a:t>consultation-du-public-7456@registre-dematerialise.fr</a:t>
            </a:r>
            <a:endParaRPr lang="fr-FR" sz="1800" dirty="0">
              <a:solidFill>
                <a:schemeClr val="tx1"/>
              </a:solidFill>
              <a:latin typeface="Vista Sans OT Light" panose="02000503030000020004" pitchFamily="50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  <a:latin typeface="Vista Sans OT Light" panose="02000503030000020004" pitchFamily="50" charset="0"/>
              </a:rPr>
              <a:t>par Courrier : </a:t>
            </a:r>
            <a:br>
              <a:rPr lang="fr-FR" sz="1800" dirty="0">
                <a:solidFill>
                  <a:schemeClr val="tx1"/>
                </a:solidFill>
                <a:latin typeface="Vista Sans OT Light" panose="02000503030000020004" pitchFamily="50" charset="0"/>
              </a:rPr>
            </a:br>
            <a:r>
              <a:rPr lang="fr-FR" sz="1800" dirty="0">
                <a:solidFill>
                  <a:schemeClr val="tx1"/>
                </a:solidFill>
                <a:latin typeface="Vista Sans OT Light" panose="02000503030000020004" pitchFamily="50" charset="0"/>
              </a:rPr>
              <a:t>	</a:t>
            </a:r>
            <a: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  <a:t>mairie de Combrit </a:t>
            </a:r>
            <a:r>
              <a:rPr lang="fr-FR" sz="1600" dirty="0" err="1">
                <a:solidFill>
                  <a:schemeClr val="tx1"/>
                </a:solidFill>
                <a:latin typeface="Vista Sans OT Light" panose="02000503030000020004" pitchFamily="50" charset="0"/>
              </a:rPr>
              <a:t>Sainte-Marine</a:t>
            </a:r>
            <a: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  <a:t>, 8 rue Général de Gaulle (29120),</a:t>
            </a:r>
            <a:b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</a:br>
            <a:r>
              <a:rPr lang="fr-FR" sz="1600" dirty="0">
                <a:solidFill>
                  <a:schemeClr val="tx1"/>
                </a:solidFill>
                <a:latin typeface="Vista Sans OT Light" panose="02000503030000020004" pitchFamily="50" charset="0"/>
              </a:rPr>
              <a:t>	en précisant « à l’attention du 	président de la commission d’enquête - station d’épuration de Combrit-Sainte-	Marine – Ile Tudy »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</a:endParaRPr>
          </a:p>
          <a:p>
            <a:pPr lvl="1"/>
            <a:endParaRPr lang="fr-FR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54F364-9845-6D05-0B3A-CEC69E368B9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10902052" cy="504825"/>
          </a:xfrm>
        </p:spPr>
        <p:txBody>
          <a:bodyPr/>
          <a:lstStyle/>
          <a:p>
            <a:r>
              <a:rPr lang="fr-FR" dirty="0"/>
              <a:t>Déroulement de la consultation publique</a:t>
            </a:r>
          </a:p>
        </p:txBody>
      </p:sp>
    </p:spTree>
    <p:extLst>
      <p:ext uri="{BB962C8B-B14F-4D97-AF65-F5344CB8AC3E}">
        <p14:creationId xmlns:p14="http://schemas.microsoft.com/office/powerpoint/2010/main" val="470307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131E658-1FB8-0224-03BF-77EEF5C3856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sz="6600" dirty="0"/>
              <a:t>Merci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3512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412D0BC-D063-F906-401A-BBF70552D7B9}"/>
              </a:ext>
            </a:extLst>
          </p:cNvPr>
          <p:cNvSpPr>
            <a:spLocks noGrp="1"/>
          </p:cNvSpPr>
          <p:nvPr>
            <p:ph sz="quarter" idx="4294967295" hasCustomPrompt="1"/>
          </p:nvPr>
        </p:nvSpPr>
        <p:spPr>
          <a:xfrm>
            <a:off x="1220817" y="678176"/>
            <a:ext cx="2405108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Vista Sans OT Reg" panose="02000503030000020004" pitchFamily="50" charset="0"/>
              </a:defRPr>
            </a:lvl1pPr>
          </a:lstStyle>
          <a:p>
            <a:pPr lvl="0"/>
            <a:r>
              <a:rPr lang="fr-FR" dirty="0"/>
              <a:t>Contexte général</a:t>
            </a:r>
          </a:p>
        </p:txBody>
      </p:sp>
      <p:sp>
        <p:nvSpPr>
          <p:cNvPr id="3" name="Espace réservé du texte 3">
            <a:extLst>
              <a:ext uri="{FF2B5EF4-FFF2-40B4-BE49-F238E27FC236}">
                <a16:creationId xmlns:a16="http://schemas.microsoft.com/office/drawing/2014/main" id="{32ABCCAB-A154-1F5B-A031-EC20A6A9C768}"/>
              </a:ext>
            </a:extLst>
          </p:cNvPr>
          <p:cNvSpPr txBox="1">
            <a:spLocks/>
          </p:cNvSpPr>
          <p:nvPr/>
        </p:nvSpPr>
        <p:spPr>
          <a:xfrm>
            <a:off x="313557" y="2197249"/>
            <a:ext cx="2405108" cy="39604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Station d’épuration de Combrit Saint-Marine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/>
              <a:t>Arrêtés Préfectoral arrivant à échéance fin 2023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/>
              <a:t>Examen au cas par cas =&gt; Soumission à Evaluation Environnementale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/>
              <a:t>Phase Amont effectuée en début 2026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/>
              <a:t>Dépôt du dossier de demande de renouvellement d’Autorisation le 13/04/2026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endParaRPr lang="fr-FR" dirty="0"/>
          </a:p>
          <a:p>
            <a:pPr marL="171450" indent="-171450">
              <a:buFont typeface="Symbol" panose="05050102010706020507" pitchFamily="18" charset="2"/>
              <a:buChar char="Þ"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EC31F15-DD96-A7D6-F06A-5D6065AC7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" t="3074" r="9420" b="2112"/>
          <a:stretch>
            <a:fillRect/>
          </a:stretch>
        </p:blipFill>
        <p:spPr>
          <a:xfrm>
            <a:off x="3625925" y="864096"/>
            <a:ext cx="8784976" cy="666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80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B922EC-C178-BEAA-34BF-F56B3D2816D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6365548" cy="504825"/>
          </a:xfrm>
        </p:spPr>
        <p:txBody>
          <a:bodyPr/>
          <a:lstStyle/>
          <a:p>
            <a:r>
              <a:rPr lang="fr-FR" dirty="0"/>
              <a:t>Modélisation </a:t>
            </a:r>
            <a:r>
              <a:rPr lang="fr-FR" dirty="0" err="1"/>
              <a:t>courantologique</a:t>
            </a:r>
            <a:r>
              <a:rPr lang="fr-FR" dirty="0"/>
              <a:t> : Rappel du contexte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D9D3F52-8063-2110-BE21-4CDB658DA8C8}"/>
              </a:ext>
            </a:extLst>
          </p:cNvPr>
          <p:cNvSpPr txBox="1"/>
          <p:nvPr/>
        </p:nvSpPr>
        <p:spPr>
          <a:xfrm>
            <a:off x="649205" y="1200612"/>
            <a:ext cx="5832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kern="0"/>
            </a:defPPr>
            <a:lvl1pPr>
              <a:defRPr b="1" i="1">
                <a:highlight>
                  <a:srgbClr val="F99E72"/>
                </a:highlight>
                <a:latin typeface="Vista Sans OT Light" panose="02000503030000020004" pitchFamily="50" charset="0"/>
              </a:defRPr>
            </a:lvl1pPr>
          </a:lstStyle>
          <a:p>
            <a:r>
              <a:rPr lang="fr-FR" dirty="0"/>
              <a:t>Usages et zones sensibles à proximité du rejet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297E071-1219-E0CE-88CD-E7FD872EFF9D}"/>
              </a:ext>
            </a:extLst>
          </p:cNvPr>
          <p:cNvSpPr txBox="1"/>
          <p:nvPr/>
        </p:nvSpPr>
        <p:spPr>
          <a:xfrm>
            <a:off x="676380" y="5577849"/>
            <a:ext cx="417646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/>
                </a:solidFill>
                <a:latin typeface="Vista Sans OT Light" panose="02000503030000020004" pitchFamily="50" charset="0"/>
                <a:ea typeface="Calibri" panose="020F0502020204030204" pitchFamily="34" charset="0"/>
                <a:cs typeface="Calibri" panose="020F0502020204030204" pitchFamily="34" charset="0"/>
              </a:rPr>
              <a:t>Zones de baignade</a:t>
            </a:r>
          </a:p>
          <a:p>
            <a:endParaRPr lang="fr-FR" sz="1100" dirty="0">
              <a:latin typeface="Vista Sans OT Light" panose="02000503030000020004" pitchFamily="50" charset="0"/>
            </a:endParaRPr>
          </a:p>
          <a:p>
            <a:r>
              <a:rPr lang="fr-FR" sz="1400" dirty="0">
                <a:latin typeface="Vista Sans OT Light" panose="02000503030000020004" pitchFamily="50" charset="0"/>
              </a:rPr>
              <a:t>Grande plage, Teven, </a:t>
            </a:r>
            <a:r>
              <a:rPr lang="fr-FR" sz="1400" dirty="0" err="1">
                <a:latin typeface="Vista Sans OT Light" panose="02000503030000020004" pitchFamily="50" charset="0"/>
              </a:rPr>
              <a:t>Treustel</a:t>
            </a:r>
            <a:r>
              <a:rPr lang="fr-FR" sz="1400" dirty="0">
                <a:latin typeface="Vista Sans OT Light" panose="02000503030000020004" pitchFamily="50" charset="0"/>
              </a:rPr>
              <a:t>, </a:t>
            </a:r>
            <a:r>
              <a:rPr lang="fr-FR" sz="1400" dirty="0" err="1">
                <a:latin typeface="Vista Sans OT Light" panose="02000503030000020004" pitchFamily="50" charset="0"/>
              </a:rPr>
              <a:t>Kermor,Pen</a:t>
            </a:r>
            <a:r>
              <a:rPr lang="fr-FR" sz="1400" dirty="0">
                <a:latin typeface="Vista Sans OT Light" panose="02000503030000020004" pitchFamily="50" charset="0"/>
              </a:rPr>
              <a:t> Morvan, Petite plage, Trez, Pointe St Gilles et Letty</a:t>
            </a:r>
          </a:p>
        </p:txBody>
      </p:sp>
      <p:pic>
        <p:nvPicPr>
          <p:cNvPr id="13" name="Image 12" descr="Une image contenant carte, texte, atlas, diagramme&#10;&#10;Le contenu généré par l’IA peut être incorrect.">
            <a:extLst>
              <a:ext uri="{FF2B5EF4-FFF2-40B4-BE49-F238E27FC236}">
                <a16:creationId xmlns:a16="http://schemas.microsoft.com/office/drawing/2014/main" id="{9817BFB3-E990-A1E4-7DE3-B2961CA8F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97" y="1995657"/>
            <a:ext cx="5472608" cy="3514440"/>
          </a:xfrm>
          <a:prstGeom prst="rect">
            <a:avLst/>
          </a:prstGeom>
        </p:spPr>
      </p:pic>
      <p:pic>
        <p:nvPicPr>
          <p:cNvPr id="15" name="Image 14" descr="Une image contenant texte, carte, atlas&#10;&#10;Le contenu généré par l’IA peut être incorrect.">
            <a:extLst>
              <a:ext uri="{FF2B5EF4-FFF2-40B4-BE49-F238E27FC236}">
                <a16:creationId xmlns:a16="http://schemas.microsoft.com/office/drawing/2014/main" id="{503E6EDC-B9BC-6EB5-CC2D-35741BC34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7517" y="1335121"/>
            <a:ext cx="2877240" cy="249156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EFF2A3A-B226-8EC4-E53C-DAA0F4DB5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7517" y="4307050"/>
            <a:ext cx="4479915" cy="272626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3FBB693-30DA-51D3-CC66-732B7EC4C298}"/>
              </a:ext>
            </a:extLst>
          </p:cNvPr>
          <p:cNvSpPr txBox="1"/>
          <p:nvPr/>
        </p:nvSpPr>
        <p:spPr>
          <a:xfrm>
            <a:off x="8237517" y="3785609"/>
            <a:ext cx="158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1"/>
                </a:solidFill>
                <a:latin typeface="Vista Sans OT Light" panose="02000503030000020004" pitchFamily="50" charset="0"/>
                <a:ea typeface="Calibri" panose="020F0502020204030204" pitchFamily="34" charset="0"/>
                <a:cs typeface="Calibri" panose="020F0502020204030204" pitchFamily="34" charset="0"/>
              </a:rPr>
              <a:t>Mytiliculture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2F635B-6C94-4476-37F1-0BE78CBE8320}"/>
              </a:ext>
            </a:extLst>
          </p:cNvPr>
          <p:cNvSpPr txBox="1"/>
          <p:nvPr/>
        </p:nvSpPr>
        <p:spPr>
          <a:xfrm>
            <a:off x="8237518" y="7033314"/>
            <a:ext cx="1667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1"/>
                </a:solidFill>
                <a:latin typeface="Vista Sans OT Light" panose="02000503030000020004" pitchFamily="50" charset="0"/>
                <a:ea typeface="Calibri" panose="020F0502020204030204" pitchFamily="34" charset="0"/>
                <a:cs typeface="Calibri" panose="020F0502020204030204" pitchFamily="34" charset="0"/>
              </a:rPr>
              <a:t>Pêche à pied</a:t>
            </a:r>
          </a:p>
        </p:txBody>
      </p:sp>
    </p:spTree>
    <p:extLst>
      <p:ext uri="{BB962C8B-B14F-4D97-AF65-F5344CB8AC3E}">
        <p14:creationId xmlns:p14="http://schemas.microsoft.com/office/powerpoint/2010/main" val="2307542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93712A-7FE0-9CEA-DBD8-5F6A0C4E1BA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9461892" cy="504825"/>
          </a:xfrm>
        </p:spPr>
        <p:txBody>
          <a:bodyPr/>
          <a:lstStyle/>
          <a:p>
            <a:r>
              <a:rPr lang="fr-FR" dirty="0"/>
              <a:t>Présentation du système d’assainissement de Combrit-Ste Marine et l’Ile-Tudy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B4F48AC-B92E-4D0B-9C90-E641104B3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521" y="1045121"/>
            <a:ext cx="4853380" cy="6458842"/>
          </a:xfrm>
          <a:prstGeom prst="rect">
            <a:avLst/>
          </a:prstGeom>
        </p:spPr>
      </p:pic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31D08E6A-205F-B273-ED64-3ACAFA834998}"/>
              </a:ext>
            </a:extLst>
          </p:cNvPr>
          <p:cNvSpPr txBox="1">
            <a:spLocks/>
          </p:cNvSpPr>
          <p:nvPr/>
        </p:nvSpPr>
        <p:spPr>
          <a:xfrm>
            <a:off x="889621" y="1405161"/>
            <a:ext cx="4176464" cy="2808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latin typeface="Vista Sans OT Light" panose="02000503030000020004" pitchFamily="50" charset="0"/>
              </a:rPr>
              <a:t>Station d’épuration de Combrit 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>
                <a:latin typeface="Vista Sans OT Light" panose="02000503030000020004" pitchFamily="50" charset="0"/>
              </a:rPr>
              <a:t>Capacité de 18 000 Équivalent-Habitants (EH) et un traitement maximal de 1080 kg de DBO5/j,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>
                <a:latin typeface="Vista Sans OT Light" panose="02000503030000020004" pitchFamily="50" charset="0"/>
              </a:rPr>
              <a:t>Capacité organique : 33 % de sa capacité nominale en charge organique moyenne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>
                <a:latin typeface="Vista Sans OT Light" panose="02000503030000020004" pitchFamily="50" charset="0"/>
              </a:rPr>
              <a:t>Capacité nominale hydraulique dépassée en période hivernale =&gt; infiltrations d’eaux claires parasites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9026117-1FE7-3870-27ED-DC2A439036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668489"/>
              </p:ext>
            </p:extLst>
          </p:nvPr>
        </p:nvGraphicFramePr>
        <p:xfrm>
          <a:off x="902375" y="4156138"/>
          <a:ext cx="3515638" cy="2808313"/>
        </p:xfrm>
        <a:graphic>
          <a:graphicData uri="http://schemas.openxmlformats.org/drawingml/2006/table">
            <a:tbl>
              <a:tblPr firstRow="1" bandRow="1"/>
              <a:tblGrid>
                <a:gridCol w="2248061">
                  <a:extLst>
                    <a:ext uri="{9D8B030D-6E8A-4147-A177-3AD203B41FA5}">
                      <a16:colId xmlns:a16="http://schemas.microsoft.com/office/drawing/2014/main" val="1045516003"/>
                    </a:ext>
                  </a:extLst>
                </a:gridCol>
                <a:gridCol w="1267577">
                  <a:extLst>
                    <a:ext uri="{9D8B030D-6E8A-4147-A177-3AD203B41FA5}">
                      <a16:colId xmlns:a16="http://schemas.microsoft.com/office/drawing/2014/main" val="727601958"/>
                    </a:ext>
                  </a:extLst>
                </a:gridCol>
              </a:tblGrid>
              <a:tr h="409828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b="1" dirty="0">
                          <a:solidFill>
                            <a:srgbClr val="FFFFFF"/>
                          </a:solidFill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Longueur du réseau </a:t>
                      </a:r>
                      <a:endParaRPr lang="fr-FR" sz="1000" dirty="0">
                        <a:effectLst/>
                        <a:latin typeface="Vista Sans OT Light" panose="02000503030000020004" pitchFamily="50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7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143238"/>
                  </a:ext>
                </a:extLst>
              </a:tr>
              <a:tr h="4332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Gravitaire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58 ,2 </a:t>
                      </a:r>
                      <a:r>
                        <a:rPr lang="fr-FR" sz="1000" dirty="0" err="1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kml</a:t>
                      </a: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(74,8%)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2656948"/>
                  </a:ext>
                </a:extLst>
              </a:tr>
              <a:tr h="4332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Refoulement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19 ,6 </a:t>
                      </a:r>
                      <a:r>
                        <a:rPr lang="fr-FR" sz="1000" dirty="0" err="1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kml</a:t>
                      </a: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(25.2%)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490068"/>
                  </a:ext>
                </a:extLst>
              </a:tr>
              <a:tr h="409828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b="1">
                          <a:solidFill>
                            <a:srgbClr val="FFFFFF"/>
                          </a:solidFill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Ouvrages particuliers</a:t>
                      </a:r>
                      <a:endParaRPr lang="fr-FR" sz="1000">
                        <a:effectLst/>
                        <a:latin typeface="Vista Sans OT Light" panose="02000503030000020004" pitchFamily="50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7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578371"/>
                  </a:ext>
                </a:extLst>
              </a:tr>
              <a:tr h="255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00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Déversoirs d’orage</a:t>
                      </a:r>
                      <a:endParaRPr lang="fr-FR" sz="1000">
                        <a:effectLst/>
                        <a:latin typeface="Vista Sans OT Light" panose="0200050303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532343"/>
                  </a:ext>
                </a:extLst>
              </a:tr>
              <a:tr h="4332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00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Postes de refoulement</a:t>
                      </a:r>
                      <a:endParaRPr lang="fr-FR" sz="1000">
                        <a:effectLst/>
                        <a:latin typeface="Vista Sans OT Light" panose="0200050303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4324138"/>
                  </a:ext>
                </a:extLst>
              </a:tr>
              <a:tr h="4332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00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Trop-pleins de poste de refoulement</a:t>
                      </a:r>
                      <a:endParaRPr lang="fr-FR" sz="1000">
                        <a:effectLst/>
                        <a:latin typeface="Vista Sans OT Light" panose="0200050303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2832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863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A44C3-9843-A1A8-E0F9-FCB6123F9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6EA36A-3729-B9EC-3032-01C6FAD4F6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9461892" cy="504825"/>
          </a:xfrm>
        </p:spPr>
        <p:txBody>
          <a:bodyPr/>
          <a:lstStyle/>
          <a:p>
            <a:r>
              <a:rPr lang="fr-FR" dirty="0"/>
              <a:t>Présentation du système d’assainissement de Combrit-Ste Marine et l’Ile </a:t>
            </a:r>
            <a:r>
              <a:rPr lang="fr-FR" dirty="0" err="1"/>
              <a:t>Tudy</a:t>
            </a:r>
            <a:endParaRPr lang="fr-FR" dirty="0"/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1B508BD6-3C58-F257-0981-DE613D52CF5D}"/>
              </a:ext>
            </a:extLst>
          </p:cNvPr>
          <p:cNvSpPr txBox="1">
            <a:spLocks/>
          </p:cNvSpPr>
          <p:nvPr/>
        </p:nvSpPr>
        <p:spPr>
          <a:xfrm>
            <a:off x="889621" y="1405161"/>
            <a:ext cx="4176464" cy="2808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latin typeface="Vista Sans OT Light" panose="02000503030000020004" pitchFamily="50" charset="0"/>
              </a:rPr>
              <a:t>Stations d’épuration de Combrit 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>
                <a:latin typeface="Vista Sans OT Light" panose="02000503030000020004" pitchFamily="50" charset="0"/>
              </a:rPr>
              <a:t>Capacité de 18 000 Équivalent-Habitants (EH) et un traitement maximal de 1080 kg de DBO5/j,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>
                <a:latin typeface="Vista Sans OT Light" panose="02000503030000020004" pitchFamily="50" charset="0"/>
              </a:rPr>
              <a:t>Capacité organique : 33 % de sa capacité nominale en charge organique moyenne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>
                <a:latin typeface="Vista Sans OT Light" panose="02000503030000020004" pitchFamily="50" charset="0"/>
              </a:rPr>
              <a:t>Capacité nominale hydraulique dépassée en période hivernale =&gt; infiltrations d’eaux claires parasites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985C646-2CA2-E529-AD98-291FF285D2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612744"/>
              </p:ext>
            </p:extLst>
          </p:nvPr>
        </p:nvGraphicFramePr>
        <p:xfrm>
          <a:off x="902375" y="4156138"/>
          <a:ext cx="3011582" cy="2577613"/>
        </p:xfrm>
        <a:graphic>
          <a:graphicData uri="http://schemas.openxmlformats.org/drawingml/2006/table">
            <a:tbl>
              <a:tblPr firstRow="1" bandRow="1"/>
              <a:tblGrid>
                <a:gridCol w="1925744">
                  <a:extLst>
                    <a:ext uri="{9D8B030D-6E8A-4147-A177-3AD203B41FA5}">
                      <a16:colId xmlns:a16="http://schemas.microsoft.com/office/drawing/2014/main" val="1045516003"/>
                    </a:ext>
                  </a:extLst>
                </a:gridCol>
                <a:gridCol w="1085838">
                  <a:extLst>
                    <a:ext uri="{9D8B030D-6E8A-4147-A177-3AD203B41FA5}">
                      <a16:colId xmlns:a16="http://schemas.microsoft.com/office/drawing/2014/main" val="727601958"/>
                    </a:ext>
                  </a:extLst>
                </a:gridCol>
              </a:tblGrid>
              <a:tr h="376161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b="1" dirty="0">
                          <a:solidFill>
                            <a:srgbClr val="FFFFFF"/>
                          </a:solidFill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Longueur du réseau </a:t>
                      </a:r>
                      <a:endParaRPr lang="fr-FR" sz="1000" dirty="0">
                        <a:effectLst/>
                        <a:latin typeface="Vista Sans OT Light" panose="02000503030000020004" pitchFamily="50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7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143238"/>
                  </a:ext>
                </a:extLst>
              </a:tr>
              <a:tr h="3977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Gravitaire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58 ,2 </a:t>
                      </a:r>
                      <a:r>
                        <a:rPr lang="fr-FR" sz="1000" dirty="0" err="1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kml</a:t>
                      </a: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(74,8%)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2656948"/>
                  </a:ext>
                </a:extLst>
              </a:tr>
              <a:tr h="3977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Refoulement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19 ,6 </a:t>
                      </a:r>
                      <a:r>
                        <a:rPr lang="fr-FR" sz="1000" dirty="0" err="1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kml</a:t>
                      </a: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(25.2%)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490068"/>
                  </a:ext>
                </a:extLst>
              </a:tr>
              <a:tr h="376161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b="1">
                          <a:solidFill>
                            <a:srgbClr val="FFFFFF"/>
                          </a:solidFill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Ouvrages particuliers</a:t>
                      </a:r>
                      <a:endParaRPr lang="fr-FR" sz="1000">
                        <a:effectLst/>
                        <a:latin typeface="Vista Sans OT Light" panose="02000503030000020004" pitchFamily="50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7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578371"/>
                  </a:ext>
                </a:extLst>
              </a:tr>
              <a:tr h="2344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00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Déversoirs d’orage</a:t>
                      </a:r>
                      <a:endParaRPr lang="fr-FR" sz="1000">
                        <a:effectLst/>
                        <a:latin typeface="Vista Sans OT Light" panose="0200050303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532343"/>
                  </a:ext>
                </a:extLst>
              </a:tr>
              <a:tr h="3977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00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Postes de refoulement</a:t>
                      </a:r>
                      <a:endParaRPr lang="fr-FR" sz="1000">
                        <a:effectLst/>
                        <a:latin typeface="Vista Sans OT Light" panose="0200050303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4324138"/>
                  </a:ext>
                </a:extLst>
              </a:tr>
              <a:tr h="3977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00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Trop-pleins de poste de refoulement</a:t>
                      </a:r>
                      <a:endParaRPr lang="fr-FR" sz="1000">
                        <a:effectLst/>
                        <a:latin typeface="Vista Sans OT Light" panose="0200050303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00" dirty="0">
                          <a:effectLst/>
                          <a:latin typeface="Vista Sans OT Light" panose="02000503030000020004" pitchFamily="50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2832329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0577FE7-D5CC-4992-FA89-1B5C1D8E5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093" y="1117129"/>
            <a:ext cx="7934612" cy="555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0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79E57636-90DD-FEFD-6136-8AFFA97AEAB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787" y="677863"/>
            <a:ext cx="9317905" cy="504825"/>
          </a:xfrm>
        </p:spPr>
        <p:txBody>
          <a:bodyPr/>
          <a:lstStyle/>
          <a:p>
            <a:r>
              <a:rPr lang="fr-FR" dirty="0"/>
              <a:t>Présentation du système d’assainissement de Combrit-Ste Marine et l’Ile </a:t>
            </a:r>
            <a:r>
              <a:rPr lang="fr-FR" dirty="0" err="1"/>
              <a:t>Tudy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4CBEA6-DB33-EA55-C272-DE6C93930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49" y="1669170"/>
            <a:ext cx="7200800" cy="5118407"/>
          </a:xfrm>
          <a:prstGeom prst="rect">
            <a:avLst/>
          </a:prstGeom>
        </p:spPr>
      </p:pic>
      <p:pic>
        <p:nvPicPr>
          <p:cNvPr id="15" name="Image 14" descr="Une image contenant texte, diagramme, capture d’écran, Plan&#10;&#10;Le contenu généré par l’IA peut être incorrect.">
            <a:extLst>
              <a:ext uri="{FF2B5EF4-FFF2-40B4-BE49-F238E27FC236}">
                <a16:creationId xmlns:a16="http://schemas.microsoft.com/office/drawing/2014/main" id="{9A874B8A-0C59-AD88-2B94-ABF1767D6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373" y="1045121"/>
            <a:ext cx="4464496" cy="621665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7EEC20D-3522-63B1-2F45-E40BC3FB7EFE}"/>
              </a:ext>
            </a:extLst>
          </p:cNvPr>
          <p:cNvSpPr txBox="1"/>
          <p:nvPr/>
        </p:nvSpPr>
        <p:spPr>
          <a:xfrm>
            <a:off x="418481" y="1002268"/>
            <a:ext cx="2270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highlight>
                  <a:srgbClr val="F99E72"/>
                </a:highlight>
                <a:latin typeface="Vista Sans OT Light" panose="02000503030000020004" pitchFamily="50" charset="0"/>
              </a:rPr>
              <a:t>Station d’épuration</a:t>
            </a:r>
          </a:p>
        </p:txBody>
      </p:sp>
    </p:spTree>
    <p:extLst>
      <p:ext uri="{BB962C8B-B14F-4D97-AF65-F5344CB8AC3E}">
        <p14:creationId xmlns:p14="http://schemas.microsoft.com/office/powerpoint/2010/main" val="3187030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A9C2-99A1-DF70-7F4C-81D11BD01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34E7E094-AE0A-0966-3C91-91D6A99D730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787" y="677863"/>
            <a:ext cx="9317905" cy="504825"/>
          </a:xfrm>
        </p:spPr>
        <p:txBody>
          <a:bodyPr/>
          <a:lstStyle/>
          <a:p>
            <a:r>
              <a:rPr lang="fr-FR" dirty="0"/>
              <a:t>Présentation du système d’assainissement de Combrit-Ste Marine et l’Ile </a:t>
            </a:r>
            <a:r>
              <a:rPr lang="fr-FR" dirty="0" err="1"/>
              <a:t>Tudy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5B55D84-7D52-C101-2C61-06FC6A714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49" y="1669170"/>
            <a:ext cx="7200800" cy="5118407"/>
          </a:xfrm>
          <a:prstGeom prst="rect">
            <a:avLst/>
          </a:prstGeom>
        </p:spPr>
      </p:pic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AC860D2-D8D4-EF83-E41A-0AF4E772D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0541" y="1661457"/>
            <a:ext cx="2765178" cy="2047960"/>
          </a:xfrm>
          <a:prstGeom prst="rect">
            <a:avLst/>
          </a:prstGeom>
        </p:spPr>
      </p:pic>
      <p:pic>
        <p:nvPicPr>
          <p:cNvPr id="4" name="Image 3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A23EF955-7FD9-606E-2108-F21B619CC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2814" y="4406230"/>
            <a:ext cx="5210175" cy="189547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B823F76-6156-4A45-7E85-FA7D6DDC6228}"/>
              </a:ext>
            </a:extLst>
          </p:cNvPr>
          <p:cNvSpPr txBox="1"/>
          <p:nvPr/>
        </p:nvSpPr>
        <p:spPr>
          <a:xfrm>
            <a:off x="418481" y="1002268"/>
            <a:ext cx="2909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highlight>
                  <a:srgbClr val="F99E72"/>
                </a:highlight>
                <a:latin typeface="Vista Sans OT Light" panose="02000503030000020004" pitchFamily="50" charset="0"/>
              </a:rPr>
              <a:t>Normes de rejet actuelles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3E4E67-40C9-B3F3-2E3F-F24096AF3AAC}"/>
              </a:ext>
            </a:extLst>
          </p:cNvPr>
          <p:cNvSpPr txBox="1"/>
          <p:nvPr/>
        </p:nvSpPr>
        <p:spPr>
          <a:xfrm>
            <a:off x="7992814" y="6449023"/>
            <a:ext cx="67213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latin typeface="Vista Sans OT Light" panose="02000503030000020004" pitchFamily="50" charset="0"/>
              </a:rPr>
              <a:t>Pas de normes sur la bactériologie</a:t>
            </a:r>
          </a:p>
        </p:txBody>
      </p:sp>
    </p:spTree>
    <p:extLst>
      <p:ext uri="{BB962C8B-B14F-4D97-AF65-F5344CB8AC3E}">
        <p14:creationId xmlns:p14="http://schemas.microsoft.com/office/powerpoint/2010/main" val="2436524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5965E1-99F9-50AB-D720-187D26E0714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20817" y="678176"/>
            <a:ext cx="9533900" cy="504825"/>
          </a:xfrm>
        </p:spPr>
        <p:txBody>
          <a:bodyPr/>
          <a:lstStyle/>
          <a:p>
            <a:r>
              <a:rPr lang="fr-FR" dirty="0"/>
              <a:t>Présentation du système d’assainissement de Combrit-Ste Marine et l’Ile </a:t>
            </a:r>
            <a:r>
              <a:rPr lang="fr-FR" dirty="0" err="1"/>
              <a:t>Tudy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9B4519-6909-E6CA-C0AE-5A1EF7A95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758283"/>
              </p:ext>
            </p:extLst>
          </p:nvPr>
        </p:nvGraphicFramePr>
        <p:xfrm>
          <a:off x="601589" y="1693193"/>
          <a:ext cx="5559037" cy="2664292"/>
        </p:xfrm>
        <a:graphic>
          <a:graphicData uri="http://schemas.openxmlformats.org/drawingml/2006/table">
            <a:tbl>
              <a:tblPr firstRow="1" firstCol="1" bandRow="1"/>
              <a:tblGrid>
                <a:gridCol w="1321477">
                  <a:extLst>
                    <a:ext uri="{9D8B030D-6E8A-4147-A177-3AD203B41FA5}">
                      <a16:colId xmlns:a16="http://schemas.microsoft.com/office/drawing/2014/main" val="1412053075"/>
                    </a:ext>
                  </a:extLst>
                </a:gridCol>
                <a:gridCol w="1321477">
                  <a:extLst>
                    <a:ext uri="{9D8B030D-6E8A-4147-A177-3AD203B41FA5}">
                      <a16:colId xmlns:a16="http://schemas.microsoft.com/office/drawing/2014/main" val="2661215547"/>
                    </a:ext>
                  </a:extLst>
                </a:gridCol>
                <a:gridCol w="540803">
                  <a:extLst>
                    <a:ext uri="{9D8B030D-6E8A-4147-A177-3AD203B41FA5}">
                      <a16:colId xmlns:a16="http://schemas.microsoft.com/office/drawing/2014/main" val="3847999607"/>
                    </a:ext>
                  </a:extLst>
                </a:gridCol>
                <a:gridCol w="504822">
                  <a:extLst>
                    <a:ext uri="{9D8B030D-6E8A-4147-A177-3AD203B41FA5}">
                      <a16:colId xmlns:a16="http://schemas.microsoft.com/office/drawing/2014/main" val="3244100516"/>
                    </a:ext>
                  </a:extLst>
                </a:gridCol>
                <a:gridCol w="468841">
                  <a:extLst>
                    <a:ext uri="{9D8B030D-6E8A-4147-A177-3AD203B41FA5}">
                      <a16:colId xmlns:a16="http://schemas.microsoft.com/office/drawing/2014/main" val="205470585"/>
                    </a:ext>
                  </a:extLst>
                </a:gridCol>
                <a:gridCol w="474293">
                  <a:extLst>
                    <a:ext uri="{9D8B030D-6E8A-4147-A177-3AD203B41FA5}">
                      <a16:colId xmlns:a16="http://schemas.microsoft.com/office/drawing/2014/main" val="863682748"/>
                    </a:ext>
                  </a:extLst>
                </a:gridCol>
                <a:gridCol w="474293">
                  <a:extLst>
                    <a:ext uri="{9D8B030D-6E8A-4147-A177-3AD203B41FA5}">
                      <a16:colId xmlns:a16="http://schemas.microsoft.com/office/drawing/2014/main" val="2290554157"/>
                    </a:ext>
                  </a:extLst>
                </a:gridCol>
                <a:gridCol w="453031">
                  <a:extLst>
                    <a:ext uri="{9D8B030D-6E8A-4147-A177-3AD203B41FA5}">
                      <a16:colId xmlns:a16="http://schemas.microsoft.com/office/drawing/2014/main" val="810547009"/>
                    </a:ext>
                  </a:extLst>
                </a:gridCol>
              </a:tblGrid>
              <a:tr h="42407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Concentrations REJET STEP (mg/l)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DBO5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DCO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NTK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NGL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853870"/>
                  </a:ext>
                </a:extLst>
              </a:tr>
              <a:tr h="20497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Moyenne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18,4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5,4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2,1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2199415"/>
                  </a:ext>
                </a:extLst>
              </a:tr>
              <a:tr h="2049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1,93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0,35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2573382"/>
                  </a:ext>
                </a:extLst>
              </a:tr>
              <a:tr h="2049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Max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6,3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5,15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6,44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1542068"/>
                  </a:ext>
                </a:extLst>
              </a:tr>
              <a:tr h="20497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Moyenne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17,5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37891"/>
                  </a:ext>
                </a:extLst>
              </a:tr>
              <a:tr h="2049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9014369"/>
                  </a:ext>
                </a:extLst>
              </a:tr>
              <a:tr h="2049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Max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3,05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1,36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5462880"/>
                  </a:ext>
                </a:extLst>
              </a:tr>
              <a:tr h="20497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Moyenne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23,1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4,6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670128"/>
                  </a:ext>
                </a:extLst>
              </a:tr>
              <a:tr h="2049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1,8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707623"/>
                  </a:ext>
                </a:extLst>
              </a:tr>
              <a:tr h="2049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Max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1335256"/>
                  </a:ext>
                </a:extLst>
              </a:tr>
              <a:tr h="20497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Valeurs limites AP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1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205845"/>
                  </a:ext>
                </a:extLst>
              </a:tr>
              <a:tr h="19052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031958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87630C2-4DCA-E4C7-5839-D5B6865A1BD0}"/>
              </a:ext>
            </a:extLst>
          </p:cNvPr>
          <p:cNvSpPr txBox="1"/>
          <p:nvPr/>
        </p:nvSpPr>
        <p:spPr>
          <a:xfrm>
            <a:off x="8882509" y="1270532"/>
            <a:ext cx="3748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highlight>
                  <a:srgbClr val="F99E72"/>
                </a:highlight>
                <a:latin typeface="Vista Sans OT Light" panose="02000503030000020004" pitchFamily="50" charset="0"/>
              </a:rPr>
              <a:t>Qualité du rejet en sortie de STEU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2B304048-09EC-3AE3-3CB5-24F308D26C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0382513"/>
              </p:ext>
            </p:extLst>
          </p:nvPr>
        </p:nvGraphicFramePr>
        <p:xfrm>
          <a:off x="6578253" y="4369949"/>
          <a:ext cx="5559038" cy="240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18E2A19-94C4-5A2E-7FC4-F828DDE6AFB2}"/>
              </a:ext>
            </a:extLst>
          </p:cNvPr>
          <p:cNvSpPr txBox="1"/>
          <p:nvPr/>
        </p:nvSpPr>
        <p:spPr>
          <a:xfrm>
            <a:off x="6866285" y="2555038"/>
            <a:ext cx="67213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u="sng" dirty="0">
                <a:highlight>
                  <a:srgbClr val="FFFF00"/>
                </a:highlight>
                <a:latin typeface="Vista Sans OT Light" panose="02000503030000020004" pitchFamily="50" charset="0"/>
              </a:rPr>
              <a:t>Par rapport aux normes actuelles:</a:t>
            </a:r>
          </a:p>
          <a:p>
            <a:r>
              <a:rPr lang="fr-FR" sz="1600" b="1" dirty="0">
                <a:latin typeface="Vista Sans OT Light" panose="02000503030000020004" pitchFamily="50" charset="0"/>
              </a:rPr>
              <a:t>Rejet conforme </a:t>
            </a:r>
          </a:p>
          <a:p>
            <a:r>
              <a:rPr lang="fr-FR" sz="1600" b="1" dirty="0">
                <a:latin typeface="Vista Sans OT Light" panose="02000503030000020004" pitchFamily="50" charset="0"/>
              </a:rPr>
              <a:t>Très bonne qualité de l’eau épurée (confirmée par le SEA pour 2025)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203A7BB-78B7-8375-87D6-638985A569B0}"/>
              </a:ext>
            </a:extLst>
          </p:cNvPr>
          <p:cNvSpPr txBox="1"/>
          <p:nvPr/>
        </p:nvSpPr>
        <p:spPr>
          <a:xfrm>
            <a:off x="385565" y="5352982"/>
            <a:ext cx="67213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u="sng" dirty="0">
                <a:highlight>
                  <a:srgbClr val="FFFF00"/>
                </a:highlight>
                <a:latin typeface="Vista Sans OT Light" panose="02000503030000020004" pitchFamily="50" charset="0"/>
              </a:rPr>
              <a:t>Par rapport à la </a:t>
            </a:r>
            <a:r>
              <a:rPr lang="fr-FR" sz="1600" b="1" u="sng" dirty="0" err="1">
                <a:highlight>
                  <a:srgbClr val="FFFF00"/>
                </a:highlight>
                <a:latin typeface="Vista Sans OT Light" panose="02000503030000020004" pitchFamily="50" charset="0"/>
              </a:rPr>
              <a:t>bactério</a:t>
            </a:r>
            <a:r>
              <a:rPr lang="fr-FR" sz="1600" b="1" u="sng" dirty="0">
                <a:highlight>
                  <a:srgbClr val="FFFF00"/>
                </a:highlight>
                <a:latin typeface="Vista Sans OT Light" panose="02000503030000020004" pitchFamily="50" charset="0"/>
              </a:rPr>
              <a:t> </a:t>
            </a:r>
            <a:r>
              <a:rPr lang="fr-FR" sz="1600" dirty="0">
                <a:highlight>
                  <a:srgbClr val="FFFF00"/>
                </a:highlight>
                <a:latin typeface="Vista Sans OT Light" panose="02000503030000020004" pitchFamily="50" charset="0"/>
              </a:rPr>
              <a:t>(à titre indicatif, car pas de norme)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758EAB7C-C528-031D-55D3-792E18757060}"/>
              </a:ext>
            </a:extLst>
          </p:cNvPr>
          <p:cNvSpPr/>
          <p:nvPr/>
        </p:nvSpPr>
        <p:spPr>
          <a:xfrm>
            <a:off x="5930181" y="5405724"/>
            <a:ext cx="648072" cy="1918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9D175AE3-C09C-ECFD-E003-522AEDFE8C43}"/>
              </a:ext>
            </a:extLst>
          </p:cNvPr>
          <p:cNvSpPr/>
          <p:nvPr/>
        </p:nvSpPr>
        <p:spPr>
          <a:xfrm rot="10800000">
            <a:off x="6209217" y="2874625"/>
            <a:ext cx="648072" cy="1918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725194"/>
      </p:ext>
    </p:extLst>
  </p:cSld>
  <p:clrMapOvr>
    <a:masterClrMapping/>
  </p:clrMapOvr>
</p:sld>
</file>

<file path=ppt/theme/theme1.xml><?xml version="1.0" encoding="utf-8"?>
<a:theme xmlns:a="http://schemas.openxmlformats.org/drawingml/2006/main" name="Page de garde">
  <a:themeElements>
    <a:clrScheme name="Pays bigouden sud">
      <a:dk1>
        <a:sysClr val="windowText" lastClr="000000"/>
      </a:dk1>
      <a:lt1>
        <a:sysClr val="window" lastClr="FFFFFF"/>
      </a:lt1>
      <a:dk2>
        <a:srgbClr val="7F7F7F"/>
      </a:dk2>
      <a:lt2>
        <a:srgbClr val="EEECE1"/>
      </a:lt2>
      <a:accent1>
        <a:srgbClr val="E30613"/>
      </a:accent1>
      <a:accent2>
        <a:srgbClr val="FFCC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FF"/>
      </a:hlink>
      <a:folHlink>
        <a:srgbClr val="800080"/>
      </a:folHlink>
    </a:clrScheme>
    <a:fontScheme name="Vista Sans">
      <a:majorFont>
        <a:latin typeface="Vista Sans OT Bold"/>
        <a:ea typeface=""/>
        <a:cs typeface=""/>
      </a:majorFont>
      <a:minorFont>
        <a:latin typeface="Vista Sans OT 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90B444B5-DC80-4D40-B705-4CB66FBC64B4}" vid="{68D4936A-2350-4970-8CBE-3E4CFCD3035B}"/>
    </a:ext>
  </a:extLst>
</a:theme>
</file>

<file path=ppt/theme/theme2.xml><?xml version="1.0" encoding="utf-8"?>
<a:theme xmlns:a="http://schemas.openxmlformats.org/drawingml/2006/main" name="Chapitre ">
  <a:themeElements>
    <a:clrScheme name="Pays bigouden sud">
      <a:dk1>
        <a:sysClr val="windowText" lastClr="000000"/>
      </a:dk1>
      <a:lt1>
        <a:sysClr val="window" lastClr="FFFFFF"/>
      </a:lt1>
      <a:dk2>
        <a:srgbClr val="7F7F7F"/>
      </a:dk2>
      <a:lt2>
        <a:srgbClr val="EEECE1"/>
      </a:lt2>
      <a:accent1>
        <a:srgbClr val="E30613"/>
      </a:accent1>
      <a:accent2>
        <a:srgbClr val="FFCC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90B444B5-DC80-4D40-B705-4CB66FBC64B4}" vid="{12566106-74C9-470D-A8EB-CF5756CD14A2}"/>
    </a:ext>
  </a:extLst>
</a:theme>
</file>

<file path=ppt/theme/theme3.xml><?xml version="1.0" encoding="utf-8"?>
<a:theme xmlns:a="http://schemas.openxmlformats.org/drawingml/2006/main" name="1_Page sans logo (titre court 1 ligne)">
  <a:themeElements>
    <a:clrScheme name="Pays bigouden sud">
      <a:dk1>
        <a:sysClr val="windowText" lastClr="000000"/>
      </a:dk1>
      <a:lt1>
        <a:sysClr val="window" lastClr="FFFFFF"/>
      </a:lt1>
      <a:dk2>
        <a:srgbClr val="7F7F7F"/>
      </a:dk2>
      <a:lt2>
        <a:srgbClr val="EEECE1"/>
      </a:lt2>
      <a:accent1>
        <a:srgbClr val="E30613"/>
      </a:accent1>
      <a:accent2>
        <a:srgbClr val="FFCC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90B444B5-DC80-4D40-B705-4CB66FBC64B4}" vid="{3579B3ED-4C60-4BF3-9CF4-23DD5A50254C}"/>
    </a:ext>
  </a:extLst>
</a:theme>
</file>

<file path=ppt/theme/theme4.xml><?xml version="1.0" encoding="utf-8"?>
<a:theme xmlns:a="http://schemas.openxmlformats.org/drawingml/2006/main" name="2_Page sans logo (titre long 2 lignes)">
  <a:themeElements>
    <a:clrScheme name="Pays bigouden sud">
      <a:dk1>
        <a:sysClr val="windowText" lastClr="000000"/>
      </a:dk1>
      <a:lt1>
        <a:sysClr val="window" lastClr="FFFFFF"/>
      </a:lt1>
      <a:dk2>
        <a:srgbClr val="7F7F7F"/>
      </a:dk2>
      <a:lt2>
        <a:srgbClr val="EEECE1"/>
      </a:lt2>
      <a:accent1>
        <a:srgbClr val="E30613"/>
      </a:accent1>
      <a:accent2>
        <a:srgbClr val="FFCC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90B444B5-DC80-4D40-B705-4CB66FBC64B4}" vid="{56DBC893-86A3-48E0-A6F2-5801BB8B5CEE}"/>
    </a:ext>
  </a:extLst>
</a:theme>
</file>

<file path=ppt/theme/theme5.xml><?xml version="1.0" encoding="utf-8"?>
<a:theme xmlns:a="http://schemas.openxmlformats.org/drawingml/2006/main" name="3_Page 2 logos (titre court 1 ligne)">
  <a:themeElements>
    <a:clrScheme name="Pays bigouden sud">
      <a:dk1>
        <a:sysClr val="windowText" lastClr="000000"/>
      </a:dk1>
      <a:lt1>
        <a:sysClr val="window" lastClr="FFFFFF"/>
      </a:lt1>
      <a:dk2>
        <a:srgbClr val="7F7F7F"/>
      </a:dk2>
      <a:lt2>
        <a:srgbClr val="EEECE1"/>
      </a:lt2>
      <a:accent1>
        <a:srgbClr val="E30613"/>
      </a:accent1>
      <a:accent2>
        <a:srgbClr val="FFCC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90B444B5-DC80-4D40-B705-4CB66FBC64B4}" vid="{4D6FBA7C-3035-490D-A5F6-782836533406}"/>
    </a:ext>
  </a:extLst>
</a:theme>
</file>

<file path=ppt/theme/theme6.xml><?xml version="1.0" encoding="utf-8"?>
<a:theme xmlns:a="http://schemas.openxmlformats.org/drawingml/2006/main" name="4_Page 2 logos (titre long 2 lignes)">
  <a:themeElements>
    <a:clrScheme name="Pays bigouden sud">
      <a:dk1>
        <a:sysClr val="windowText" lastClr="000000"/>
      </a:dk1>
      <a:lt1>
        <a:sysClr val="window" lastClr="FFFFFF"/>
      </a:lt1>
      <a:dk2>
        <a:srgbClr val="7F7F7F"/>
      </a:dk2>
      <a:lt2>
        <a:srgbClr val="EEECE1"/>
      </a:lt2>
      <a:accent1>
        <a:srgbClr val="E30613"/>
      </a:accent1>
      <a:accent2>
        <a:srgbClr val="FFCC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90B444B5-DC80-4D40-B705-4CB66FBC64B4}" vid="{0E36136E-1E43-46F0-83AE-345BA6A67D7C}"/>
    </a:ext>
  </a:extLst>
</a:theme>
</file>

<file path=ppt/theme/theme7.xml><?xml version="1.0" encoding="utf-8"?>
<a:theme xmlns:a="http://schemas.openxmlformats.org/drawingml/2006/main" name="5_Page 3+ logos (titre court 1 ligne)">
  <a:themeElements>
    <a:clrScheme name="Pays bigouden sud">
      <a:dk1>
        <a:sysClr val="windowText" lastClr="000000"/>
      </a:dk1>
      <a:lt1>
        <a:sysClr val="window" lastClr="FFFFFF"/>
      </a:lt1>
      <a:dk2>
        <a:srgbClr val="7F7F7F"/>
      </a:dk2>
      <a:lt2>
        <a:srgbClr val="EEECE1"/>
      </a:lt2>
      <a:accent1>
        <a:srgbClr val="E30613"/>
      </a:accent1>
      <a:accent2>
        <a:srgbClr val="FFCC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90B444B5-DC80-4D40-B705-4CB66FBC64B4}" vid="{75FFDD2D-AAAB-4530-972D-0E78E92614DD}"/>
    </a:ext>
  </a:extLst>
</a:theme>
</file>

<file path=ppt/theme/theme8.xml><?xml version="1.0" encoding="utf-8"?>
<a:theme xmlns:a="http://schemas.openxmlformats.org/drawingml/2006/main" name="6_Page 3+ logos (titre long 2 lignes)">
  <a:themeElements>
    <a:clrScheme name="Pays bigouden sud">
      <a:dk1>
        <a:sysClr val="windowText" lastClr="000000"/>
      </a:dk1>
      <a:lt1>
        <a:sysClr val="window" lastClr="FFFFFF"/>
      </a:lt1>
      <a:dk2>
        <a:srgbClr val="7F7F7F"/>
      </a:dk2>
      <a:lt2>
        <a:srgbClr val="EEECE1"/>
      </a:lt2>
      <a:accent1>
        <a:srgbClr val="E30613"/>
      </a:accent1>
      <a:accent2>
        <a:srgbClr val="FFCC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90B444B5-DC80-4D40-B705-4CB66FBC64B4}" vid="{7A77DD86-0CDA-47DD-9851-4A3B1F7A5D6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Pbs_modele-PowerPoint_16-9</Template>
  <TotalTime>136</TotalTime>
  <Words>859</Words>
  <Application>Microsoft Office PowerPoint</Application>
  <PresentationFormat>Personnalisé</PresentationFormat>
  <Paragraphs>210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21</vt:i4>
      </vt:variant>
    </vt:vector>
  </HeadingPairs>
  <TitlesOfParts>
    <vt:vector size="35" baseType="lpstr">
      <vt:lpstr>Arial</vt:lpstr>
      <vt:lpstr>Calibri</vt:lpstr>
      <vt:lpstr>Symbol</vt:lpstr>
      <vt:lpstr>Vista Sans OT Bold</vt:lpstr>
      <vt:lpstr>Vista Sans OT Light</vt:lpstr>
      <vt:lpstr>Vista Sans OT Reg</vt:lpstr>
      <vt:lpstr>Page de garde</vt:lpstr>
      <vt:lpstr>Chapitre </vt:lpstr>
      <vt:lpstr>1_Page sans logo (titre court 1 ligne)</vt:lpstr>
      <vt:lpstr>2_Page sans logo (titre long 2 lignes)</vt:lpstr>
      <vt:lpstr>3_Page 2 logos (titre court 1 ligne)</vt:lpstr>
      <vt:lpstr>4_Page 2 logos (titre long 2 lignes)</vt:lpstr>
      <vt:lpstr>5_Page 3+ logos (titre court 1 ligne)</vt:lpstr>
      <vt:lpstr>6_Page 3+ logos (titre long 2 lignes)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Gwendal GOUZIEN</dc:creator>
  <cp:lastModifiedBy>Gwendal GOUZIEN</cp:lastModifiedBy>
  <cp:revision>19</cp:revision>
  <cp:lastPrinted>2026-05-07T07:58:43Z</cp:lastPrinted>
  <dcterms:created xsi:type="dcterms:W3CDTF">2026-03-02T10:04:03Z</dcterms:created>
  <dcterms:modified xsi:type="dcterms:W3CDTF">2026-07-15T15:17:16Z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2023-01-25T00:00:00Z</vt:filetime>
  </property>
  <property fmtid="{D5CDD505-2E9C-101B-9397-08002B2CF9AE}" pid="3" name="Creator">
    <vt:lpwstr>Adobe InDesign 18.1 (Windows)</vt:lpwstr>
  </property>
  <property fmtid="{D5CDD505-2E9C-101B-9397-08002B2CF9AE}" pid="4" name="LastSaved">
    <vt:filetime>2023-01-25T00:00:00Z</vt:filetime>
  </property>
  <property fmtid="{D5CDD505-2E9C-101B-9397-08002B2CF9AE}" pid="5" name="Producer">
    <vt:lpwstr>Adobe PDF Library 17.0</vt:lpwstr>
  </property>
</Properties>
</file>