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7"/>
  </p:notesMasterIdLst>
  <p:sldIdLst>
    <p:sldId id="257" r:id="rId2"/>
    <p:sldId id="2076138227" r:id="rId3"/>
    <p:sldId id="258" r:id="rId4"/>
    <p:sldId id="261" r:id="rId5"/>
    <p:sldId id="2076138177" r:id="rId6"/>
    <p:sldId id="2076138223" r:id="rId7"/>
    <p:sldId id="2076138222" r:id="rId8"/>
    <p:sldId id="2076138219" r:id="rId9"/>
    <p:sldId id="2076138178" r:id="rId10"/>
    <p:sldId id="2076138228" r:id="rId11"/>
    <p:sldId id="2076138180" r:id="rId12"/>
    <p:sldId id="2076138179" r:id="rId13"/>
    <p:sldId id="2076138229" r:id="rId14"/>
    <p:sldId id="2076138224" r:id="rId15"/>
    <p:sldId id="2076138198" r:id="rId16"/>
    <p:sldId id="2076138191" r:id="rId17"/>
    <p:sldId id="2076138199" r:id="rId18"/>
    <p:sldId id="2076138194" r:id="rId19"/>
    <p:sldId id="2076138202" r:id="rId20"/>
    <p:sldId id="2076138203" r:id="rId21"/>
    <p:sldId id="2076138189" r:id="rId22"/>
    <p:sldId id="2076138230" r:id="rId23"/>
    <p:sldId id="2076138212" r:id="rId24"/>
    <p:sldId id="2076138206" r:id="rId25"/>
    <p:sldId id="2076138197" r:id="rId26"/>
    <p:sldId id="2076138226" r:id="rId27"/>
    <p:sldId id="2076138220" r:id="rId28"/>
    <p:sldId id="2076138225" r:id="rId29"/>
    <p:sldId id="2076138213" r:id="rId30"/>
    <p:sldId id="2076138214" r:id="rId31"/>
    <p:sldId id="2076138221" r:id="rId32"/>
    <p:sldId id="2076138207" r:id="rId33"/>
    <p:sldId id="2076138215" r:id="rId34"/>
    <p:sldId id="2076138216" r:id="rId35"/>
    <p:sldId id="2076138231" r:id="rId36"/>
  </p:sldIdLst>
  <p:sldSz cx="12192000" cy="6858000"/>
  <p:notesSz cx="6858000" cy="9144000"/>
  <p:embeddedFontLst>
    <p:embeddedFont>
      <p:font typeface="Montserrat" panose="00000500000000000000" pitchFamily="2" charset="0"/>
      <p:regular r:id="rId38"/>
      <p:bold r:id="rId39"/>
      <p:italic r:id="rId40"/>
      <p:boldItalic r:id="rId41"/>
    </p:embeddedFont>
    <p:embeddedFont>
      <p:font typeface="Montserrat Black" panose="00000A00000000000000" pitchFamily="2" charset="0"/>
      <p:bold r:id="rId42"/>
      <p:boldItalic r:id="rId43"/>
    </p:embeddedFont>
    <p:embeddedFont>
      <p:font typeface="Montserrat ExtraBold" panose="00000900000000000000" pitchFamily="2" charset="0"/>
      <p:bold r:id="rId44"/>
      <p:boldItalic r:id="rId45"/>
    </p:embeddedFont>
    <p:embeddedFont>
      <p:font typeface="Montserrat Light" panose="00000400000000000000" pitchFamily="2" charset="0"/>
      <p:regular r:id="rId46"/>
    </p:embeddedFont>
    <p:embeddedFont>
      <p:font typeface="Montserrat Medium" panose="00000600000000000000" pitchFamily="2" charset="0"/>
      <p:regular r:id="rId47"/>
      <p:italic r:id="rId48"/>
    </p:embeddedFont>
    <p:embeddedFont>
      <p:font typeface="Montserrat SemiBold" panose="00000700000000000000" pitchFamily="2" charset="0"/>
      <p:regular r:id="rId49"/>
      <p:bold r:id="rId50"/>
      <p:boldItalic r:id="rId5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A5E217-DD21-1577-0FDC-D2F8DDCA986E}" name="Camille Delaveau" initials="CD" userId="S::camille.delaveau@atmos-capital.com::85e5214a-bae2-46fa-8354-aa26fa2db3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F68"/>
    <a:srgbClr val="0D2344"/>
    <a:srgbClr val="FFFFFF"/>
    <a:srgbClr val="00AFEF"/>
    <a:srgbClr val="FF2905"/>
    <a:srgbClr val="F3A243"/>
    <a:srgbClr val="EDEE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2"/>
    <p:restoredTop sz="93625"/>
  </p:normalViewPr>
  <p:slideViewPr>
    <p:cSldViewPr snapToGrid="0">
      <p:cViewPr varScale="1">
        <p:scale>
          <a:sx n="125" d="100"/>
          <a:sy n="125" d="100"/>
        </p:scale>
        <p:origin x="360"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MANAGEMENT</c:v>
                </c:pt>
              </c:strCache>
            </c:strRef>
          </c:tx>
          <c:spPr>
            <a:solidFill>
              <a:schemeClr val="bg1">
                <a:lumMod val="95000"/>
              </a:schemeClr>
            </a:solidFill>
            <a:ln>
              <a:noFill/>
            </a:ln>
            <a:effectLst/>
          </c:spPr>
          <c:invertIfNegative val="0"/>
          <c:cat>
            <c:strRef>
              <c:f>Feuil1!$A$2</c:f>
              <c:strCache>
                <c:ptCount val="1"/>
                <c:pt idx="0">
                  <c:v>Catégorie 1</c:v>
                </c:pt>
              </c:strCache>
            </c:strRef>
          </c:cat>
          <c:val>
            <c:numRef>
              <c:f>Feuil1!$B$2</c:f>
              <c:numCache>
                <c:formatCode>0.00%</c:formatCode>
                <c:ptCount val="1"/>
                <c:pt idx="0">
                  <c:v>0.62</c:v>
                </c:pt>
              </c:numCache>
            </c:numRef>
          </c:val>
          <c:extLst>
            <c:ext xmlns:c16="http://schemas.microsoft.com/office/drawing/2014/chart" uri="{C3380CC4-5D6E-409C-BE32-E72D297353CC}">
              <c16:uniqueId val="{00000000-CA6C-A743-A9A0-0C30B1CF0C97}"/>
            </c:ext>
          </c:extLst>
        </c:ser>
        <c:ser>
          <c:idx val="1"/>
          <c:order val="1"/>
          <c:tx>
            <c:strRef>
              <c:f>Feuil1!$C$1</c:f>
              <c:strCache>
                <c:ptCount val="1"/>
                <c:pt idx="0">
                  <c:v>SANTE &amp; BIEN-ETRE</c:v>
                </c:pt>
              </c:strCache>
            </c:strRef>
          </c:tx>
          <c:spPr>
            <a:solidFill>
              <a:schemeClr val="bg1">
                <a:lumMod val="85000"/>
              </a:schemeClr>
            </a:solidFill>
            <a:ln>
              <a:noFill/>
            </a:ln>
            <a:effectLst/>
          </c:spPr>
          <c:invertIfNegative val="0"/>
          <c:cat>
            <c:strRef>
              <c:f>Feuil1!$A$2</c:f>
              <c:strCache>
                <c:ptCount val="1"/>
                <c:pt idx="0">
                  <c:v>Catégorie 1</c:v>
                </c:pt>
              </c:strCache>
            </c:strRef>
          </c:cat>
          <c:val>
            <c:numRef>
              <c:f>Feuil1!$C$2</c:f>
              <c:numCache>
                <c:formatCode>0.00%</c:formatCode>
                <c:ptCount val="1"/>
                <c:pt idx="0">
                  <c:v>0.8</c:v>
                </c:pt>
              </c:numCache>
            </c:numRef>
          </c:val>
          <c:extLst>
            <c:ext xmlns:c16="http://schemas.microsoft.com/office/drawing/2014/chart" uri="{C3380CC4-5D6E-409C-BE32-E72D297353CC}">
              <c16:uniqueId val="{00000001-CA6C-A743-A9A0-0C30B1CF0C97}"/>
            </c:ext>
          </c:extLst>
        </c:ser>
        <c:ser>
          <c:idx val="2"/>
          <c:order val="2"/>
          <c:tx>
            <c:strRef>
              <c:f>Feuil1!$D$1</c:f>
              <c:strCache>
                <c:ptCount val="1"/>
                <c:pt idx="0">
                  <c:v>ENERGIE</c:v>
                </c:pt>
              </c:strCache>
            </c:strRef>
          </c:tx>
          <c:spPr>
            <a:solidFill>
              <a:schemeClr val="bg1">
                <a:lumMod val="75000"/>
              </a:schemeClr>
            </a:solidFill>
            <a:ln>
              <a:noFill/>
            </a:ln>
            <a:effectLst/>
          </c:spPr>
          <c:invertIfNegative val="0"/>
          <c:cat>
            <c:strRef>
              <c:f>Feuil1!$A$2</c:f>
              <c:strCache>
                <c:ptCount val="1"/>
                <c:pt idx="0">
                  <c:v>Catégorie 1</c:v>
                </c:pt>
              </c:strCache>
            </c:strRef>
          </c:cat>
          <c:val>
            <c:numRef>
              <c:f>Feuil1!$D$2</c:f>
              <c:numCache>
                <c:formatCode>0.00%</c:formatCode>
                <c:ptCount val="1"/>
                <c:pt idx="0">
                  <c:v>0.69</c:v>
                </c:pt>
              </c:numCache>
            </c:numRef>
          </c:val>
          <c:extLst>
            <c:ext xmlns:c16="http://schemas.microsoft.com/office/drawing/2014/chart" uri="{C3380CC4-5D6E-409C-BE32-E72D297353CC}">
              <c16:uniqueId val="{00000002-CA6C-A743-A9A0-0C30B1CF0C97}"/>
            </c:ext>
          </c:extLst>
        </c:ser>
        <c:ser>
          <c:idx val="3"/>
          <c:order val="3"/>
          <c:tx>
            <c:strRef>
              <c:f>Feuil1!$E$1</c:f>
              <c:strCache>
                <c:ptCount val="1"/>
                <c:pt idx="0">
                  <c:v>TRANSPORTS</c:v>
                </c:pt>
              </c:strCache>
            </c:strRef>
          </c:tx>
          <c:spPr>
            <a:solidFill>
              <a:schemeClr val="bg1">
                <a:lumMod val="50000"/>
              </a:schemeClr>
            </a:solidFill>
            <a:ln>
              <a:noFill/>
            </a:ln>
            <a:effectLst/>
          </c:spPr>
          <c:invertIfNegative val="0"/>
          <c:cat>
            <c:strRef>
              <c:f>Feuil1!$A$2</c:f>
              <c:strCache>
                <c:ptCount val="1"/>
                <c:pt idx="0">
                  <c:v>Catégorie 1</c:v>
                </c:pt>
              </c:strCache>
            </c:strRef>
          </c:cat>
          <c:val>
            <c:numRef>
              <c:f>Feuil1!$E$2</c:f>
              <c:numCache>
                <c:formatCode>0.00%</c:formatCode>
                <c:ptCount val="1"/>
                <c:pt idx="0">
                  <c:v>0.5</c:v>
                </c:pt>
              </c:numCache>
            </c:numRef>
          </c:val>
          <c:extLst>
            <c:ext xmlns:c16="http://schemas.microsoft.com/office/drawing/2014/chart" uri="{C3380CC4-5D6E-409C-BE32-E72D297353CC}">
              <c16:uniqueId val="{00000003-CA6C-A743-A9A0-0C30B1CF0C97}"/>
            </c:ext>
          </c:extLst>
        </c:ser>
        <c:ser>
          <c:idx val="4"/>
          <c:order val="4"/>
          <c:tx>
            <c:strRef>
              <c:f>Feuil1!$F$1</c:f>
              <c:strCache>
                <c:ptCount val="1"/>
                <c:pt idx="0">
                  <c:v>EAU</c:v>
                </c:pt>
              </c:strCache>
            </c:strRef>
          </c:tx>
          <c:spPr>
            <a:solidFill>
              <a:schemeClr val="tx1"/>
            </a:solidFill>
            <a:ln>
              <a:noFill/>
            </a:ln>
            <a:effectLst/>
          </c:spPr>
          <c:invertIfNegative val="0"/>
          <c:cat>
            <c:strRef>
              <c:f>Feuil1!$A$2</c:f>
              <c:strCache>
                <c:ptCount val="1"/>
                <c:pt idx="0">
                  <c:v>Catégorie 1</c:v>
                </c:pt>
              </c:strCache>
            </c:strRef>
          </c:cat>
          <c:val>
            <c:numRef>
              <c:f>Feuil1!$F$2</c:f>
              <c:numCache>
                <c:formatCode>0.00%</c:formatCode>
                <c:ptCount val="1"/>
                <c:pt idx="0">
                  <c:v>0.9</c:v>
                </c:pt>
              </c:numCache>
            </c:numRef>
          </c:val>
          <c:extLst>
            <c:ext xmlns:c16="http://schemas.microsoft.com/office/drawing/2014/chart" uri="{C3380CC4-5D6E-409C-BE32-E72D297353CC}">
              <c16:uniqueId val="{00000004-CA6C-A743-A9A0-0C30B1CF0C97}"/>
            </c:ext>
          </c:extLst>
        </c:ser>
        <c:ser>
          <c:idx val="5"/>
          <c:order val="5"/>
          <c:tx>
            <c:strRef>
              <c:f>Feuil1!$G$1</c:f>
              <c:strCache>
                <c:ptCount val="1"/>
                <c:pt idx="0">
                  <c:v>MATERIAUX</c:v>
                </c:pt>
              </c:strCache>
            </c:strRef>
          </c:tx>
          <c:spPr>
            <a:solidFill>
              <a:srgbClr val="0D2344"/>
            </a:solidFill>
            <a:ln>
              <a:noFill/>
            </a:ln>
            <a:effectLst/>
          </c:spPr>
          <c:invertIfNegative val="0"/>
          <c:cat>
            <c:strRef>
              <c:f>Feuil1!$A$2</c:f>
              <c:strCache>
                <c:ptCount val="1"/>
                <c:pt idx="0">
                  <c:v>Catégorie 1</c:v>
                </c:pt>
              </c:strCache>
            </c:strRef>
          </c:cat>
          <c:val>
            <c:numRef>
              <c:f>Feuil1!$G$2</c:f>
              <c:numCache>
                <c:formatCode>0.00%</c:formatCode>
                <c:ptCount val="1"/>
                <c:pt idx="0">
                  <c:v>0.56999999999999995</c:v>
                </c:pt>
              </c:numCache>
            </c:numRef>
          </c:val>
          <c:extLst>
            <c:ext xmlns:c16="http://schemas.microsoft.com/office/drawing/2014/chart" uri="{C3380CC4-5D6E-409C-BE32-E72D297353CC}">
              <c16:uniqueId val="{00000005-CA6C-A743-A9A0-0C30B1CF0C97}"/>
            </c:ext>
          </c:extLst>
        </c:ser>
        <c:ser>
          <c:idx val="6"/>
          <c:order val="6"/>
          <c:tx>
            <c:strRef>
              <c:f>Feuil1!$H$1</c:f>
              <c:strCache>
                <c:ptCount val="1"/>
                <c:pt idx="0">
                  <c:v>DECHETS</c:v>
                </c:pt>
              </c:strCache>
            </c:strRef>
          </c:tx>
          <c:spPr>
            <a:solidFill>
              <a:srgbClr val="283F68"/>
            </a:solidFill>
            <a:ln>
              <a:noFill/>
            </a:ln>
            <a:effectLst/>
          </c:spPr>
          <c:invertIfNegative val="0"/>
          <c:cat>
            <c:strRef>
              <c:f>Feuil1!$A$2</c:f>
              <c:strCache>
                <c:ptCount val="1"/>
                <c:pt idx="0">
                  <c:v>Catégorie 1</c:v>
                </c:pt>
              </c:strCache>
            </c:strRef>
          </c:cat>
          <c:val>
            <c:numRef>
              <c:f>Feuil1!$H$2</c:f>
              <c:numCache>
                <c:formatCode>0.00%</c:formatCode>
                <c:ptCount val="1"/>
                <c:pt idx="0">
                  <c:v>0.77</c:v>
                </c:pt>
              </c:numCache>
            </c:numRef>
          </c:val>
          <c:extLst>
            <c:ext xmlns:c16="http://schemas.microsoft.com/office/drawing/2014/chart" uri="{C3380CC4-5D6E-409C-BE32-E72D297353CC}">
              <c16:uniqueId val="{00000006-CA6C-A743-A9A0-0C30B1CF0C97}"/>
            </c:ext>
          </c:extLst>
        </c:ser>
        <c:ser>
          <c:idx val="7"/>
          <c:order val="7"/>
          <c:tx>
            <c:strRef>
              <c:f>Feuil1!$I$1</c:f>
              <c:strCache>
                <c:ptCount val="1"/>
                <c:pt idx="0">
                  <c:v>ECOLOGIE</c:v>
                </c:pt>
              </c:strCache>
            </c:strRef>
          </c:tx>
          <c:spPr>
            <a:solidFill>
              <a:srgbClr val="00B0F0"/>
            </a:solidFill>
            <a:ln>
              <a:noFill/>
            </a:ln>
            <a:effectLst/>
          </c:spPr>
          <c:invertIfNegative val="0"/>
          <c:cat>
            <c:strRef>
              <c:f>Feuil1!$A$2</c:f>
              <c:strCache>
                <c:ptCount val="1"/>
                <c:pt idx="0">
                  <c:v>Catégorie 1</c:v>
                </c:pt>
              </c:strCache>
            </c:strRef>
          </c:cat>
          <c:val>
            <c:numRef>
              <c:f>Feuil1!$I$2</c:f>
              <c:numCache>
                <c:formatCode>0.00%</c:formatCode>
                <c:ptCount val="1"/>
                <c:pt idx="0">
                  <c:v>0.62</c:v>
                </c:pt>
              </c:numCache>
            </c:numRef>
          </c:val>
          <c:extLst>
            <c:ext xmlns:c16="http://schemas.microsoft.com/office/drawing/2014/chart" uri="{C3380CC4-5D6E-409C-BE32-E72D297353CC}">
              <c16:uniqueId val="{00000007-CA6C-A743-A9A0-0C30B1CF0C97}"/>
            </c:ext>
          </c:extLst>
        </c:ser>
        <c:ser>
          <c:idx val="8"/>
          <c:order val="8"/>
          <c:tx>
            <c:strRef>
              <c:f>Feuil1!$J$1</c:f>
              <c:strCache>
                <c:ptCount val="1"/>
                <c:pt idx="0">
                  <c:v>POLLUTION</c:v>
                </c:pt>
              </c:strCache>
            </c:strRef>
          </c:tx>
          <c:spPr>
            <a:solidFill>
              <a:srgbClr val="0070C0"/>
            </a:solidFill>
            <a:ln>
              <a:noFill/>
            </a:ln>
            <a:effectLst/>
          </c:spPr>
          <c:invertIfNegative val="0"/>
          <c:cat>
            <c:strRef>
              <c:f>Feuil1!$A$2</c:f>
              <c:strCache>
                <c:ptCount val="1"/>
                <c:pt idx="0">
                  <c:v>Catégorie 1</c:v>
                </c:pt>
              </c:strCache>
            </c:strRef>
          </c:cat>
          <c:val>
            <c:numRef>
              <c:f>Feuil1!$J$2</c:f>
              <c:numCache>
                <c:formatCode>0.00%</c:formatCode>
                <c:ptCount val="1"/>
                <c:pt idx="0">
                  <c:v>0.69</c:v>
                </c:pt>
              </c:numCache>
            </c:numRef>
          </c:val>
          <c:extLst>
            <c:ext xmlns:c16="http://schemas.microsoft.com/office/drawing/2014/chart" uri="{C3380CC4-5D6E-409C-BE32-E72D297353CC}">
              <c16:uniqueId val="{00000008-CA6C-A743-A9A0-0C30B1CF0C97}"/>
            </c:ext>
          </c:extLst>
        </c:ser>
        <c:ser>
          <c:idx val="9"/>
          <c:order val="9"/>
          <c:tx>
            <c:strRef>
              <c:f>Feuil1!$K$1</c:f>
              <c:strCache>
                <c:ptCount val="1"/>
                <c:pt idx="0">
                  <c:v>INNOVATION</c:v>
                </c:pt>
              </c:strCache>
            </c:strRef>
          </c:tx>
          <c:spPr>
            <a:solidFill>
              <a:schemeClr val="tx2">
                <a:lumMod val="50000"/>
                <a:lumOff val="50000"/>
              </a:schemeClr>
            </a:solidFill>
            <a:ln>
              <a:noFill/>
            </a:ln>
            <a:effectLst/>
          </c:spPr>
          <c:invertIfNegative val="0"/>
          <c:cat>
            <c:strRef>
              <c:f>Feuil1!$A$2</c:f>
              <c:strCache>
                <c:ptCount val="1"/>
                <c:pt idx="0">
                  <c:v>Catégorie 1</c:v>
                </c:pt>
              </c:strCache>
            </c:strRef>
          </c:cat>
          <c:val>
            <c:numRef>
              <c:f>Feuil1!$K$2</c:f>
              <c:numCache>
                <c:formatCode>0.00%</c:formatCode>
                <c:ptCount val="1"/>
                <c:pt idx="0">
                  <c:v>0.7</c:v>
                </c:pt>
              </c:numCache>
            </c:numRef>
          </c:val>
          <c:extLst>
            <c:ext xmlns:c16="http://schemas.microsoft.com/office/drawing/2014/chart" uri="{C3380CC4-5D6E-409C-BE32-E72D297353CC}">
              <c16:uniqueId val="{00000009-CA6C-A743-A9A0-0C30B1CF0C97}"/>
            </c:ext>
          </c:extLst>
        </c:ser>
        <c:dLbls>
          <c:showLegendKey val="0"/>
          <c:showVal val="0"/>
          <c:showCatName val="0"/>
          <c:showSerName val="0"/>
          <c:showPercent val="0"/>
          <c:showBubbleSize val="0"/>
        </c:dLbls>
        <c:gapWidth val="219"/>
        <c:overlap val="-18"/>
        <c:axId val="195835903"/>
        <c:axId val="690523647"/>
      </c:barChart>
      <c:catAx>
        <c:axId val="195835903"/>
        <c:scaling>
          <c:orientation val="minMax"/>
        </c:scaling>
        <c:delete val="1"/>
        <c:axPos val="b"/>
        <c:numFmt formatCode="General" sourceLinked="1"/>
        <c:majorTickMark val="none"/>
        <c:minorTickMark val="none"/>
        <c:tickLblPos val="nextTo"/>
        <c:crossAx val="690523647"/>
        <c:crosses val="autoZero"/>
        <c:auto val="1"/>
        <c:lblAlgn val="ctr"/>
        <c:lblOffset val="100"/>
        <c:noMultiLvlLbl val="0"/>
      </c:catAx>
      <c:valAx>
        <c:axId val="690523647"/>
        <c:scaling>
          <c:orientation val="minMax"/>
        </c:scaling>
        <c:delete val="1"/>
        <c:axPos val="l"/>
        <c:numFmt formatCode="0.00%" sourceLinked="1"/>
        <c:majorTickMark val="none"/>
        <c:minorTickMark val="none"/>
        <c:tickLblPos val="nextTo"/>
        <c:crossAx val="195835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Light" pitchFamily="2" charset="77"/>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0T23:12:54.794"/>
    </inkml:context>
    <inkml:brush xml:id="br0">
      <inkml:brushProperty name="width" value="0.35" units="cm"/>
      <inkml:brushProperty name="height" value="0.35" units="cm"/>
      <inkml:brushProperty name="color" value="#CC0066"/>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711D3-5386-3F46-9BAB-A5BFF73277EB}" type="datetimeFigureOut">
              <a:rPr lang="fr-FR" smtClean="0"/>
              <a:t>15/01/2026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2ED62-E8C5-3E46-96B3-633D99DE4119}" type="slidenum">
              <a:rPr lang="fr-FR" smtClean="0"/>
              <a:t>‹N°›</a:t>
            </a:fld>
            <a:endParaRPr lang="fr-FR"/>
          </a:p>
        </p:txBody>
      </p:sp>
    </p:spTree>
    <p:extLst>
      <p:ext uri="{BB962C8B-B14F-4D97-AF65-F5344CB8AC3E}">
        <p14:creationId xmlns:p14="http://schemas.microsoft.com/office/powerpoint/2010/main" val="348040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69872-48C3-862A-7DAB-02BEE2B950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5101BD4-D0AE-9FE3-D8AD-54DEAC4F8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877743-1FA0-BA7C-BD8D-4A3984FD64AC}"/>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F2B1840A-9047-E5F8-7115-ABD0A2EB8D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42F109-C9D6-E5F7-19AB-2540A851AAE9}"/>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108096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8D021-623A-50FE-1210-1A26AE55732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6853D4-B0B2-2680-E9F3-27EC272B8D9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E7179F-5B98-9368-716A-F3A1FA7C3FB2}"/>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0938470C-7AF9-B85B-E7AA-124C7A5E76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B71C0F-16DB-ED0D-13BA-80EAA48BAC16}"/>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35628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4FB547-17BD-4585-A90C-0715173621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5F4514A-ABCE-1020-B4B0-3139B95F54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B434DB-4A37-C1D8-36EE-B7E241850413}"/>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243AEB76-DEEF-A31B-2C61-2B377E1F78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70ED40-0C3B-D15B-E962-76CB25AFC6EC}"/>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158613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BA2745-726F-6B5A-3DD4-0EE9F94CB9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173ABB-60C8-2239-4C67-39CF6449B90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593326-9C01-717B-572E-04F497C47625}"/>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FFCED2CA-9F0B-5F1D-0005-4536C3DEA3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8E8CC9-2B70-3F13-9D22-3C8C88131B27}"/>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362275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26845-3826-B013-A088-4279236201B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58F93D9-2257-66CE-F66E-86D02EA5AB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17C5A3-5A7B-808A-2630-4B9D4C4661EE}"/>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ADF78C1B-2A14-996D-B1DC-476901191A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5DF88B-7E30-02E0-00A6-6EC08FB5A1F4}"/>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6838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96018-FE88-4846-3BAE-49644F1982D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FF6BB05-AC58-D761-AED0-AE9DFD6427B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5C9068E-FCBD-A9F4-B48C-D386239572C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663A76F-F416-97DB-B8A9-8107E4899884}"/>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A756210F-732F-B04E-D7D3-7A9176E678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D2371A-A963-5999-FC8D-237C67C3C658}"/>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175321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3A7D6-74CD-9D0D-0656-4FB7E54F4A0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C50C8D4-A491-FFA2-C0B8-EBB52340DF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ACDCDE1-B1C6-1176-9466-01865D4566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250C09C-15D8-5530-3D4C-0827A662F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BC2A573-0CDC-3A64-7031-305354A401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455E758-ADC9-7EA4-9F51-7A1D09AF1CAE}"/>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8" name="Espace réservé du pied de page 7">
            <a:extLst>
              <a:ext uri="{FF2B5EF4-FFF2-40B4-BE49-F238E27FC236}">
                <a16:creationId xmlns:a16="http://schemas.microsoft.com/office/drawing/2014/main" id="{7B69579E-11F1-CCD8-B40C-66B7BDB8A7B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EE4575F-8F16-F346-32DE-F5D92574E879}"/>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5926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D3A557-7994-0544-E212-6DD7EA4C764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DBA7100-2767-792A-7756-08D572057061}"/>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4" name="Espace réservé du pied de page 3">
            <a:extLst>
              <a:ext uri="{FF2B5EF4-FFF2-40B4-BE49-F238E27FC236}">
                <a16:creationId xmlns:a16="http://schemas.microsoft.com/office/drawing/2014/main" id="{50419DCE-8610-C896-E805-1C8E88209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0CBEEB9-AE77-34DD-837A-9B9263215C36}"/>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139151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32C0A2-09A8-9631-24C5-BE605201EC25}"/>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3" name="Espace réservé du pied de page 2">
            <a:extLst>
              <a:ext uri="{FF2B5EF4-FFF2-40B4-BE49-F238E27FC236}">
                <a16:creationId xmlns:a16="http://schemas.microsoft.com/office/drawing/2014/main" id="{3B427873-9376-D742-4201-DF3DAC44159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FA4FD83-8125-B242-27B8-1D0C5EC297BF}"/>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286448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9C2ED-3146-F73D-AB84-7336F43D474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06D7A81-A649-845F-473C-56FB59961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EF9D385-DE92-8624-162F-397737C7B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B36744-13BD-B797-3BCD-7F0612526D19}"/>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85F08789-36B3-9A82-7519-8258C4E900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CC2042-DE8B-A372-B6F9-1C10F064A75E}"/>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248956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6B8D3-59C8-4EA7-0AF6-6BFA4A2D77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D7B76CC-233C-95D5-2D7E-900E27C80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0B81529-4E2E-A236-C0DE-15F53EF75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AA64D4A-9EBD-56BC-7A9E-BDF24DF375DE}"/>
              </a:ext>
            </a:extLst>
          </p:cNvPr>
          <p:cNvSpPr>
            <a:spLocks noGrp="1"/>
          </p:cNvSpPr>
          <p:nvPr>
            <p:ph type="dt" sz="half" idx="10"/>
          </p:nvPr>
        </p:nvSpPr>
        <p:spPr/>
        <p:txBody>
          <a:bodyPr/>
          <a:lstStyle/>
          <a:p>
            <a:fld id="{991B00AC-B6CB-3F4A-AAE5-342AD310F8E1}"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FF9228C0-7AC0-309D-F228-E66F583543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DB0960-C517-6569-D177-95A852ACEF1A}"/>
              </a:ext>
            </a:extLst>
          </p:cNvPr>
          <p:cNvSpPr>
            <a:spLocks noGrp="1"/>
          </p:cNvSpPr>
          <p:nvPr>
            <p:ph type="sldNum" sz="quarter" idx="12"/>
          </p:nvPr>
        </p:nvSpPr>
        <p:spPr/>
        <p:txBody>
          <a:bodyPr/>
          <a:lstStyle/>
          <a:p>
            <a:fld id="{72023F11-2352-8A4D-82C8-1ADC4CF71DEF}" type="slidenum">
              <a:rPr lang="fr-FR" smtClean="0"/>
              <a:t>‹N°›</a:t>
            </a:fld>
            <a:endParaRPr lang="fr-FR"/>
          </a:p>
        </p:txBody>
      </p:sp>
    </p:spTree>
    <p:extLst>
      <p:ext uri="{BB962C8B-B14F-4D97-AF65-F5344CB8AC3E}">
        <p14:creationId xmlns:p14="http://schemas.microsoft.com/office/powerpoint/2010/main" val="365480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ABD6AA8-E9A5-D3AD-93DE-0CAC5F611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A1DE715-D675-F5DA-A678-32CF8F742F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9FA480-531C-3A02-327B-ACF6D3865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1B00AC-B6CB-3F4A-AAE5-342AD310F8E1}"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668FE2F6-CC0D-416E-A4EA-DF372D2BE2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AA04A6E-7F55-627F-1E57-187849A74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023F11-2352-8A4D-82C8-1ADC4CF71DEF}" type="slidenum">
              <a:rPr lang="fr-FR" smtClean="0"/>
              <a:t>‹N°›</a:t>
            </a:fld>
            <a:endParaRPr lang="fr-FR"/>
          </a:p>
        </p:txBody>
      </p:sp>
    </p:spTree>
    <p:extLst>
      <p:ext uri="{BB962C8B-B14F-4D97-AF65-F5344CB8AC3E}">
        <p14:creationId xmlns:p14="http://schemas.microsoft.com/office/powerpoint/2010/main" val="424401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3.svg"/><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344"/>
        </a:solidFill>
        <a:effectLst/>
      </p:bgPr>
    </p:bg>
    <p:spTree>
      <p:nvGrpSpPr>
        <p:cNvPr id="1" name=""/>
        <p:cNvGrpSpPr/>
        <p:nvPr/>
      </p:nvGrpSpPr>
      <p:grpSpPr>
        <a:xfrm>
          <a:off x="0" y="0"/>
          <a:ext cx="0" cy="0"/>
          <a:chOff x="0" y="0"/>
          <a:chExt cx="0" cy="0"/>
        </a:xfrm>
      </p:grpSpPr>
      <p:pic>
        <p:nvPicPr>
          <p:cNvPr id="17" name="Image 16" descr="Une image contenant habits, personne, énergie solaire, panneau solaire&#10;&#10;Le contenu généré par l’IA peut être incorrect.">
            <a:extLst>
              <a:ext uri="{FF2B5EF4-FFF2-40B4-BE49-F238E27FC236}">
                <a16:creationId xmlns:a16="http://schemas.microsoft.com/office/drawing/2014/main" id="{5A1DE1A6-048E-D7B8-A7F2-78BDDA90DF38}"/>
              </a:ext>
            </a:extLst>
          </p:cNvPr>
          <p:cNvPicPr>
            <a:picLocks noChangeAspect="1"/>
          </p:cNvPicPr>
          <p:nvPr/>
        </p:nvPicPr>
        <p:blipFill>
          <a:blip r:embed="rId2">
            <a:alphaModFix amt="15000"/>
            <a:extLst>
              <a:ext uri="{BEBA8EAE-BF5A-486C-A8C5-ECC9F3942E4B}">
                <a14:imgProps xmlns:a14="http://schemas.microsoft.com/office/drawing/2010/main">
                  <a14:imgLayer r:embed="rId3">
                    <a14:imgEffect>
                      <a14:brightnessContrast bright="-19000"/>
                    </a14:imgEffect>
                  </a14:imgLayer>
                </a14:imgProps>
              </a:ext>
            </a:extLst>
          </a:blip>
          <a:srcRect t="6736" b="9052"/>
          <a:stretch>
            <a:fillRect/>
          </a:stretch>
        </p:blipFill>
        <p:spPr>
          <a:xfrm flipH="1">
            <a:off x="-1" y="1"/>
            <a:ext cx="12192001" cy="6858000"/>
          </a:xfrm>
          <a:prstGeom prst="rect">
            <a:avLst/>
          </a:prstGeom>
        </p:spPr>
      </p:pic>
      <p:sp>
        <p:nvSpPr>
          <p:cNvPr id="7" name="ZoneTexte 6">
            <a:extLst>
              <a:ext uri="{FF2B5EF4-FFF2-40B4-BE49-F238E27FC236}">
                <a16:creationId xmlns:a16="http://schemas.microsoft.com/office/drawing/2014/main" id="{5BA87F9F-8CFA-9B10-1D91-FEF796445459}"/>
              </a:ext>
            </a:extLst>
          </p:cNvPr>
          <p:cNvSpPr txBox="1"/>
          <p:nvPr/>
        </p:nvSpPr>
        <p:spPr>
          <a:xfrm>
            <a:off x="1148451" y="3033059"/>
            <a:ext cx="8118550" cy="1600438"/>
          </a:xfrm>
          <a:prstGeom prst="rect">
            <a:avLst/>
          </a:prstGeom>
          <a:noFill/>
        </p:spPr>
        <p:txBody>
          <a:bodyPr wrap="square">
            <a:spAutoFit/>
          </a:bodyPr>
          <a:lstStyle/>
          <a:p>
            <a:r>
              <a:rPr lang="fr-FR" sz="4400" dirty="0">
                <a:solidFill>
                  <a:srgbClr val="FFFFFF"/>
                </a:solidFill>
                <a:latin typeface="Montserrat Light" pitchFamily="2" charset="77"/>
              </a:rPr>
              <a:t>REUNION PUBLIQUE 14/01</a:t>
            </a:r>
            <a:br>
              <a:rPr lang="fr-FR" sz="4400" b="1" dirty="0">
                <a:solidFill>
                  <a:srgbClr val="FFFFFF"/>
                </a:solidFill>
                <a:latin typeface="Montserrat ExtraBold" pitchFamily="2" charset="77"/>
              </a:rPr>
            </a:br>
            <a:r>
              <a:rPr lang="fr-FR" sz="5400" b="1" dirty="0">
                <a:solidFill>
                  <a:srgbClr val="FFFFFF"/>
                </a:solidFill>
                <a:latin typeface="Montserrat Black" pitchFamily="2" charset="77"/>
              </a:rPr>
              <a:t>LES MUREAUX </a:t>
            </a:r>
            <a:endParaRPr lang="fr-FR" sz="4400" b="1" dirty="0">
              <a:solidFill>
                <a:srgbClr val="FFFFFF"/>
              </a:solidFill>
              <a:latin typeface="Montserrat Black" pitchFamily="2" charset="77"/>
            </a:endParaRPr>
          </a:p>
        </p:txBody>
      </p:sp>
      <p:sp>
        <p:nvSpPr>
          <p:cNvPr id="10" name="ZoneTexte 9">
            <a:extLst>
              <a:ext uri="{FF2B5EF4-FFF2-40B4-BE49-F238E27FC236}">
                <a16:creationId xmlns:a16="http://schemas.microsoft.com/office/drawing/2014/main" id="{7A690BC5-AD33-B61B-3C3A-176C027FC6C8}"/>
              </a:ext>
            </a:extLst>
          </p:cNvPr>
          <p:cNvSpPr txBox="1"/>
          <p:nvPr/>
        </p:nvSpPr>
        <p:spPr>
          <a:xfrm>
            <a:off x="1148451" y="5356986"/>
            <a:ext cx="4166099" cy="246221"/>
          </a:xfrm>
          <a:prstGeom prst="rect">
            <a:avLst/>
          </a:prstGeom>
          <a:noFill/>
        </p:spPr>
        <p:txBody>
          <a:bodyPr wrap="square">
            <a:spAutoFit/>
          </a:bodyPr>
          <a:lstStyle/>
          <a:p>
            <a:r>
              <a:rPr lang="fr-FR" sz="1000" dirty="0">
                <a:solidFill>
                  <a:srgbClr val="FFFFFF"/>
                </a:solidFill>
                <a:latin typeface="Montserrat" pitchFamily="2" charset="77"/>
              </a:rPr>
              <a:t>ATMOS CAPITAL – INVESTMENT MANAGEMENT</a:t>
            </a:r>
          </a:p>
        </p:txBody>
      </p:sp>
      <p:grpSp>
        <p:nvGrpSpPr>
          <p:cNvPr id="15" name="Groupe 14">
            <a:extLst>
              <a:ext uri="{FF2B5EF4-FFF2-40B4-BE49-F238E27FC236}">
                <a16:creationId xmlns:a16="http://schemas.microsoft.com/office/drawing/2014/main" id="{1A4FDFC3-CCF4-7FA8-E996-002E66D53BA3}"/>
              </a:ext>
            </a:extLst>
          </p:cNvPr>
          <p:cNvGrpSpPr/>
          <p:nvPr/>
        </p:nvGrpSpPr>
        <p:grpSpPr>
          <a:xfrm>
            <a:off x="1264307" y="1943413"/>
            <a:ext cx="4057938" cy="656152"/>
            <a:chOff x="3680936" y="2307912"/>
            <a:chExt cx="4057938" cy="656152"/>
          </a:xfrm>
        </p:grpSpPr>
        <p:pic>
          <p:nvPicPr>
            <p:cNvPr id="11" name="Picture 3">
              <a:extLst>
                <a:ext uri="{FF2B5EF4-FFF2-40B4-BE49-F238E27FC236}">
                  <a16:creationId xmlns:a16="http://schemas.microsoft.com/office/drawing/2014/main" id="{3A2339AD-E704-3EAE-8623-D15D9188C301}"/>
                </a:ext>
              </a:extLst>
            </p:cNvPr>
            <p:cNvPicPr>
              <a:picLocks noChangeAspect="1" noChangeArrowheads="1"/>
            </p:cNvPicPr>
            <p:nvPr/>
          </p:nvPicPr>
          <p:blipFill rotWithShape="1">
            <a:blip r:embed="rId4">
              <a:clrChange>
                <a:clrFrom>
                  <a:srgbClr val="191919"/>
                </a:clrFrom>
                <a:clrTo>
                  <a:srgbClr val="191919">
                    <a:alpha val="0"/>
                  </a:srgbClr>
                </a:clrTo>
              </a:clrChange>
            </a:blip>
            <a:srcRect l="35980" t="24852" r="36690" b="49243"/>
            <a:stretch>
              <a:fillRect/>
            </a:stretch>
          </p:blipFill>
          <p:spPr bwMode="invGray">
            <a:xfrm>
              <a:off x="3680936" y="2307912"/>
              <a:ext cx="664029" cy="6293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5BB79B9A-EAD6-2D08-1204-B6C6D3776AE2}"/>
                </a:ext>
              </a:extLst>
            </p:cNvPr>
            <p:cNvPicPr>
              <a:picLocks noChangeAspect="1" noChangeArrowheads="1"/>
            </p:cNvPicPr>
            <p:nvPr/>
          </p:nvPicPr>
          <p:blipFill rotWithShape="1">
            <a:blip r:embed="rId4">
              <a:clrChange>
                <a:clrFrom>
                  <a:srgbClr val="191919"/>
                </a:clrFrom>
                <a:clrTo>
                  <a:srgbClr val="191919">
                    <a:alpha val="0"/>
                  </a:srgbClr>
                </a:clrTo>
              </a:clrChange>
            </a:blip>
            <a:srcRect l="15320" t="52546" r="15283" b="39764"/>
            <a:stretch>
              <a:fillRect/>
            </a:stretch>
          </p:blipFill>
          <p:spPr bwMode="invGray">
            <a:xfrm>
              <a:off x="4453130" y="2385031"/>
              <a:ext cx="3285744" cy="3641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CFE4DFB5-1EF8-5CB1-CAA5-C14F3AFA9C13}"/>
                </a:ext>
              </a:extLst>
            </p:cNvPr>
            <p:cNvPicPr>
              <a:picLocks noChangeAspect="1" noChangeArrowheads="1"/>
            </p:cNvPicPr>
            <p:nvPr/>
          </p:nvPicPr>
          <p:blipFill rotWithShape="1">
            <a:blip r:embed="rId4">
              <a:clrChange>
                <a:clrFrom>
                  <a:srgbClr val="191919"/>
                </a:clrFrom>
                <a:clrTo>
                  <a:srgbClr val="191919">
                    <a:alpha val="0"/>
                  </a:srgbClr>
                </a:clrTo>
              </a:clrChange>
            </a:blip>
            <a:srcRect l="20017" t="60582" r="19847" b="35717"/>
            <a:stretch>
              <a:fillRect/>
            </a:stretch>
          </p:blipFill>
          <p:spPr bwMode="invGray">
            <a:xfrm>
              <a:off x="4459066" y="2788866"/>
              <a:ext cx="2847233" cy="1751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2262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CFFD419D-C3D9-9370-39E7-25E83BD3382E}"/>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36966E77-A9DE-C438-4138-3BBB336B4721}"/>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oupe 25">
            <a:extLst>
              <a:ext uri="{FF2B5EF4-FFF2-40B4-BE49-F238E27FC236}">
                <a16:creationId xmlns:a16="http://schemas.microsoft.com/office/drawing/2014/main" id="{90802F64-8405-FD45-57C7-5FA768BFFF02}"/>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14D75538-142D-1BFC-51FC-09B1036D996C}"/>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orme libre : forme 6">
              <a:extLst>
                <a:ext uri="{FF2B5EF4-FFF2-40B4-BE49-F238E27FC236}">
                  <a16:creationId xmlns:a16="http://schemas.microsoft.com/office/drawing/2014/main" id="{93D24044-3E40-3BF9-1C06-D5DA0CFBEEB2}"/>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orme libre : forme 7">
              <a:extLst>
                <a:ext uri="{FF2B5EF4-FFF2-40B4-BE49-F238E27FC236}">
                  <a16:creationId xmlns:a16="http://schemas.microsoft.com/office/drawing/2014/main" id="{3E891B27-7132-A4A7-3EEB-525C444DC27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 avec coins arrondis en haut 1">
            <a:extLst>
              <a:ext uri="{FF2B5EF4-FFF2-40B4-BE49-F238E27FC236}">
                <a16:creationId xmlns:a16="http://schemas.microsoft.com/office/drawing/2014/main" id="{F95A9023-B06F-37C4-C8E9-F6BF3DAB06B9}"/>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BC4C675F-70D6-D5CA-DCB5-130CEB897A92}"/>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7A6E32E2-0587-D2A8-F14D-45C812C4AA1B}"/>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grpSp>
        <p:nvGrpSpPr>
          <p:cNvPr id="6" name="Groupe 5">
            <a:extLst>
              <a:ext uri="{FF2B5EF4-FFF2-40B4-BE49-F238E27FC236}">
                <a16:creationId xmlns:a16="http://schemas.microsoft.com/office/drawing/2014/main" id="{46563CCE-E3B5-7242-E5BD-C65BDA5349A2}"/>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3FBA18B4-79D4-9CCE-43B3-9EB2B8C10307}"/>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rme libre : forme 6">
              <a:extLst>
                <a:ext uri="{FF2B5EF4-FFF2-40B4-BE49-F238E27FC236}">
                  <a16:creationId xmlns:a16="http://schemas.microsoft.com/office/drawing/2014/main" id="{64676EA3-E45B-1001-53BB-224B6A54EA9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Forme libre : forme 7">
              <a:extLst>
                <a:ext uri="{FF2B5EF4-FFF2-40B4-BE49-F238E27FC236}">
                  <a16:creationId xmlns:a16="http://schemas.microsoft.com/office/drawing/2014/main" id="{7E37CC81-98BF-9DDF-3904-B3AC9ABC677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16" name="Rectangle : coins arrondis 15">
            <a:extLst>
              <a:ext uri="{FF2B5EF4-FFF2-40B4-BE49-F238E27FC236}">
                <a16:creationId xmlns:a16="http://schemas.microsoft.com/office/drawing/2014/main" id="{32A0C0EB-696B-53F4-1906-4BA16F6672E7}"/>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ZoneTexte 9">
            <a:extLst>
              <a:ext uri="{FF2B5EF4-FFF2-40B4-BE49-F238E27FC236}">
                <a16:creationId xmlns:a16="http://schemas.microsoft.com/office/drawing/2014/main" id="{3D6D6C75-79EF-1244-3620-ECFC726C20D5}"/>
              </a:ext>
            </a:extLst>
          </p:cNvPr>
          <p:cNvSpPr txBox="1"/>
          <p:nvPr/>
        </p:nvSpPr>
        <p:spPr>
          <a:xfrm>
            <a:off x="1082158" y="3843288"/>
            <a:ext cx="10161194" cy="193899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1" u="none" strike="noStrike" kern="1200" cap="none" spc="0" normalizeH="0" baseline="0" noProof="0" dirty="0">
                <a:ln>
                  <a:noFill/>
                </a:ln>
                <a:solidFill>
                  <a:srgbClr val="FFFFFF"/>
                </a:solidFill>
                <a:effectLst/>
                <a:uLnTx/>
                <a:uFillTx/>
                <a:latin typeface="Montserrat Black" pitchFamily="2" charset="77"/>
              </a:rPr>
              <a:t>LES PRINCIPAUX </a:t>
            </a:r>
            <a:r>
              <a:rPr lang="fr-FR" sz="4800" dirty="0">
                <a:solidFill>
                  <a:srgbClr val="FFFFFF"/>
                </a:solidFill>
                <a:latin typeface="Montserrat" pitchFamily="2" charset="77"/>
              </a:rPr>
              <a:t>INTERVENANTS</a:t>
            </a:r>
            <a:r>
              <a:rPr kumimoji="0" lang="fr-FR" sz="6000" b="1" u="none" strike="noStrike" kern="1200" cap="none" spc="0" normalizeH="0" baseline="0" noProof="0" dirty="0">
                <a:ln>
                  <a:noFill/>
                </a:ln>
                <a:solidFill>
                  <a:srgbClr val="FFFFFF"/>
                </a:solidFill>
                <a:effectLst/>
                <a:uLnTx/>
                <a:uFillTx/>
                <a:latin typeface="Montserrat Black" pitchFamily="2" charset="77"/>
              </a:rPr>
              <a:t> </a:t>
            </a:r>
          </a:p>
        </p:txBody>
      </p:sp>
      <p:grpSp>
        <p:nvGrpSpPr>
          <p:cNvPr id="12" name="Graphique 9">
            <a:extLst>
              <a:ext uri="{FF2B5EF4-FFF2-40B4-BE49-F238E27FC236}">
                <a16:creationId xmlns:a16="http://schemas.microsoft.com/office/drawing/2014/main" id="{F044B584-39E1-FC2C-B5B2-9854920B896C}"/>
              </a:ext>
            </a:extLst>
          </p:cNvPr>
          <p:cNvGrpSpPr>
            <a:grpSpLocks noChangeAspect="1"/>
          </p:cNvGrpSpPr>
          <p:nvPr/>
        </p:nvGrpSpPr>
        <p:grpSpPr>
          <a:xfrm>
            <a:off x="1581270" y="2357959"/>
            <a:ext cx="694200" cy="688775"/>
            <a:chOff x="-946271" y="236657"/>
            <a:chExt cx="4662779" cy="4626346"/>
          </a:xfrm>
          <a:solidFill>
            <a:srgbClr val="FFFFFF"/>
          </a:solidFill>
        </p:grpSpPr>
        <p:sp>
          <p:nvSpPr>
            <p:cNvPr id="13" name="Forme libre 12">
              <a:extLst>
                <a:ext uri="{FF2B5EF4-FFF2-40B4-BE49-F238E27FC236}">
                  <a16:creationId xmlns:a16="http://schemas.microsoft.com/office/drawing/2014/main" id="{20898B33-07C1-B4DB-4B81-E47B9C3B2FFF}"/>
                </a:ext>
              </a:extLst>
            </p:cNvPr>
            <p:cNvSpPr/>
            <p:nvPr/>
          </p:nvSpPr>
          <p:spPr>
            <a:xfrm>
              <a:off x="224354" y="1677200"/>
              <a:ext cx="2378668" cy="975687"/>
            </a:xfrm>
            <a:custGeom>
              <a:avLst/>
              <a:gdLst>
                <a:gd name="csX0" fmla="*/ 483660 w 2378668"/>
                <a:gd name="csY0" fmla="*/ 5312 h 975687"/>
                <a:gd name="csX1" fmla="*/ 219008 w 2378668"/>
                <a:gd name="csY1" fmla="*/ 90776 h 975687"/>
                <a:gd name="csX2" fmla="*/ 58912 w 2378668"/>
                <a:gd name="csY2" fmla="*/ 259755 h 975687"/>
                <a:gd name="csX3" fmla="*/ 39310 w 2378668"/>
                <a:gd name="csY3" fmla="*/ 291727 h 975687"/>
                <a:gd name="csX4" fmla="*/ 9906 w 2378668"/>
                <a:gd name="csY4" fmla="*/ 370658 h 975687"/>
                <a:gd name="csX5" fmla="*/ 0 w 2378668"/>
                <a:gd name="csY5" fmla="*/ 975041 h 975687"/>
                <a:gd name="csX6" fmla="*/ 2378669 w 2378668"/>
                <a:gd name="csY6" fmla="*/ 975688 h 975687"/>
                <a:gd name="csX7" fmla="*/ 2368210 w 2378668"/>
                <a:gd name="csY7" fmla="*/ 468523 h 975687"/>
                <a:gd name="csX8" fmla="*/ 2331616 w 2378668"/>
                <a:gd name="csY8" fmla="*/ 326951 h 975687"/>
                <a:gd name="csX9" fmla="*/ 2323129 w 2378668"/>
                <a:gd name="csY9" fmla="*/ 305421 h 975687"/>
                <a:gd name="csX10" fmla="*/ 2238833 w 2378668"/>
                <a:gd name="csY10" fmla="*/ 182117 h 975687"/>
                <a:gd name="csX11" fmla="*/ 1966989 w 2378668"/>
                <a:gd name="csY11" fmla="*/ 17712 h 975687"/>
                <a:gd name="csX12" fmla="*/ 1783375 w 2378668"/>
                <a:gd name="csY12" fmla="*/ 5968 h 975687"/>
                <a:gd name="csX13" fmla="*/ 1467098 w 2378668"/>
                <a:gd name="csY13" fmla="*/ 677290 h 975687"/>
                <a:gd name="csX14" fmla="*/ 1440961 w 2378668"/>
                <a:gd name="csY14" fmla="*/ 670767 h 975687"/>
                <a:gd name="csX15" fmla="*/ 1303087 w 2378668"/>
                <a:gd name="csY15" fmla="*/ 422201 h 975687"/>
                <a:gd name="csX16" fmla="*/ 1311583 w 2378668"/>
                <a:gd name="csY16" fmla="*/ 354358 h 975687"/>
                <a:gd name="csX17" fmla="*/ 1401756 w 2378668"/>
                <a:gd name="csY17" fmla="*/ 132533 h 975687"/>
                <a:gd name="csX18" fmla="*/ 1293933 w 2378668"/>
                <a:gd name="csY18" fmla="*/ 15107 h 975687"/>
                <a:gd name="csX19" fmla="*/ 973093 w 2378668"/>
                <a:gd name="csY19" fmla="*/ 81647 h 975687"/>
                <a:gd name="csX20" fmla="*/ 1044978 w 2378668"/>
                <a:gd name="csY20" fmla="*/ 354358 h 975687"/>
                <a:gd name="csX21" fmla="*/ 1070458 w 2378668"/>
                <a:gd name="csY21" fmla="*/ 393491 h 975687"/>
                <a:gd name="csX22" fmla="*/ 930621 w 2378668"/>
                <a:gd name="csY22" fmla="*/ 636189 h 975687"/>
                <a:gd name="csX23" fmla="*/ 901218 w 2378668"/>
                <a:gd name="csY23" fmla="*/ 683814 h 975687"/>
                <a:gd name="csX24" fmla="*/ 584292 w 2378668"/>
                <a:gd name="csY24" fmla="*/ 17712 h 975687"/>
                <a:gd name="csX25" fmla="*/ 483660 w 2378668"/>
                <a:gd name="csY25" fmla="*/ 5312 h 97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378668" h="975687">
                  <a:moveTo>
                    <a:pt x="483660" y="5312"/>
                  </a:moveTo>
                  <a:cubicBezTo>
                    <a:pt x="356235" y="17712"/>
                    <a:pt x="298733" y="36627"/>
                    <a:pt x="219008" y="90776"/>
                  </a:cubicBezTo>
                  <a:cubicBezTo>
                    <a:pt x="156277" y="133836"/>
                    <a:pt x="88973" y="204950"/>
                    <a:pt x="58912" y="259755"/>
                  </a:cubicBezTo>
                  <a:cubicBezTo>
                    <a:pt x="51721" y="272146"/>
                    <a:pt x="43234" y="286496"/>
                    <a:pt x="39310" y="291727"/>
                  </a:cubicBezTo>
                  <a:cubicBezTo>
                    <a:pt x="31471" y="302815"/>
                    <a:pt x="17097" y="341957"/>
                    <a:pt x="9906" y="370658"/>
                  </a:cubicBezTo>
                  <a:lnTo>
                    <a:pt x="0" y="975041"/>
                  </a:lnTo>
                  <a:lnTo>
                    <a:pt x="2378669" y="975688"/>
                  </a:lnTo>
                  <a:cubicBezTo>
                    <a:pt x="2375402" y="608135"/>
                    <a:pt x="2372135" y="495274"/>
                    <a:pt x="2368210" y="468523"/>
                  </a:cubicBezTo>
                  <a:cubicBezTo>
                    <a:pt x="2359724" y="409153"/>
                    <a:pt x="2344036" y="346522"/>
                    <a:pt x="2331616" y="326951"/>
                  </a:cubicBezTo>
                  <a:cubicBezTo>
                    <a:pt x="2327043" y="319124"/>
                    <a:pt x="2323129" y="309339"/>
                    <a:pt x="2323129" y="305421"/>
                  </a:cubicBezTo>
                  <a:cubicBezTo>
                    <a:pt x="2323129" y="293030"/>
                    <a:pt x="2277380" y="225177"/>
                    <a:pt x="2238833" y="182117"/>
                  </a:cubicBezTo>
                  <a:cubicBezTo>
                    <a:pt x="2163032" y="94694"/>
                    <a:pt x="2064363" y="35325"/>
                    <a:pt x="1966989" y="17712"/>
                  </a:cubicBezTo>
                  <a:cubicBezTo>
                    <a:pt x="1912763" y="7271"/>
                    <a:pt x="1791214" y="100"/>
                    <a:pt x="1783375" y="5968"/>
                  </a:cubicBezTo>
                  <a:cubicBezTo>
                    <a:pt x="1480176" y="664243"/>
                    <a:pt x="1474289" y="673382"/>
                    <a:pt x="1467098" y="677290"/>
                  </a:cubicBezTo>
                  <a:cubicBezTo>
                    <a:pt x="1453382" y="684470"/>
                    <a:pt x="1440961" y="681208"/>
                    <a:pt x="1440961" y="670767"/>
                  </a:cubicBezTo>
                  <a:cubicBezTo>
                    <a:pt x="1346216" y="486135"/>
                    <a:pt x="1320080" y="443731"/>
                    <a:pt x="1303087" y="422201"/>
                  </a:cubicBezTo>
                  <a:cubicBezTo>
                    <a:pt x="1278255" y="390238"/>
                    <a:pt x="1279560" y="377838"/>
                    <a:pt x="1311583" y="354358"/>
                  </a:cubicBezTo>
                  <a:cubicBezTo>
                    <a:pt x="1356017" y="321730"/>
                    <a:pt x="1401756" y="209515"/>
                    <a:pt x="1401756" y="132533"/>
                  </a:cubicBezTo>
                  <a:cubicBezTo>
                    <a:pt x="1401756" y="79688"/>
                    <a:pt x="1350140" y="24236"/>
                    <a:pt x="1293933" y="15107"/>
                  </a:cubicBezTo>
                  <a:cubicBezTo>
                    <a:pt x="1133847" y="-9039"/>
                    <a:pt x="999230" y="18369"/>
                    <a:pt x="973093" y="81647"/>
                  </a:cubicBezTo>
                  <a:cubicBezTo>
                    <a:pt x="943032" y="152104"/>
                    <a:pt x="981589" y="298241"/>
                    <a:pt x="1044978" y="354358"/>
                  </a:cubicBezTo>
                  <a:cubicBezTo>
                    <a:pt x="1067838" y="373929"/>
                    <a:pt x="1073725" y="383715"/>
                    <a:pt x="1070458" y="393491"/>
                  </a:cubicBezTo>
                  <a:cubicBezTo>
                    <a:pt x="969826" y="560511"/>
                    <a:pt x="943032" y="610751"/>
                    <a:pt x="930621" y="636189"/>
                  </a:cubicBezTo>
                  <a:cubicBezTo>
                    <a:pt x="918210" y="662284"/>
                    <a:pt x="905132" y="683814"/>
                    <a:pt x="901218" y="683814"/>
                  </a:cubicBezTo>
                  <a:cubicBezTo>
                    <a:pt x="598008" y="39889"/>
                    <a:pt x="592131" y="28145"/>
                    <a:pt x="584292" y="17712"/>
                  </a:cubicBezTo>
                  <a:cubicBezTo>
                    <a:pt x="569909" y="-3161"/>
                    <a:pt x="569262" y="-3161"/>
                    <a:pt x="483660" y="5312"/>
                  </a:cubicBezTo>
                  <a:close/>
                </a:path>
              </a:pathLst>
            </a:custGeom>
            <a:grpFill/>
            <a:ln w="9525" cap="flat">
              <a:noFill/>
              <a:prstDash val="solid"/>
              <a:miter/>
            </a:ln>
          </p:spPr>
          <p:txBody>
            <a:bodyPr/>
            <a:lstStyle/>
            <a:p>
              <a:endParaRPr lang="fr-FR"/>
            </a:p>
          </p:txBody>
        </p:sp>
        <p:sp>
          <p:nvSpPr>
            <p:cNvPr id="14" name="Forme libre 13">
              <a:extLst>
                <a:ext uri="{FF2B5EF4-FFF2-40B4-BE49-F238E27FC236}">
                  <a16:creationId xmlns:a16="http://schemas.microsoft.com/office/drawing/2014/main" id="{1A972AAF-499A-FC69-1454-5D9446226627}"/>
                </a:ext>
              </a:extLst>
            </p:cNvPr>
            <p:cNvSpPr/>
            <p:nvPr/>
          </p:nvSpPr>
          <p:spPr>
            <a:xfrm>
              <a:off x="-946271" y="2097699"/>
              <a:ext cx="4662779" cy="1676779"/>
            </a:xfrm>
            <a:custGeom>
              <a:avLst/>
              <a:gdLst>
                <a:gd name="csX0" fmla="*/ 4096936 w 4662779"/>
                <a:gd name="csY0" fmla="*/ 680585 h 1676779"/>
                <a:gd name="csX1" fmla="*/ 153309 w 4662779"/>
                <a:gd name="csY1" fmla="*/ 680585 h 1676779"/>
                <a:gd name="csX2" fmla="*/ 59212 w 4662779"/>
                <a:gd name="csY2" fmla="*/ 1046853 h 1676779"/>
                <a:gd name="csX3" fmla="*/ 618567 w 4662779"/>
                <a:gd name="csY3" fmla="*/ 1676780 h 1676779"/>
                <a:gd name="csX4" fmla="*/ 996910 w 4662779"/>
                <a:gd name="csY4" fmla="*/ 1676780 h 1676779"/>
                <a:gd name="csX5" fmla="*/ 996910 w 4662779"/>
                <a:gd name="csY5" fmla="*/ 1239977 h 1676779"/>
                <a:gd name="csX6" fmla="*/ 3712659 w 4662779"/>
                <a:gd name="csY6" fmla="*/ 1239977 h 1676779"/>
                <a:gd name="csX7" fmla="*/ 3712659 w 4662779"/>
                <a:gd name="csY7" fmla="*/ 1676780 h 1676779"/>
                <a:gd name="csX8" fmla="*/ 4072056 w 4662779"/>
                <a:gd name="csY8" fmla="*/ 1676780 h 1676779"/>
                <a:gd name="csX9" fmla="*/ 4631412 w 4662779"/>
                <a:gd name="csY9" fmla="*/ 1063172 h 1676779"/>
                <a:gd name="csX10" fmla="*/ 4543849 w 4662779"/>
                <a:gd name="csY10" fmla="*/ 680585 h 1676779"/>
                <a:gd name="csX11" fmla="*/ 4281159 w 4662779"/>
                <a:gd name="csY11" fmla="*/ 680585 h 1676779"/>
                <a:gd name="csX12" fmla="*/ 4172278 w 4662779"/>
                <a:gd name="csY12" fmla="*/ 121239 h 1676779"/>
                <a:gd name="csX13" fmla="*/ 3980721 w 4662779"/>
                <a:gd name="csY13" fmla="*/ 176196 h 1676779"/>
                <a:gd name="csX14" fmla="*/ 4096936 w 4662779"/>
                <a:gd name="csY14" fmla="*/ 680585 h 1676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662779" h="1676779">
                  <a:moveTo>
                    <a:pt x="4096936" y="680585"/>
                  </a:moveTo>
                  <a:cubicBezTo>
                    <a:pt x="4096936" y="680585"/>
                    <a:pt x="372022" y="672939"/>
                    <a:pt x="153309" y="680585"/>
                  </a:cubicBezTo>
                  <a:cubicBezTo>
                    <a:pt x="-50402" y="687707"/>
                    <a:pt x="-17055" y="923140"/>
                    <a:pt x="59212" y="1046853"/>
                  </a:cubicBezTo>
                  <a:cubicBezTo>
                    <a:pt x="135478" y="1170565"/>
                    <a:pt x="618567" y="1676780"/>
                    <a:pt x="618567" y="1676780"/>
                  </a:cubicBezTo>
                  <a:lnTo>
                    <a:pt x="996910" y="1676780"/>
                  </a:lnTo>
                  <a:lnTo>
                    <a:pt x="996910" y="1239977"/>
                  </a:lnTo>
                  <a:cubicBezTo>
                    <a:pt x="996910" y="1239977"/>
                    <a:pt x="3712659" y="1239977"/>
                    <a:pt x="3712659" y="1239977"/>
                  </a:cubicBezTo>
                  <a:cubicBezTo>
                    <a:pt x="3712659" y="1239977"/>
                    <a:pt x="3712659" y="1676780"/>
                    <a:pt x="3712659" y="1676780"/>
                  </a:cubicBezTo>
                  <a:cubicBezTo>
                    <a:pt x="3712659" y="1676780"/>
                    <a:pt x="4072056" y="1676780"/>
                    <a:pt x="4072056" y="1676780"/>
                  </a:cubicBezTo>
                  <a:cubicBezTo>
                    <a:pt x="4072056" y="1676780"/>
                    <a:pt x="4443950" y="1389860"/>
                    <a:pt x="4631412" y="1063172"/>
                  </a:cubicBezTo>
                  <a:cubicBezTo>
                    <a:pt x="4680494" y="976576"/>
                    <a:pt x="4685981" y="679805"/>
                    <a:pt x="4543849" y="680585"/>
                  </a:cubicBezTo>
                  <a:cubicBezTo>
                    <a:pt x="4401716" y="681364"/>
                    <a:pt x="4281159" y="680585"/>
                    <a:pt x="4281159" y="680585"/>
                  </a:cubicBezTo>
                  <a:cubicBezTo>
                    <a:pt x="4281159" y="680585"/>
                    <a:pt x="4248126" y="328238"/>
                    <a:pt x="4172278" y="121239"/>
                  </a:cubicBezTo>
                  <a:cubicBezTo>
                    <a:pt x="4096431" y="-85750"/>
                    <a:pt x="3895348" y="-1085"/>
                    <a:pt x="3980721" y="176196"/>
                  </a:cubicBezTo>
                  <a:cubicBezTo>
                    <a:pt x="4066084" y="353477"/>
                    <a:pt x="4096936" y="680585"/>
                    <a:pt x="4096936" y="680585"/>
                  </a:cubicBezTo>
                  <a:close/>
                </a:path>
              </a:pathLst>
            </a:custGeom>
            <a:grpFill/>
            <a:ln w="9525" cap="flat">
              <a:noFill/>
              <a:prstDash val="solid"/>
              <a:miter/>
            </a:ln>
          </p:spPr>
          <p:txBody>
            <a:bodyPr/>
            <a:lstStyle/>
            <a:p>
              <a:endParaRPr lang="fr-FR"/>
            </a:p>
          </p:txBody>
        </p:sp>
        <p:sp>
          <p:nvSpPr>
            <p:cNvPr id="15" name="Forme libre 14">
              <a:extLst>
                <a:ext uri="{FF2B5EF4-FFF2-40B4-BE49-F238E27FC236}">
                  <a16:creationId xmlns:a16="http://schemas.microsoft.com/office/drawing/2014/main" id="{A7829FD6-6710-19C4-57DB-A9C729142DB4}"/>
                </a:ext>
              </a:extLst>
            </p:cNvPr>
            <p:cNvSpPr/>
            <p:nvPr/>
          </p:nvSpPr>
          <p:spPr>
            <a:xfrm>
              <a:off x="2836643" y="1825149"/>
              <a:ext cx="476250" cy="475488"/>
            </a:xfrm>
            <a:custGeom>
              <a:avLst/>
              <a:gdLst>
                <a:gd name="csX0" fmla="*/ 238125 w 476250"/>
                <a:gd name="csY0" fmla="*/ 475488 h 475488"/>
                <a:gd name="csX1" fmla="*/ 0 w 476250"/>
                <a:gd name="csY1" fmla="*/ 237744 h 475488"/>
                <a:gd name="csX2" fmla="*/ 238125 w 476250"/>
                <a:gd name="csY2" fmla="*/ 0 h 475488"/>
                <a:gd name="csX3" fmla="*/ 476250 w 476250"/>
                <a:gd name="csY3" fmla="*/ 237744 h 475488"/>
                <a:gd name="csX4" fmla="*/ 238125 w 476250"/>
                <a:gd name="csY4" fmla="*/ 475488 h 475488"/>
              </a:gdLst>
              <a:ahLst/>
              <a:cxnLst>
                <a:cxn ang="0">
                  <a:pos x="csX0" y="csY0"/>
                </a:cxn>
                <a:cxn ang="0">
                  <a:pos x="csX1" y="csY1"/>
                </a:cxn>
                <a:cxn ang="0">
                  <a:pos x="csX2" y="csY2"/>
                </a:cxn>
                <a:cxn ang="0">
                  <a:pos x="csX3" y="csY3"/>
                </a:cxn>
                <a:cxn ang="0">
                  <a:pos x="csX4" y="csY4"/>
                </a:cxn>
              </a:cxnLst>
              <a:rect l="l" t="t" r="r" b="b"/>
              <a:pathLst>
                <a:path w="476250" h="475488">
                  <a:moveTo>
                    <a:pt x="238125" y="475488"/>
                  </a:moveTo>
                  <a:cubicBezTo>
                    <a:pt x="106614" y="475488"/>
                    <a:pt x="0" y="369045"/>
                    <a:pt x="0" y="237744"/>
                  </a:cubicBezTo>
                  <a:cubicBezTo>
                    <a:pt x="0" y="106443"/>
                    <a:pt x="106614" y="0"/>
                    <a:pt x="238125" y="0"/>
                  </a:cubicBezTo>
                  <a:cubicBezTo>
                    <a:pt x="369637" y="0"/>
                    <a:pt x="476250" y="106443"/>
                    <a:pt x="476250" y="237744"/>
                  </a:cubicBezTo>
                  <a:cubicBezTo>
                    <a:pt x="476250" y="369045"/>
                    <a:pt x="369637" y="475488"/>
                    <a:pt x="238125" y="475488"/>
                  </a:cubicBezTo>
                  <a:close/>
                </a:path>
              </a:pathLst>
            </a:custGeom>
            <a:grpFill/>
            <a:ln w="9525" cap="flat">
              <a:noFill/>
              <a:prstDash val="solid"/>
              <a:miter/>
            </a:ln>
          </p:spPr>
          <p:txBody>
            <a:bodyPr/>
            <a:lstStyle/>
            <a:p>
              <a:endParaRPr lang="fr-FR"/>
            </a:p>
          </p:txBody>
        </p:sp>
        <p:sp>
          <p:nvSpPr>
            <p:cNvPr id="17" name="Forme libre 16">
              <a:extLst>
                <a:ext uri="{FF2B5EF4-FFF2-40B4-BE49-F238E27FC236}">
                  <a16:creationId xmlns:a16="http://schemas.microsoft.com/office/drawing/2014/main" id="{F029844E-5007-D2A2-19C4-51BCB85BDA19}"/>
                </a:ext>
              </a:extLst>
            </p:cNvPr>
            <p:cNvSpPr/>
            <p:nvPr/>
          </p:nvSpPr>
          <p:spPr>
            <a:xfrm>
              <a:off x="209505" y="3479657"/>
              <a:ext cx="2390984" cy="1383346"/>
            </a:xfrm>
            <a:custGeom>
              <a:avLst/>
              <a:gdLst>
                <a:gd name="csX0" fmla="*/ 71619 w 2390984"/>
                <a:gd name="csY0" fmla="*/ 0 h 1383346"/>
                <a:gd name="csX1" fmla="*/ 2319366 w 2390984"/>
                <a:gd name="csY1" fmla="*/ 0 h 1383346"/>
                <a:gd name="csX2" fmla="*/ 2390985 w 2390984"/>
                <a:gd name="csY2" fmla="*/ 71513 h 1383346"/>
                <a:gd name="csX3" fmla="*/ 2390985 w 2390984"/>
                <a:gd name="csY3" fmla="*/ 1311843 h 1383346"/>
                <a:gd name="csX4" fmla="*/ 2319366 w 2390984"/>
                <a:gd name="csY4" fmla="*/ 1383347 h 1383346"/>
                <a:gd name="csX5" fmla="*/ 71619 w 2390984"/>
                <a:gd name="csY5" fmla="*/ 1383347 h 1383346"/>
                <a:gd name="csX6" fmla="*/ 0 w 2390984"/>
                <a:gd name="csY6" fmla="*/ 1311843 h 1383346"/>
                <a:gd name="csX7" fmla="*/ 0 w 2390984"/>
                <a:gd name="csY7" fmla="*/ 71513 h 1383346"/>
                <a:gd name="csX8" fmla="*/ 71619 w 2390984"/>
                <a:gd name="csY8" fmla="*/ 0 h 1383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90984" h="1383346">
                  <a:moveTo>
                    <a:pt x="71619" y="0"/>
                  </a:moveTo>
                  <a:lnTo>
                    <a:pt x="2319366" y="0"/>
                  </a:lnTo>
                  <a:cubicBezTo>
                    <a:pt x="2358914" y="0"/>
                    <a:pt x="2390985" y="32019"/>
                    <a:pt x="2390985" y="71513"/>
                  </a:cubicBezTo>
                  <a:lnTo>
                    <a:pt x="2390985" y="1311843"/>
                  </a:lnTo>
                  <a:cubicBezTo>
                    <a:pt x="2390985" y="1351337"/>
                    <a:pt x="2358914" y="1383347"/>
                    <a:pt x="2319366" y="1383347"/>
                  </a:cubicBezTo>
                  <a:lnTo>
                    <a:pt x="71619" y="1383347"/>
                  </a:lnTo>
                  <a:cubicBezTo>
                    <a:pt x="32071" y="1383347"/>
                    <a:pt x="0" y="1351337"/>
                    <a:pt x="0" y="1311843"/>
                  </a:cubicBezTo>
                  <a:lnTo>
                    <a:pt x="0" y="71513"/>
                  </a:lnTo>
                  <a:cubicBezTo>
                    <a:pt x="0" y="32019"/>
                    <a:pt x="32071" y="0"/>
                    <a:pt x="71619" y="0"/>
                  </a:cubicBezTo>
                  <a:close/>
                </a:path>
              </a:pathLst>
            </a:custGeom>
            <a:grpFill/>
            <a:ln w="9525" cap="flat">
              <a:noFill/>
              <a:prstDash val="solid"/>
              <a:miter/>
            </a:ln>
          </p:spPr>
          <p:txBody>
            <a:bodyPr/>
            <a:lstStyle/>
            <a:p>
              <a:endParaRPr lang="fr-FR"/>
            </a:p>
          </p:txBody>
        </p:sp>
        <p:sp>
          <p:nvSpPr>
            <p:cNvPr id="18" name="Forme libre 17">
              <a:extLst>
                <a:ext uri="{FF2B5EF4-FFF2-40B4-BE49-F238E27FC236}">
                  <a16:creationId xmlns:a16="http://schemas.microsoft.com/office/drawing/2014/main" id="{5B4541A4-5D5D-CE3B-8B4D-35F71DA15632}"/>
                </a:ext>
              </a:extLst>
            </p:cNvPr>
            <p:cNvSpPr/>
            <p:nvPr/>
          </p:nvSpPr>
          <p:spPr>
            <a:xfrm>
              <a:off x="772461" y="236657"/>
              <a:ext cx="1282455" cy="1280394"/>
            </a:xfrm>
            <a:custGeom>
              <a:avLst/>
              <a:gdLst>
                <a:gd name="csX0" fmla="*/ 641233 w 1282455"/>
                <a:gd name="csY0" fmla="*/ 1280394 h 1280394"/>
                <a:gd name="csX1" fmla="*/ 0 w 1282455"/>
                <a:gd name="csY1" fmla="*/ 640197 h 1280394"/>
                <a:gd name="csX2" fmla="*/ 641233 w 1282455"/>
                <a:gd name="csY2" fmla="*/ 0 h 1280394"/>
                <a:gd name="csX3" fmla="*/ 1282456 w 1282455"/>
                <a:gd name="csY3" fmla="*/ 640197 h 1280394"/>
                <a:gd name="csX4" fmla="*/ 641233 w 1282455"/>
                <a:gd name="csY4" fmla="*/ 1280394 h 1280394"/>
              </a:gdLst>
              <a:ahLst/>
              <a:cxnLst>
                <a:cxn ang="0">
                  <a:pos x="csX0" y="csY0"/>
                </a:cxn>
                <a:cxn ang="0">
                  <a:pos x="csX1" y="csY1"/>
                </a:cxn>
                <a:cxn ang="0">
                  <a:pos x="csX2" y="csY2"/>
                </a:cxn>
                <a:cxn ang="0">
                  <a:pos x="csX3" y="csY3"/>
                </a:cxn>
                <a:cxn ang="0">
                  <a:pos x="csX4" y="csY4"/>
                </a:cxn>
              </a:cxnLst>
              <a:rect l="l" t="t" r="r" b="b"/>
              <a:pathLst>
                <a:path w="1282455" h="1280394">
                  <a:moveTo>
                    <a:pt x="641233" y="1280394"/>
                  </a:moveTo>
                  <a:cubicBezTo>
                    <a:pt x="287093" y="1280394"/>
                    <a:pt x="0" y="993770"/>
                    <a:pt x="0" y="640197"/>
                  </a:cubicBezTo>
                  <a:cubicBezTo>
                    <a:pt x="0" y="286624"/>
                    <a:pt x="287093" y="0"/>
                    <a:pt x="641233" y="0"/>
                  </a:cubicBezTo>
                  <a:cubicBezTo>
                    <a:pt x="995362" y="0"/>
                    <a:pt x="1282456" y="286624"/>
                    <a:pt x="1282456" y="640197"/>
                  </a:cubicBezTo>
                  <a:cubicBezTo>
                    <a:pt x="1282456" y="993770"/>
                    <a:pt x="995362" y="1280394"/>
                    <a:pt x="641233" y="1280394"/>
                  </a:cubicBezTo>
                  <a:close/>
                </a:path>
              </a:pathLst>
            </a:custGeom>
            <a:grpFill/>
            <a:ln w="9525" cap="flat">
              <a:noFill/>
              <a:prstDash val="solid"/>
              <a:miter/>
            </a:ln>
          </p:spPr>
          <p:txBody>
            <a:bodyPr/>
            <a:lstStyle/>
            <a:p>
              <a:endParaRPr lang="fr-FR"/>
            </a:p>
          </p:txBody>
        </p:sp>
      </p:grpSp>
    </p:spTree>
    <p:extLst>
      <p:ext uri="{BB962C8B-B14F-4D97-AF65-F5344CB8AC3E}">
        <p14:creationId xmlns:p14="http://schemas.microsoft.com/office/powerpoint/2010/main" val="1885105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A3418-D521-3639-E11D-7258A082BD1C}"/>
            </a:ext>
          </a:extLst>
        </p:cNvPr>
        <p:cNvGrpSpPr/>
        <p:nvPr/>
      </p:nvGrpSpPr>
      <p:grpSpPr>
        <a:xfrm>
          <a:off x="0" y="0"/>
          <a:ext cx="0" cy="0"/>
          <a:chOff x="0" y="0"/>
          <a:chExt cx="0" cy="0"/>
        </a:xfrm>
      </p:grpSpPr>
      <p:grpSp>
        <p:nvGrpSpPr>
          <p:cNvPr id="41" name="Groupe 40">
            <a:extLst>
              <a:ext uri="{FF2B5EF4-FFF2-40B4-BE49-F238E27FC236}">
                <a16:creationId xmlns:a16="http://schemas.microsoft.com/office/drawing/2014/main" id="{1F406B13-E5D1-1786-3263-BBF9696DC05C}"/>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42" name="Forme libre : forme 5">
              <a:extLst>
                <a:ext uri="{FF2B5EF4-FFF2-40B4-BE49-F238E27FC236}">
                  <a16:creationId xmlns:a16="http://schemas.microsoft.com/office/drawing/2014/main" id="{64F1961D-79D4-C5A4-1195-480641AF1654}"/>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43" name="Forme libre : forme 6">
              <a:extLst>
                <a:ext uri="{FF2B5EF4-FFF2-40B4-BE49-F238E27FC236}">
                  <a16:creationId xmlns:a16="http://schemas.microsoft.com/office/drawing/2014/main" id="{7B42F342-3A4C-387A-0ADC-C7FB548C3FE4}"/>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44" name="Forme libre : forme 7">
              <a:extLst>
                <a:ext uri="{FF2B5EF4-FFF2-40B4-BE49-F238E27FC236}">
                  <a16:creationId xmlns:a16="http://schemas.microsoft.com/office/drawing/2014/main" id="{52A52230-96FE-57DF-9409-16502A957A32}"/>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2" name="Image 1">
            <a:extLst>
              <a:ext uri="{FF2B5EF4-FFF2-40B4-BE49-F238E27FC236}">
                <a16:creationId xmlns:a16="http://schemas.microsoft.com/office/drawing/2014/main" id="{26675CDB-A1B1-8F52-ED46-E4B2E5EB5C7E}"/>
              </a:ext>
            </a:extLst>
          </p:cNvPr>
          <p:cNvPicPr>
            <a:picLocks noChangeAspect="1"/>
          </p:cNvPicPr>
          <p:nvPr/>
        </p:nvPicPr>
        <p:blipFill>
          <a:blip r:embed="rId2">
            <a:alphaModFix amt="64000"/>
            <a:extLst>
              <a:ext uri="{BEBA8EAE-BF5A-486C-A8C5-ECC9F3942E4B}">
                <a14:imgProps xmlns:a14="http://schemas.microsoft.com/office/drawing/2010/main">
                  <a14:imgLayer r:embed="rId3">
                    <a14:imgEffect>
                      <a14:artisticBlur radius="65"/>
                    </a14:imgEffect>
                    <a14:imgEffect>
                      <a14:brightnessContrast bright="-55000"/>
                    </a14:imgEffect>
                  </a14:imgLayer>
                </a14:imgProps>
              </a:ext>
            </a:extLst>
          </a:blip>
          <a:srcRect l="4753" r="4753"/>
          <a:stretch/>
        </p:blipFill>
        <p:spPr>
          <a:xfrm>
            <a:off x="0" y="0"/>
            <a:ext cx="6242538" cy="6898343"/>
          </a:xfrm>
          <a:prstGeom prst="round1Rect">
            <a:avLst/>
          </a:prstGeom>
          <a:solidFill>
            <a:srgbClr val="283F68"/>
          </a:solidFill>
          <a:ln w="101600">
            <a:solidFill>
              <a:srgbClr val="283F68">
                <a:alpha val="52549"/>
              </a:srgbClr>
            </a:solidFill>
          </a:ln>
        </p:spPr>
      </p:pic>
      <p:sp>
        <p:nvSpPr>
          <p:cNvPr id="22" name="Rectangle : coins arrondis 21">
            <a:extLst>
              <a:ext uri="{FF2B5EF4-FFF2-40B4-BE49-F238E27FC236}">
                <a16:creationId xmlns:a16="http://schemas.microsoft.com/office/drawing/2014/main" id="{B0621226-B5A3-47B7-167B-65057E57FC63}"/>
              </a:ext>
            </a:extLst>
          </p:cNvPr>
          <p:cNvSpPr/>
          <p:nvPr/>
        </p:nvSpPr>
        <p:spPr>
          <a:xfrm>
            <a:off x="6843415" y="907825"/>
            <a:ext cx="825395" cy="355600"/>
          </a:xfrm>
          <a:prstGeom prst="roundRect">
            <a:avLst>
              <a:gd name="adj" fmla="val 50000"/>
            </a:avLst>
          </a:prstGeom>
          <a:solidFill>
            <a:srgbClr val="283F68">
              <a:alpha val="6000"/>
            </a:srgbClr>
          </a:solidFill>
          <a:ln w="3175">
            <a:solidFill>
              <a:srgbClr val="283F68">
                <a:alpha val="4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83F68"/>
                </a:solidFill>
                <a:effectLst/>
                <a:uLnTx/>
                <a:uFillTx/>
                <a:latin typeface="Montserrat Black" pitchFamily="2" charset="77"/>
                <a:ea typeface="+mn-ea"/>
                <a:cs typeface="+mn-cs"/>
              </a:rPr>
              <a:t>01</a:t>
            </a:r>
          </a:p>
        </p:txBody>
      </p:sp>
      <p:sp>
        <p:nvSpPr>
          <p:cNvPr id="23" name="ZoneTexte 22">
            <a:extLst>
              <a:ext uri="{FF2B5EF4-FFF2-40B4-BE49-F238E27FC236}">
                <a16:creationId xmlns:a16="http://schemas.microsoft.com/office/drawing/2014/main" id="{25E394A8-799B-0E3E-E430-3E2F76D99BB2}"/>
              </a:ext>
            </a:extLst>
          </p:cNvPr>
          <p:cNvSpPr txBox="1"/>
          <p:nvPr/>
        </p:nvSpPr>
        <p:spPr>
          <a:xfrm>
            <a:off x="6839181" y="1356433"/>
            <a:ext cx="483614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283F68"/>
                </a:solidFill>
                <a:latin typeface="Montserrat" pitchFamily="2" charset="77"/>
                <a:cs typeface="Corsiva Hebrew" pitchFamily="2" charset="-79"/>
              </a:rPr>
              <a:t>ATMOS CAPITAL </a:t>
            </a:r>
            <a:r>
              <a:rPr kumimoji="0" lang="fr-FR" sz="1400" u="none" strike="noStrike" kern="1200" cap="none" spc="0" normalizeH="0" baseline="0" noProof="0" dirty="0">
                <a:ln>
                  <a:noFill/>
                </a:ln>
                <a:solidFill>
                  <a:schemeClr val="tx1">
                    <a:lumMod val="65000"/>
                    <a:lumOff val="35000"/>
                  </a:schemeClr>
                </a:solidFill>
                <a:effectLst/>
                <a:uLnTx/>
                <a:uFillTx/>
                <a:latin typeface="Montserrat Light" pitchFamily="2" charset="77"/>
                <a:cs typeface="Corsiva Hebrew" pitchFamily="2" charset="-79"/>
              </a:rPr>
              <a:t>est une société française fondée en 2022 à Paris par </a:t>
            </a:r>
            <a:r>
              <a:rPr lang="fr-FR" sz="1400" b="1" dirty="0">
                <a:solidFill>
                  <a:srgbClr val="283F68"/>
                </a:solidFill>
                <a:latin typeface="Montserrat" pitchFamily="2" charset="77"/>
                <a:cs typeface="Corsiva Hebrew" pitchFamily="2" charset="-79"/>
              </a:rPr>
              <a:t>Marc </a:t>
            </a:r>
            <a:r>
              <a:rPr lang="fr-FR" sz="1400" b="1" dirty="0" err="1">
                <a:solidFill>
                  <a:srgbClr val="283F68"/>
                </a:solidFill>
                <a:latin typeface="Montserrat" pitchFamily="2" charset="77"/>
                <a:cs typeface="Corsiva Hebrew" pitchFamily="2" charset="-79"/>
              </a:rPr>
              <a:t>Bouckenheimer</a:t>
            </a:r>
            <a:r>
              <a:rPr lang="fr-FR" sz="1400" b="1" dirty="0">
                <a:solidFill>
                  <a:srgbClr val="283F68"/>
                </a:solidFill>
                <a:latin typeface="Montserrat" pitchFamily="2" charset="77"/>
                <a:cs typeface="Corsiva Hebrew" pitchFamily="2" charset="-79"/>
              </a:rPr>
              <a:t> </a:t>
            </a:r>
            <a:r>
              <a:rPr kumimoji="0" lang="fr-FR" sz="1400" u="none" strike="noStrike" kern="1200" cap="none" spc="0" normalizeH="0" baseline="0" noProof="0" dirty="0">
                <a:ln>
                  <a:noFill/>
                </a:ln>
                <a:solidFill>
                  <a:schemeClr val="tx1">
                    <a:lumMod val="65000"/>
                    <a:lumOff val="35000"/>
                  </a:schemeClr>
                </a:solidFill>
                <a:effectLst/>
                <a:uLnTx/>
                <a:uFillTx/>
                <a:latin typeface="Montserrat Light" pitchFamily="2" charset="77"/>
                <a:cs typeface="Corsiva Hebrew" pitchFamily="2" charset="-79"/>
              </a:rPr>
              <a:t>et </a:t>
            </a:r>
            <a:r>
              <a:rPr lang="fr-FR" sz="1400" b="1" dirty="0">
                <a:solidFill>
                  <a:srgbClr val="283F68"/>
                </a:solidFill>
                <a:latin typeface="Montserrat" pitchFamily="2" charset="77"/>
                <a:cs typeface="Corsiva Hebrew" pitchFamily="2" charset="-79"/>
              </a:rPr>
              <a:t>Alban Marion.</a:t>
            </a:r>
          </a:p>
        </p:txBody>
      </p:sp>
      <p:sp>
        <p:nvSpPr>
          <p:cNvPr id="29" name="Rectangle : coins arrondis 28">
            <a:extLst>
              <a:ext uri="{FF2B5EF4-FFF2-40B4-BE49-F238E27FC236}">
                <a16:creationId xmlns:a16="http://schemas.microsoft.com/office/drawing/2014/main" id="{F6AAAFC0-415C-60E9-5256-75B189180E51}"/>
              </a:ext>
            </a:extLst>
          </p:cNvPr>
          <p:cNvSpPr/>
          <p:nvPr/>
        </p:nvSpPr>
        <p:spPr>
          <a:xfrm>
            <a:off x="6843415" y="2232928"/>
            <a:ext cx="825395" cy="355600"/>
          </a:xfrm>
          <a:prstGeom prst="roundRect">
            <a:avLst>
              <a:gd name="adj" fmla="val 50000"/>
            </a:avLst>
          </a:prstGeom>
          <a:solidFill>
            <a:srgbClr val="283F68">
              <a:alpha val="6000"/>
            </a:srgbClr>
          </a:solidFill>
          <a:ln w="3175">
            <a:solidFill>
              <a:srgbClr val="283F68">
                <a:alpha val="4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83F68"/>
                </a:solidFill>
                <a:effectLst/>
                <a:uLnTx/>
                <a:uFillTx/>
                <a:latin typeface="Montserrat Black" pitchFamily="2" charset="77"/>
                <a:ea typeface="+mn-ea"/>
                <a:cs typeface="+mn-cs"/>
              </a:rPr>
              <a:t>02</a:t>
            </a:r>
          </a:p>
        </p:txBody>
      </p:sp>
      <p:sp>
        <p:nvSpPr>
          <p:cNvPr id="30" name="ZoneTexte 29">
            <a:extLst>
              <a:ext uri="{FF2B5EF4-FFF2-40B4-BE49-F238E27FC236}">
                <a16:creationId xmlns:a16="http://schemas.microsoft.com/office/drawing/2014/main" id="{C40BD2DE-63B6-5746-61B2-423D1AD9091F}"/>
              </a:ext>
            </a:extLst>
          </p:cNvPr>
          <p:cNvSpPr txBox="1"/>
          <p:nvPr/>
        </p:nvSpPr>
        <p:spPr>
          <a:xfrm>
            <a:off x="6839181" y="2681536"/>
            <a:ext cx="4836149" cy="1815882"/>
          </a:xfrm>
          <a:prstGeom prst="rect">
            <a:avLst/>
          </a:prstGeom>
          <a:noFill/>
        </p:spPr>
        <p:txBody>
          <a:bodyPr wrap="square">
            <a:spAutoFit/>
          </a:bodyPr>
          <a:lstStyle/>
          <a:p>
            <a:pPr marL="141750" marR="0" lvl="0" indent="-141750" algn="l" defTabSz="914400" rtl="0" eaLnBrk="1" fontAlgn="auto" latinLnBrk="0" hangingPunct="1">
              <a:lnSpc>
                <a:spcPct val="100000"/>
              </a:lnSpc>
              <a:spcBef>
                <a:spcPts val="0"/>
              </a:spcBef>
              <a:spcAft>
                <a:spcPts val="0"/>
              </a:spcAft>
              <a:buClr>
                <a:srgbClr val="283F68"/>
              </a:buClr>
              <a:buSzTx/>
              <a:buFont typeface="Courier New" panose="02070309020205020404" pitchFamily="49" charset="0"/>
              <a:buChar char="o"/>
              <a:tabLst/>
              <a:defRPr/>
            </a:pP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La société est spécialisée dans l’investissement immobilier et dans la gestion de sites immobiliers, en particulier des bâtiments à usage professionnel et logistique.</a:t>
            </a:r>
          </a:p>
          <a:p>
            <a:pPr marL="141750" marR="0" lvl="0" indent="-141750" algn="l" defTabSz="914400" rtl="0" eaLnBrk="1" fontAlgn="auto" latinLnBrk="0" hangingPunct="1">
              <a:lnSpc>
                <a:spcPct val="100000"/>
              </a:lnSpc>
              <a:spcBef>
                <a:spcPts val="0"/>
              </a:spcBef>
              <a:spcAft>
                <a:spcPts val="0"/>
              </a:spcAft>
              <a:buClr>
                <a:srgbClr val="283F68"/>
              </a:buClr>
              <a:buSzTx/>
              <a:buFont typeface="Courier New" panose="02070309020205020404" pitchFamily="49" charset="0"/>
              <a:buChar char="o"/>
              <a:tabLst/>
              <a:defRPr/>
            </a:pP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Notre métier consiste à accompagner des investisseurs tout en assurant </a:t>
            </a:r>
            <a:r>
              <a:rPr lang="fr-FR" sz="1400" b="1" dirty="0">
                <a:solidFill>
                  <a:srgbClr val="283F68"/>
                </a:solidFill>
                <a:latin typeface="Montserrat" pitchFamily="2" charset="77"/>
                <a:cs typeface="Corsiva Hebrew" pitchFamily="2" charset="-79"/>
              </a:rPr>
              <a:t>une gestion responsable,</a:t>
            </a: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 </a:t>
            </a:r>
            <a:r>
              <a:rPr lang="fr-FR" sz="1400" b="1" dirty="0">
                <a:solidFill>
                  <a:srgbClr val="283F68"/>
                </a:solidFill>
                <a:latin typeface="Montserrat" pitchFamily="2" charset="77"/>
                <a:cs typeface="Corsiva Hebrew" pitchFamily="2" charset="-79"/>
              </a:rPr>
              <a:t>durable et conforme </a:t>
            </a: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des sites dont nous avons la charge.</a:t>
            </a:r>
          </a:p>
        </p:txBody>
      </p:sp>
      <p:sp>
        <p:nvSpPr>
          <p:cNvPr id="32" name="Rectangle : coins arrondis 31">
            <a:extLst>
              <a:ext uri="{FF2B5EF4-FFF2-40B4-BE49-F238E27FC236}">
                <a16:creationId xmlns:a16="http://schemas.microsoft.com/office/drawing/2014/main" id="{E7F40431-FC7B-7D64-3AE5-0F5377858556}"/>
              </a:ext>
            </a:extLst>
          </p:cNvPr>
          <p:cNvSpPr/>
          <p:nvPr/>
        </p:nvSpPr>
        <p:spPr>
          <a:xfrm>
            <a:off x="6843415" y="4608192"/>
            <a:ext cx="825395" cy="355600"/>
          </a:xfrm>
          <a:prstGeom prst="roundRect">
            <a:avLst>
              <a:gd name="adj" fmla="val 50000"/>
            </a:avLst>
          </a:prstGeom>
          <a:solidFill>
            <a:srgbClr val="283F68">
              <a:alpha val="6000"/>
            </a:srgbClr>
          </a:solidFill>
          <a:ln w="3175">
            <a:solidFill>
              <a:srgbClr val="283F68">
                <a:alpha val="4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83F68"/>
                </a:solidFill>
                <a:effectLst/>
                <a:uLnTx/>
                <a:uFillTx/>
                <a:latin typeface="Montserrat Black" pitchFamily="2" charset="77"/>
                <a:ea typeface="+mn-ea"/>
                <a:cs typeface="+mn-cs"/>
              </a:rPr>
              <a:t>03</a:t>
            </a:r>
          </a:p>
        </p:txBody>
      </p:sp>
      <p:sp>
        <p:nvSpPr>
          <p:cNvPr id="33" name="ZoneTexte 32">
            <a:extLst>
              <a:ext uri="{FF2B5EF4-FFF2-40B4-BE49-F238E27FC236}">
                <a16:creationId xmlns:a16="http://schemas.microsoft.com/office/drawing/2014/main" id="{2895B087-4667-2E67-BE4E-B0A49986B2B7}"/>
              </a:ext>
            </a:extLst>
          </p:cNvPr>
          <p:cNvSpPr txBox="1"/>
          <p:nvPr/>
        </p:nvSpPr>
        <p:spPr>
          <a:xfrm>
            <a:off x="6839181" y="5051635"/>
            <a:ext cx="483614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u="none" strike="noStrike" kern="1200" cap="none" spc="0" normalizeH="0" baseline="0" noProof="0" dirty="0">
                <a:ln>
                  <a:noFill/>
                </a:ln>
                <a:solidFill>
                  <a:srgbClr val="283F68"/>
                </a:solidFill>
                <a:effectLst/>
                <a:uLnTx/>
                <a:uFillTx/>
                <a:latin typeface="Montserrat" pitchFamily="2" charset="77"/>
                <a:cs typeface="Corsiva Hebrew" pitchFamily="2" charset="-79"/>
              </a:rPr>
              <a:t>Nous combinons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La rigueur attendue par les autorités et les </a:t>
            </a:r>
            <a:r>
              <a:rPr kumimoji="0" lang="fr-FR" sz="14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Corsiva Hebrew" pitchFamily="2" charset="-79"/>
              </a:rPr>
              <a:t>investisseurs,avec</a:t>
            </a:r>
            <a:r>
              <a:rPr kumimoji="0" lang="fr-FR" sz="14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Corsiva Hebrew" pitchFamily="2" charset="-79"/>
              </a:rPr>
              <a:t> la réactivité d’une structure à taille humaine, capable de décider et d’agir rapidement.</a:t>
            </a:r>
          </a:p>
        </p:txBody>
      </p:sp>
      <p:sp>
        <p:nvSpPr>
          <p:cNvPr id="4" name="Rectangle : avec coins arrondis en haut 3">
            <a:extLst>
              <a:ext uri="{FF2B5EF4-FFF2-40B4-BE49-F238E27FC236}">
                <a16:creationId xmlns:a16="http://schemas.microsoft.com/office/drawing/2014/main" id="{93B565B8-C507-1BE3-3163-81DFAEB472CE}"/>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DE24F24E-FA7D-BE3E-C702-585457328596}"/>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360DB4CD-0A8F-4DB3-9A47-B9B17E10F17F}"/>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FFFFFF"/>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B5707D0C-DD14-BDE7-7C92-964F219F4342}"/>
              </a:ext>
            </a:extLst>
          </p:cNvPr>
          <p:cNvSpPr>
            <a:spLocks noChangeAspect="1"/>
          </p:cNvSpPr>
          <p:nvPr/>
        </p:nvSpPr>
        <p:spPr>
          <a:xfrm>
            <a:off x="-392963" y="827513"/>
            <a:ext cx="830997" cy="83099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C96C49-6F32-281B-EEEF-793E19002229}"/>
              </a:ext>
            </a:extLst>
          </p:cNvPr>
          <p:cNvSpPr/>
          <p:nvPr/>
        </p:nvSpPr>
        <p:spPr>
          <a:xfrm>
            <a:off x="729040" y="827512"/>
            <a:ext cx="517739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srgbClr val="FFFFFF"/>
                </a:solidFill>
                <a:effectLst/>
                <a:uLnTx/>
                <a:uFillTx/>
                <a:latin typeface="Montserrat ExtraBold" pitchFamily="2" charset="77"/>
                <a:sym typeface="Open Sans"/>
              </a:rPr>
              <a:t>ATMOS CAPITAL – LE GESTIONNAIRE </a:t>
            </a:r>
          </a:p>
        </p:txBody>
      </p:sp>
      <p:grpSp>
        <p:nvGrpSpPr>
          <p:cNvPr id="15" name="Groupe 14">
            <a:extLst>
              <a:ext uri="{FF2B5EF4-FFF2-40B4-BE49-F238E27FC236}">
                <a16:creationId xmlns:a16="http://schemas.microsoft.com/office/drawing/2014/main" id="{45C8C0FE-6308-C673-5A88-2DFF10B3235B}"/>
              </a:ext>
            </a:extLst>
          </p:cNvPr>
          <p:cNvGrpSpPr>
            <a:grpSpLocks noChangeAspect="1"/>
          </p:cNvGrpSpPr>
          <p:nvPr/>
        </p:nvGrpSpPr>
        <p:grpSpPr>
          <a:xfrm>
            <a:off x="161411" y="6529370"/>
            <a:ext cx="263451" cy="230576"/>
            <a:chOff x="6022519" y="1565709"/>
            <a:chExt cx="3877467" cy="3368529"/>
          </a:xfrm>
          <a:solidFill>
            <a:srgbClr val="FFFFFF"/>
          </a:solidFill>
        </p:grpSpPr>
        <p:sp>
          <p:nvSpPr>
            <p:cNvPr id="16" name="Forme libre : forme 5">
              <a:extLst>
                <a:ext uri="{FF2B5EF4-FFF2-40B4-BE49-F238E27FC236}">
                  <a16:creationId xmlns:a16="http://schemas.microsoft.com/office/drawing/2014/main" id="{ED74D981-C66B-DAF1-25E0-CBE020DE7B2C}"/>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solidFill>
                  <a:srgbClr val="FFFFFF"/>
                </a:solidFill>
              </a:endParaRPr>
            </a:p>
          </p:txBody>
        </p:sp>
        <p:sp>
          <p:nvSpPr>
            <p:cNvPr id="17" name="Forme libre : forme 6">
              <a:extLst>
                <a:ext uri="{FF2B5EF4-FFF2-40B4-BE49-F238E27FC236}">
                  <a16:creationId xmlns:a16="http://schemas.microsoft.com/office/drawing/2014/main" id="{4FE98C20-D5FB-DFAE-283A-C90F62F7884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solidFill>
                  <a:srgbClr val="FFFFFF"/>
                </a:solidFill>
              </a:endParaRPr>
            </a:p>
          </p:txBody>
        </p:sp>
        <p:sp>
          <p:nvSpPr>
            <p:cNvPr id="18" name="Forme libre : forme 7">
              <a:extLst>
                <a:ext uri="{FF2B5EF4-FFF2-40B4-BE49-F238E27FC236}">
                  <a16:creationId xmlns:a16="http://schemas.microsoft.com/office/drawing/2014/main" id="{50DB78E3-BF64-FC01-28C2-1D975F7717FB}"/>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solidFill>
                  <a:srgbClr val="FFFFFF"/>
                </a:solidFill>
              </a:endParaRPr>
            </a:p>
          </p:txBody>
        </p:sp>
      </p:grpSp>
      <p:sp>
        <p:nvSpPr>
          <p:cNvPr id="35" name="ZoneTexte 34">
            <a:extLst>
              <a:ext uri="{FF2B5EF4-FFF2-40B4-BE49-F238E27FC236}">
                <a16:creationId xmlns:a16="http://schemas.microsoft.com/office/drawing/2014/main" id="{AF8961CC-40F7-D9CF-BD8A-EF55F5CEFAAF}"/>
              </a:ext>
            </a:extLst>
          </p:cNvPr>
          <p:cNvSpPr txBox="1"/>
          <p:nvPr/>
        </p:nvSpPr>
        <p:spPr>
          <a:xfrm>
            <a:off x="812086" y="2425060"/>
            <a:ext cx="4836149"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283F68"/>
              </a:buClr>
              <a:buSzTx/>
              <a:tabLst/>
              <a:defRPr/>
            </a:pPr>
            <a:r>
              <a:rPr kumimoji="0" lang="fr-FR" b="1" u="none" strike="noStrike" kern="1200" cap="none" spc="0" normalizeH="0" baseline="0" noProof="0" dirty="0">
                <a:ln>
                  <a:noFill/>
                </a:ln>
                <a:solidFill>
                  <a:srgbClr val="FFFFFF"/>
                </a:solidFill>
                <a:effectLst/>
                <a:uLnTx/>
                <a:uFillTx/>
                <a:latin typeface="Montserrat" pitchFamily="2" charset="77"/>
                <a:cs typeface="Corsiva Hebrew" pitchFamily="2" charset="-79"/>
              </a:rPr>
              <a:t>ATMOS CAPITAL intervient :</a:t>
            </a:r>
          </a:p>
        </p:txBody>
      </p:sp>
      <p:sp>
        <p:nvSpPr>
          <p:cNvPr id="37" name="ZoneTexte 36">
            <a:extLst>
              <a:ext uri="{FF2B5EF4-FFF2-40B4-BE49-F238E27FC236}">
                <a16:creationId xmlns:a16="http://schemas.microsoft.com/office/drawing/2014/main" id="{CDC1F99E-8556-0A2D-A041-6C9C61790792}"/>
              </a:ext>
            </a:extLst>
          </p:cNvPr>
          <p:cNvSpPr txBox="1"/>
          <p:nvPr/>
        </p:nvSpPr>
        <p:spPr>
          <a:xfrm>
            <a:off x="812086" y="2836994"/>
            <a:ext cx="5177391" cy="1158715"/>
          </a:xfrm>
          <a:prstGeom prst="rect">
            <a:avLst/>
          </a:prstGeom>
          <a:noFill/>
        </p:spPr>
        <p:txBody>
          <a:bodyPr wrap="square">
            <a:spAutoFit/>
          </a:bodyPr>
          <a:lstStyle/>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Lors de </a:t>
            </a:r>
            <a:r>
              <a:rPr lang="fr-FR" sz="1600" b="1" dirty="0">
                <a:solidFill>
                  <a:srgbClr val="FFFFFF"/>
                </a:solidFill>
                <a:latin typeface="Montserrat Light" pitchFamily="2" charset="77"/>
                <a:cs typeface="Corsiva Hebrew" pitchFamily="2" charset="-79"/>
              </a:rPr>
              <a:t>l’acquisition</a:t>
            </a: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 de bâtiments,</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Pendant toute leur </a:t>
            </a:r>
            <a:r>
              <a:rPr lang="fr-FR" sz="1600" b="1" dirty="0">
                <a:solidFill>
                  <a:srgbClr val="FFFFFF"/>
                </a:solidFill>
                <a:latin typeface="Montserrat Light" pitchFamily="2" charset="77"/>
                <a:cs typeface="Corsiva Hebrew" pitchFamily="2" charset="-79"/>
              </a:rPr>
              <a:t>exploitation</a:t>
            </a: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Et jusqu’à leur </a:t>
            </a:r>
            <a:r>
              <a:rPr lang="fr-FR" sz="1600" b="1" dirty="0">
                <a:solidFill>
                  <a:srgbClr val="FFFFFF"/>
                </a:solidFill>
                <a:latin typeface="Montserrat Light" pitchFamily="2" charset="77"/>
                <a:cs typeface="Corsiva Hebrew" pitchFamily="2" charset="-79"/>
              </a:rPr>
              <a:t>revente</a:t>
            </a:r>
            <a:r>
              <a:rPr kumimoji="0" lang="fr-FR" sz="1600" b="0"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a:t>
            </a:r>
          </a:p>
        </p:txBody>
      </p:sp>
      <p:sp>
        <p:nvSpPr>
          <p:cNvPr id="36" name="ZoneTexte 35">
            <a:extLst>
              <a:ext uri="{FF2B5EF4-FFF2-40B4-BE49-F238E27FC236}">
                <a16:creationId xmlns:a16="http://schemas.microsoft.com/office/drawing/2014/main" id="{83552783-3867-1A43-D128-1A96EF03ABEA}"/>
              </a:ext>
            </a:extLst>
          </p:cNvPr>
          <p:cNvSpPr txBox="1"/>
          <p:nvPr/>
        </p:nvSpPr>
        <p:spPr>
          <a:xfrm>
            <a:off x="812086" y="4217955"/>
            <a:ext cx="3789363"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283F68"/>
              </a:buClr>
              <a:buSzTx/>
              <a:tabLst/>
              <a:defRPr/>
            </a:pPr>
            <a:r>
              <a:rPr kumimoji="0" lang="fr-FR" b="1" u="none" strike="noStrike" kern="1200" cap="none" spc="0" normalizeH="0" baseline="0" noProof="0" dirty="0">
                <a:ln>
                  <a:noFill/>
                </a:ln>
                <a:solidFill>
                  <a:srgbClr val="FFFFFF"/>
                </a:solidFill>
                <a:effectLst/>
                <a:uLnTx/>
                <a:uFillTx/>
                <a:latin typeface="Montserrat" pitchFamily="2" charset="77"/>
                <a:cs typeface="Corsiva Hebrew" pitchFamily="2" charset="-79"/>
              </a:rPr>
              <a:t>Concrètement, nous veillons à ce que les sites soient :</a:t>
            </a:r>
          </a:p>
        </p:txBody>
      </p:sp>
      <p:sp>
        <p:nvSpPr>
          <p:cNvPr id="40" name="ZoneTexte 39">
            <a:extLst>
              <a:ext uri="{FF2B5EF4-FFF2-40B4-BE49-F238E27FC236}">
                <a16:creationId xmlns:a16="http://schemas.microsoft.com/office/drawing/2014/main" id="{08D204FA-F22A-0566-B1F8-9F0328A87E3B}"/>
              </a:ext>
            </a:extLst>
          </p:cNvPr>
          <p:cNvSpPr txBox="1"/>
          <p:nvPr/>
        </p:nvSpPr>
        <p:spPr>
          <a:xfrm>
            <a:off x="812086" y="4910876"/>
            <a:ext cx="5177391" cy="1158715"/>
          </a:xfrm>
          <a:prstGeom prst="rect">
            <a:avLst/>
          </a:prstGeom>
          <a:noFill/>
        </p:spPr>
        <p:txBody>
          <a:bodyPr wrap="square">
            <a:spAutoFit/>
          </a:bodyPr>
          <a:lstStyle/>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Bien entretenus,</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Conformes aux réglementations,</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FFFF"/>
                </a:solidFill>
                <a:effectLst/>
                <a:uLnTx/>
                <a:uFillTx/>
                <a:latin typeface="Montserrat Light" pitchFamily="2" charset="77"/>
                <a:ea typeface="+mn-ea"/>
                <a:cs typeface="Corsiva Hebrew" pitchFamily="2" charset="-79"/>
              </a:rPr>
              <a:t>Sécurisés pour les occupants et les riverains,</a:t>
            </a:r>
          </a:p>
        </p:txBody>
      </p:sp>
    </p:spTree>
    <p:extLst>
      <p:ext uri="{BB962C8B-B14F-4D97-AF65-F5344CB8AC3E}">
        <p14:creationId xmlns:p14="http://schemas.microsoft.com/office/powerpoint/2010/main" val="3362622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1ED5-CDEF-8F6E-1B77-11D78119BD80}"/>
            </a:ext>
          </a:extLst>
        </p:cNvPr>
        <p:cNvGrpSpPr/>
        <p:nvPr/>
      </p:nvGrpSpPr>
      <p:grpSpPr>
        <a:xfrm>
          <a:off x="0" y="0"/>
          <a:ext cx="0" cy="0"/>
          <a:chOff x="0" y="0"/>
          <a:chExt cx="0" cy="0"/>
        </a:xfrm>
      </p:grpSpPr>
      <p:grpSp>
        <p:nvGrpSpPr>
          <p:cNvPr id="70" name="Groupe 69">
            <a:extLst>
              <a:ext uri="{FF2B5EF4-FFF2-40B4-BE49-F238E27FC236}">
                <a16:creationId xmlns:a16="http://schemas.microsoft.com/office/drawing/2014/main" id="{4F867089-C254-220E-9179-15C1F0BDE917}"/>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71" name="Forme libre : forme 5">
              <a:extLst>
                <a:ext uri="{FF2B5EF4-FFF2-40B4-BE49-F238E27FC236}">
                  <a16:creationId xmlns:a16="http://schemas.microsoft.com/office/drawing/2014/main" id="{1B171580-BAF9-10F6-BE3D-AF9914F9C067}"/>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72" name="Forme libre : forme 6">
              <a:extLst>
                <a:ext uri="{FF2B5EF4-FFF2-40B4-BE49-F238E27FC236}">
                  <a16:creationId xmlns:a16="http://schemas.microsoft.com/office/drawing/2014/main" id="{DF45B750-D765-2A10-3289-0EFCCAA85B1E}"/>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73" name="Forme libre : forme 7">
              <a:extLst>
                <a:ext uri="{FF2B5EF4-FFF2-40B4-BE49-F238E27FC236}">
                  <a16:creationId xmlns:a16="http://schemas.microsoft.com/office/drawing/2014/main" id="{EC018F27-D0C2-0FD7-ADEA-6F2EF3110D3D}"/>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38" name="Image 37">
            <a:extLst>
              <a:ext uri="{FF2B5EF4-FFF2-40B4-BE49-F238E27FC236}">
                <a16:creationId xmlns:a16="http://schemas.microsoft.com/office/drawing/2014/main" id="{DF67BD49-2144-DF1C-6BBC-B2ED000A74DF}"/>
              </a:ext>
            </a:extLst>
          </p:cNvPr>
          <p:cNvPicPr>
            <a:picLocks noChangeAspect="1"/>
          </p:cNvPicPr>
          <p:nvPr/>
        </p:nvPicPr>
        <p:blipFill>
          <a:blip r:embed="rId2">
            <a:alphaModFix amt="77000"/>
            <a:extLst>
              <a:ext uri="{BEBA8EAE-BF5A-486C-A8C5-ECC9F3942E4B}">
                <a14:imgProps xmlns:a14="http://schemas.microsoft.com/office/drawing/2010/main">
                  <a14:imgLayer r:embed="rId3">
                    <a14:imgEffect>
                      <a14:brightnessContrast bright="-12000"/>
                    </a14:imgEffect>
                  </a14:imgLayer>
                </a14:imgProps>
              </a:ext>
            </a:extLst>
          </a:blip>
          <a:srcRect l="31848" r="31848"/>
          <a:stretch/>
        </p:blipFill>
        <p:spPr>
          <a:xfrm>
            <a:off x="2" y="-15497"/>
            <a:ext cx="1879600" cy="6873495"/>
          </a:xfrm>
          <a:custGeom>
            <a:avLst/>
            <a:gdLst>
              <a:gd name="connsiteX0" fmla="*/ 0 w 1879600"/>
              <a:gd name="connsiteY0" fmla="*/ 0 h 6873495"/>
              <a:gd name="connsiteX1" fmla="*/ 1306040 w 1879600"/>
              <a:gd name="connsiteY1" fmla="*/ 0 h 6873495"/>
              <a:gd name="connsiteX2" fmla="*/ 1879600 w 1879600"/>
              <a:gd name="connsiteY2" fmla="*/ 573560 h 6873495"/>
              <a:gd name="connsiteX3" fmla="*/ 1879599 w 1879600"/>
              <a:gd name="connsiteY3" fmla="*/ 6873495 h 6873495"/>
              <a:gd name="connsiteX4" fmla="*/ 0 w 1879600"/>
              <a:gd name="connsiteY4" fmla="*/ 6873495 h 687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00" h="6873495">
                <a:moveTo>
                  <a:pt x="0" y="0"/>
                </a:moveTo>
                <a:lnTo>
                  <a:pt x="1306040" y="0"/>
                </a:lnTo>
                <a:cubicBezTo>
                  <a:pt x="1622808" y="0"/>
                  <a:pt x="1879600" y="256792"/>
                  <a:pt x="1879600" y="573560"/>
                </a:cubicBezTo>
                <a:lnTo>
                  <a:pt x="1879599" y="6873495"/>
                </a:lnTo>
                <a:lnTo>
                  <a:pt x="0" y="6873495"/>
                </a:lnTo>
                <a:close/>
              </a:path>
            </a:pathLst>
          </a:custGeom>
          <a:solidFill>
            <a:srgbClr val="624066"/>
          </a:solidFill>
        </p:spPr>
      </p:pic>
      <p:sp>
        <p:nvSpPr>
          <p:cNvPr id="4" name="Rectangle : avec coins arrondis en haut 3">
            <a:extLst>
              <a:ext uri="{FF2B5EF4-FFF2-40B4-BE49-F238E27FC236}">
                <a16:creationId xmlns:a16="http://schemas.microsoft.com/office/drawing/2014/main" id="{EFAF7C8E-DC7A-682A-7CB7-855089714222}"/>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9C441430-BA71-3BF4-B85B-829D6000EED5}"/>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6385D632-0702-3014-7B65-17D98EE58506}"/>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FFFFFF"/>
                </a:solidFill>
                <a:effectLst/>
                <a:uLnTx/>
                <a:uFillTx/>
                <a:latin typeface="Montserrat" pitchFamily="2" charset="77"/>
                <a:cs typeface="Tahoma"/>
              </a:rPr>
              <a:t>© ATMOS CAPITAL – INV</a:t>
            </a:r>
            <a:r>
              <a:rPr kumimoji="0" lang="fr-FR" sz="900" b="1" u="none" strike="noStrike" kern="1200" cap="none" spc="5" normalizeH="0" baseline="0" noProof="0" dirty="0">
                <a:ln>
                  <a:noFill/>
                </a:ln>
                <a:solidFill>
                  <a:srgbClr val="0D2344"/>
                </a:solidFill>
                <a:effectLst/>
                <a:uLnTx/>
                <a:uFillTx/>
                <a:latin typeface="Montserrat" pitchFamily="2" charset="77"/>
                <a:cs typeface="Tahoma"/>
              </a:rPr>
              <a:t>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F2975D7F-D773-9CAF-C158-5818772B59D6}"/>
              </a:ext>
            </a:extLst>
          </p:cNvPr>
          <p:cNvSpPr>
            <a:spLocks noChangeAspect="1"/>
          </p:cNvSpPr>
          <p:nvPr/>
        </p:nvSpPr>
        <p:spPr>
          <a:xfrm>
            <a:off x="1469704" y="692045"/>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188517F-425F-CDDE-B27B-D3426995EB3B}"/>
              </a:ext>
            </a:extLst>
          </p:cNvPr>
          <p:cNvSpPr/>
          <p:nvPr/>
        </p:nvSpPr>
        <p:spPr>
          <a:xfrm>
            <a:off x="2600652" y="692044"/>
            <a:ext cx="88575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GSE – LE CONSTRUCTEUR</a:t>
            </a:r>
          </a:p>
        </p:txBody>
      </p:sp>
      <p:grpSp>
        <p:nvGrpSpPr>
          <p:cNvPr id="15" name="Groupe 14">
            <a:extLst>
              <a:ext uri="{FF2B5EF4-FFF2-40B4-BE49-F238E27FC236}">
                <a16:creationId xmlns:a16="http://schemas.microsoft.com/office/drawing/2014/main" id="{EB95C3A8-F652-23D9-D1C3-B8C53C1E82CE}"/>
              </a:ext>
            </a:extLst>
          </p:cNvPr>
          <p:cNvGrpSpPr>
            <a:grpSpLocks noChangeAspect="1"/>
          </p:cNvGrpSpPr>
          <p:nvPr/>
        </p:nvGrpSpPr>
        <p:grpSpPr>
          <a:xfrm>
            <a:off x="161411" y="6529370"/>
            <a:ext cx="263451" cy="230576"/>
            <a:chOff x="6022519" y="1565709"/>
            <a:chExt cx="3877467" cy="3368529"/>
          </a:xfrm>
          <a:solidFill>
            <a:srgbClr val="FFFFFF"/>
          </a:solidFill>
        </p:grpSpPr>
        <p:sp>
          <p:nvSpPr>
            <p:cNvPr id="16" name="Forme libre : forme 5">
              <a:extLst>
                <a:ext uri="{FF2B5EF4-FFF2-40B4-BE49-F238E27FC236}">
                  <a16:creationId xmlns:a16="http://schemas.microsoft.com/office/drawing/2014/main" id="{0071E91A-77CD-0A84-BEFB-EC8AE37B9B86}"/>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6CCF4BD1-88B4-05D7-C8F3-4F14D209FC4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2DA8892D-43EE-B616-55FA-9A627D13BB54}"/>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13C6E72C-BC82-2110-E12D-B7DD8A2D3E14}"/>
              </a:ext>
            </a:extLst>
          </p:cNvPr>
          <p:cNvSpPr txBox="1"/>
          <p:nvPr/>
        </p:nvSpPr>
        <p:spPr>
          <a:xfrm>
            <a:off x="2600652" y="1578001"/>
            <a:ext cx="7548057" cy="584775"/>
          </a:xfrm>
          <a:prstGeom prst="rect">
            <a:avLst/>
          </a:prstGeom>
          <a:noFill/>
        </p:spPr>
        <p:txBody>
          <a:bodyPr wrap="square">
            <a:spAutoFit/>
          </a:bodyPr>
          <a:lstStyle/>
          <a:p>
            <a:r>
              <a:rPr lang="fr-FR" sz="1600" dirty="0">
                <a:latin typeface="Montserrat" pitchFamily="2" charset="77"/>
              </a:rPr>
              <a:t>GSE est une société </a:t>
            </a:r>
            <a:r>
              <a:rPr lang="fr-FR" sz="1600" b="1" dirty="0">
                <a:solidFill>
                  <a:srgbClr val="283F68"/>
                </a:solidFill>
                <a:latin typeface="Montserrat" pitchFamily="2" charset="77"/>
              </a:rPr>
              <a:t>d’ingénierie française </a:t>
            </a:r>
            <a:r>
              <a:rPr lang="fr-FR" sz="1600" dirty="0">
                <a:latin typeface="Montserrat" pitchFamily="2" charset="77"/>
              </a:rPr>
              <a:t>depuis 1976 </a:t>
            </a:r>
            <a:r>
              <a:rPr lang="fr-FR" sz="1600" b="1" dirty="0">
                <a:solidFill>
                  <a:srgbClr val="283F68"/>
                </a:solidFill>
                <a:latin typeface="Montserrat" pitchFamily="2" charset="77"/>
              </a:rPr>
              <a:t>leader dans la conception et la construction clé en main </a:t>
            </a:r>
            <a:r>
              <a:rPr lang="fr-FR" sz="1600" dirty="0">
                <a:latin typeface="Montserrat" pitchFamily="2" charset="77"/>
              </a:rPr>
              <a:t>en immobilier d’entreprise</a:t>
            </a:r>
          </a:p>
        </p:txBody>
      </p:sp>
      <p:sp>
        <p:nvSpPr>
          <p:cNvPr id="39" name="Rectangle : coins arrondis 38">
            <a:extLst>
              <a:ext uri="{FF2B5EF4-FFF2-40B4-BE49-F238E27FC236}">
                <a16:creationId xmlns:a16="http://schemas.microsoft.com/office/drawing/2014/main" id="{DD4E3A42-A517-5F0E-CC70-2D8C24DACE10}"/>
              </a:ext>
            </a:extLst>
          </p:cNvPr>
          <p:cNvSpPr/>
          <p:nvPr/>
        </p:nvSpPr>
        <p:spPr>
          <a:xfrm>
            <a:off x="2662813" y="2520960"/>
            <a:ext cx="3989674" cy="1701083"/>
          </a:xfrm>
          <a:prstGeom prst="roundRect">
            <a:avLst>
              <a:gd name="adj" fmla="val 11714"/>
            </a:avLst>
          </a:prstGeom>
          <a:solidFill>
            <a:schemeClr val="bg1">
              <a:lumMod val="95000"/>
              <a:alpha val="38691"/>
            </a:schemeClr>
          </a:solidFill>
          <a:ln w="3175">
            <a:solidFill>
              <a:srgbClr val="283F68">
                <a:alpha val="30000"/>
              </a:srgbClr>
            </a:solidFill>
          </a:ln>
          <a:effectLst>
            <a:outerShdw blurRad="505436"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40" name="Rectangle : coins arrondis 39">
            <a:extLst>
              <a:ext uri="{FF2B5EF4-FFF2-40B4-BE49-F238E27FC236}">
                <a16:creationId xmlns:a16="http://schemas.microsoft.com/office/drawing/2014/main" id="{0605C6DE-7559-F63B-3A38-E29DEC1D5218}"/>
              </a:ext>
            </a:extLst>
          </p:cNvPr>
          <p:cNvSpPr/>
          <p:nvPr/>
        </p:nvSpPr>
        <p:spPr>
          <a:xfrm>
            <a:off x="2964750" y="2347018"/>
            <a:ext cx="933601" cy="417393"/>
          </a:xfrm>
          <a:prstGeom prst="roundRect">
            <a:avLst>
              <a:gd name="adj" fmla="val 50000"/>
            </a:avLst>
          </a:prstGeom>
          <a:solidFill>
            <a:srgbClr val="283F68"/>
          </a:solidFill>
          <a:ln w="3175">
            <a:solidFill>
              <a:srgbClr val="624066">
                <a:alpha val="4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Montserrat ExtraBold" pitchFamily="2" charset="77"/>
            </a:endParaRPr>
          </a:p>
        </p:txBody>
      </p:sp>
      <p:sp>
        <p:nvSpPr>
          <p:cNvPr id="43" name="Rectangle : coins arrondis 42">
            <a:extLst>
              <a:ext uri="{FF2B5EF4-FFF2-40B4-BE49-F238E27FC236}">
                <a16:creationId xmlns:a16="http://schemas.microsoft.com/office/drawing/2014/main" id="{7B994F36-9626-E819-DA9F-01ABFF007C60}"/>
              </a:ext>
            </a:extLst>
          </p:cNvPr>
          <p:cNvSpPr/>
          <p:nvPr/>
        </p:nvSpPr>
        <p:spPr>
          <a:xfrm>
            <a:off x="2662813" y="4525707"/>
            <a:ext cx="3989674" cy="1701083"/>
          </a:xfrm>
          <a:prstGeom prst="roundRect">
            <a:avLst>
              <a:gd name="adj" fmla="val 11714"/>
            </a:avLst>
          </a:prstGeom>
          <a:solidFill>
            <a:schemeClr val="bg1">
              <a:lumMod val="95000"/>
              <a:alpha val="38691"/>
            </a:schemeClr>
          </a:solidFill>
          <a:ln w="3175">
            <a:solidFill>
              <a:srgbClr val="283F68">
                <a:alpha val="30000"/>
              </a:srgbClr>
            </a:solidFill>
          </a:ln>
          <a:effectLst>
            <a:outerShdw blurRad="505436"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44" name="Rectangle : coins arrondis 43">
            <a:extLst>
              <a:ext uri="{FF2B5EF4-FFF2-40B4-BE49-F238E27FC236}">
                <a16:creationId xmlns:a16="http://schemas.microsoft.com/office/drawing/2014/main" id="{7362A932-5019-F776-66B8-622F64DE568C}"/>
              </a:ext>
            </a:extLst>
          </p:cNvPr>
          <p:cNvSpPr/>
          <p:nvPr/>
        </p:nvSpPr>
        <p:spPr>
          <a:xfrm>
            <a:off x="2964750" y="4351765"/>
            <a:ext cx="933601" cy="417393"/>
          </a:xfrm>
          <a:prstGeom prst="roundRect">
            <a:avLst>
              <a:gd name="adj" fmla="val 50000"/>
            </a:avLst>
          </a:prstGeom>
          <a:solidFill>
            <a:srgbClr val="283F68"/>
          </a:solidFill>
          <a:ln w="3175">
            <a:solidFill>
              <a:srgbClr val="624066">
                <a:alpha val="4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Montserrat ExtraBold" pitchFamily="2" charset="77"/>
            </a:endParaRPr>
          </a:p>
        </p:txBody>
      </p:sp>
      <p:sp>
        <p:nvSpPr>
          <p:cNvPr id="45" name="Rectangle : coins arrondis 44">
            <a:extLst>
              <a:ext uri="{FF2B5EF4-FFF2-40B4-BE49-F238E27FC236}">
                <a16:creationId xmlns:a16="http://schemas.microsoft.com/office/drawing/2014/main" id="{8349C6EF-06ED-1489-E845-8587CAF19D5E}"/>
              </a:ext>
            </a:extLst>
          </p:cNvPr>
          <p:cNvSpPr/>
          <p:nvPr/>
        </p:nvSpPr>
        <p:spPr>
          <a:xfrm>
            <a:off x="6948906" y="2520960"/>
            <a:ext cx="3989674" cy="1701083"/>
          </a:xfrm>
          <a:prstGeom prst="roundRect">
            <a:avLst>
              <a:gd name="adj" fmla="val 11714"/>
            </a:avLst>
          </a:prstGeom>
          <a:solidFill>
            <a:schemeClr val="bg1">
              <a:lumMod val="95000"/>
              <a:alpha val="38691"/>
            </a:schemeClr>
          </a:solidFill>
          <a:ln w="3175">
            <a:solidFill>
              <a:srgbClr val="283F68">
                <a:alpha val="30000"/>
              </a:srgbClr>
            </a:solidFill>
          </a:ln>
          <a:effectLst>
            <a:outerShdw blurRad="505436"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46" name="Rectangle : coins arrondis 45">
            <a:extLst>
              <a:ext uri="{FF2B5EF4-FFF2-40B4-BE49-F238E27FC236}">
                <a16:creationId xmlns:a16="http://schemas.microsoft.com/office/drawing/2014/main" id="{6338698B-4367-34F1-0370-98C18D1AE8DA}"/>
              </a:ext>
            </a:extLst>
          </p:cNvPr>
          <p:cNvSpPr/>
          <p:nvPr/>
        </p:nvSpPr>
        <p:spPr>
          <a:xfrm>
            <a:off x="7250843" y="2347018"/>
            <a:ext cx="933601" cy="417393"/>
          </a:xfrm>
          <a:prstGeom prst="roundRect">
            <a:avLst>
              <a:gd name="adj" fmla="val 50000"/>
            </a:avLst>
          </a:prstGeom>
          <a:solidFill>
            <a:srgbClr val="283F68"/>
          </a:solidFill>
          <a:ln w="3175">
            <a:solidFill>
              <a:srgbClr val="624066">
                <a:alpha val="4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Montserrat ExtraBold" pitchFamily="2" charset="77"/>
            </a:endParaRPr>
          </a:p>
        </p:txBody>
      </p:sp>
      <p:sp>
        <p:nvSpPr>
          <p:cNvPr id="47" name="Rectangle : coins arrondis 46">
            <a:extLst>
              <a:ext uri="{FF2B5EF4-FFF2-40B4-BE49-F238E27FC236}">
                <a16:creationId xmlns:a16="http://schemas.microsoft.com/office/drawing/2014/main" id="{017E700A-B0A7-EE08-BD05-0F19B32FC2C8}"/>
              </a:ext>
            </a:extLst>
          </p:cNvPr>
          <p:cNvSpPr/>
          <p:nvPr/>
        </p:nvSpPr>
        <p:spPr>
          <a:xfrm>
            <a:off x="6948906" y="4525707"/>
            <a:ext cx="3989674" cy="1701083"/>
          </a:xfrm>
          <a:prstGeom prst="roundRect">
            <a:avLst>
              <a:gd name="adj" fmla="val 11714"/>
            </a:avLst>
          </a:prstGeom>
          <a:solidFill>
            <a:schemeClr val="bg1">
              <a:lumMod val="95000"/>
              <a:alpha val="38691"/>
            </a:schemeClr>
          </a:solidFill>
          <a:ln w="3175">
            <a:solidFill>
              <a:srgbClr val="283F68">
                <a:alpha val="30000"/>
              </a:srgbClr>
            </a:solidFill>
          </a:ln>
          <a:effectLst>
            <a:outerShdw blurRad="505436"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48" name="Rectangle : coins arrondis 47">
            <a:extLst>
              <a:ext uri="{FF2B5EF4-FFF2-40B4-BE49-F238E27FC236}">
                <a16:creationId xmlns:a16="http://schemas.microsoft.com/office/drawing/2014/main" id="{56F7CD47-8596-F43C-E2EB-CE463F74D586}"/>
              </a:ext>
            </a:extLst>
          </p:cNvPr>
          <p:cNvSpPr/>
          <p:nvPr/>
        </p:nvSpPr>
        <p:spPr>
          <a:xfrm>
            <a:off x="7250843" y="4351765"/>
            <a:ext cx="933601" cy="417393"/>
          </a:xfrm>
          <a:prstGeom prst="roundRect">
            <a:avLst>
              <a:gd name="adj" fmla="val 50000"/>
            </a:avLst>
          </a:prstGeom>
          <a:solidFill>
            <a:srgbClr val="283F68"/>
          </a:solidFill>
          <a:ln w="3175">
            <a:solidFill>
              <a:srgbClr val="624066">
                <a:alpha val="4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Montserrat ExtraBold" pitchFamily="2" charset="77"/>
            </a:endParaRPr>
          </a:p>
        </p:txBody>
      </p:sp>
      <p:sp>
        <p:nvSpPr>
          <p:cNvPr id="51" name="ZoneTexte 50">
            <a:extLst>
              <a:ext uri="{FF2B5EF4-FFF2-40B4-BE49-F238E27FC236}">
                <a16:creationId xmlns:a16="http://schemas.microsoft.com/office/drawing/2014/main" id="{0735C794-A5E9-BB26-A0B6-574FFD4629AF}"/>
              </a:ext>
            </a:extLst>
          </p:cNvPr>
          <p:cNvSpPr txBox="1"/>
          <p:nvPr/>
        </p:nvSpPr>
        <p:spPr>
          <a:xfrm>
            <a:off x="2947303" y="2913418"/>
            <a:ext cx="3252373" cy="1015663"/>
          </a:xfrm>
          <a:prstGeom prst="rect">
            <a:avLst/>
          </a:prstGeom>
          <a:noFill/>
        </p:spPr>
        <p:txBody>
          <a:bodyPr wrap="square">
            <a:spAutoFit/>
          </a:bodyPr>
          <a:lstStyle/>
          <a:p>
            <a:r>
              <a:rPr lang="fr-FR" sz="1200" b="1" dirty="0">
                <a:solidFill>
                  <a:srgbClr val="283F68"/>
                </a:solidFill>
                <a:latin typeface="Montserrat SemiBold" pitchFamily="2" charset="77"/>
              </a:rPr>
              <a:t>21</a:t>
            </a:r>
            <a:r>
              <a:rPr lang="fr-FR" sz="1200" dirty="0">
                <a:latin typeface="Montserrat Light" pitchFamily="2" charset="77"/>
              </a:rPr>
              <a:t> </a:t>
            </a:r>
            <a:r>
              <a:rPr lang="fr-FR" sz="1200" b="1" dirty="0">
                <a:solidFill>
                  <a:srgbClr val="283F68"/>
                </a:solidFill>
                <a:latin typeface="Montserrat SemiBold" pitchFamily="2" charset="77"/>
              </a:rPr>
              <a:t>millions</a:t>
            </a:r>
            <a:r>
              <a:rPr lang="fr-FR" sz="1200" dirty="0">
                <a:latin typeface="Montserrat Light" pitchFamily="2" charset="77"/>
              </a:rPr>
              <a:t> de m² construits / </a:t>
            </a:r>
            <a:r>
              <a:rPr lang="fr-FR" sz="1200" b="1" dirty="0">
                <a:solidFill>
                  <a:srgbClr val="283F68"/>
                </a:solidFill>
                <a:latin typeface="Montserrat SemiBold" pitchFamily="2" charset="77"/>
              </a:rPr>
              <a:t>67% </a:t>
            </a:r>
            <a:r>
              <a:rPr lang="fr-FR" sz="1200" dirty="0">
                <a:latin typeface="Montserrat Light" pitchFamily="2" charset="77"/>
              </a:rPr>
              <a:t>de projets </a:t>
            </a:r>
            <a:r>
              <a:rPr lang="fr-FR" sz="1200" b="1" dirty="0">
                <a:solidFill>
                  <a:srgbClr val="283F68"/>
                </a:solidFill>
                <a:latin typeface="Montserrat SemiBold" pitchFamily="2" charset="77"/>
              </a:rPr>
              <a:t>certifiés</a:t>
            </a:r>
            <a:r>
              <a:rPr lang="fr-FR" sz="1200" dirty="0">
                <a:latin typeface="Montserrat Light" pitchFamily="2" charset="77"/>
              </a:rPr>
              <a:t> /</a:t>
            </a:r>
            <a:r>
              <a:rPr lang="fr-FR" sz="1200" b="1" dirty="0">
                <a:solidFill>
                  <a:srgbClr val="283F68"/>
                </a:solidFill>
                <a:latin typeface="Montserrat SemiBold" pitchFamily="2" charset="77"/>
              </a:rPr>
              <a:t>57</a:t>
            </a:r>
            <a:r>
              <a:rPr lang="fr-FR" sz="1200" dirty="0">
                <a:latin typeface="Montserrat Light" pitchFamily="2" charset="77"/>
              </a:rPr>
              <a:t> projets/ans </a:t>
            </a:r>
          </a:p>
          <a:p>
            <a:endParaRPr lang="fr-FR" sz="1200" dirty="0">
              <a:latin typeface="Montserrat Light" pitchFamily="2" charset="77"/>
            </a:endParaRPr>
          </a:p>
          <a:p>
            <a:r>
              <a:rPr lang="fr-FR" sz="1200" b="1" dirty="0">
                <a:solidFill>
                  <a:srgbClr val="283F68"/>
                </a:solidFill>
                <a:latin typeface="Montserrat SemiBold" pitchFamily="2" charset="77"/>
              </a:rPr>
              <a:t>620</a:t>
            </a:r>
            <a:r>
              <a:rPr lang="fr-FR" sz="1200" dirty="0">
                <a:latin typeface="Montserrat Light" pitchFamily="2" charset="77"/>
              </a:rPr>
              <a:t> collaborateurs, </a:t>
            </a:r>
            <a:r>
              <a:rPr lang="fr-FR" sz="1200" b="1" dirty="0">
                <a:solidFill>
                  <a:srgbClr val="283F68"/>
                </a:solidFill>
                <a:latin typeface="Montserrat SemiBold" pitchFamily="2" charset="77"/>
              </a:rPr>
              <a:t>15</a:t>
            </a:r>
            <a:r>
              <a:rPr lang="fr-FR" sz="1200" dirty="0">
                <a:latin typeface="Montserrat Light" pitchFamily="2" charset="77"/>
              </a:rPr>
              <a:t> agences en France, </a:t>
            </a:r>
            <a:r>
              <a:rPr lang="fr-FR" sz="1200" b="1" dirty="0">
                <a:solidFill>
                  <a:srgbClr val="283F68"/>
                </a:solidFill>
                <a:latin typeface="Montserrat SemiBold" pitchFamily="2" charset="77"/>
              </a:rPr>
              <a:t>5</a:t>
            </a:r>
            <a:r>
              <a:rPr lang="fr-FR" sz="1200" dirty="0">
                <a:latin typeface="Montserrat Light" pitchFamily="2" charset="77"/>
              </a:rPr>
              <a:t> pays en Europe</a:t>
            </a:r>
          </a:p>
        </p:txBody>
      </p:sp>
      <p:sp>
        <p:nvSpPr>
          <p:cNvPr id="52" name="ZoneTexte 51">
            <a:extLst>
              <a:ext uri="{FF2B5EF4-FFF2-40B4-BE49-F238E27FC236}">
                <a16:creationId xmlns:a16="http://schemas.microsoft.com/office/drawing/2014/main" id="{E1B051E2-5A1D-DFD8-C497-548F9FD9AF10}"/>
              </a:ext>
            </a:extLst>
          </p:cNvPr>
          <p:cNvSpPr txBox="1"/>
          <p:nvPr/>
        </p:nvSpPr>
        <p:spPr>
          <a:xfrm>
            <a:off x="2947303" y="4968559"/>
            <a:ext cx="3252373" cy="461665"/>
          </a:xfrm>
          <a:prstGeom prst="rect">
            <a:avLst/>
          </a:prstGeom>
          <a:noFill/>
        </p:spPr>
        <p:txBody>
          <a:bodyPr wrap="square">
            <a:spAutoFit/>
          </a:bodyPr>
          <a:lstStyle/>
          <a:p>
            <a:r>
              <a:rPr lang="fr-FR" sz="1200" b="1" dirty="0">
                <a:solidFill>
                  <a:srgbClr val="283F68"/>
                </a:solidFill>
                <a:latin typeface="Montserrat SemiBold" pitchFamily="2" charset="77"/>
              </a:rPr>
              <a:t>Une gamme complète de services </a:t>
            </a:r>
            <a:r>
              <a:rPr lang="fr-FR" sz="1200" dirty="0">
                <a:latin typeface="Montserrat Light" pitchFamily="2" charset="77"/>
              </a:rPr>
              <a:t>avec des équipes internes dédiées</a:t>
            </a:r>
          </a:p>
        </p:txBody>
      </p:sp>
      <p:sp>
        <p:nvSpPr>
          <p:cNvPr id="53" name="ZoneTexte 52">
            <a:extLst>
              <a:ext uri="{FF2B5EF4-FFF2-40B4-BE49-F238E27FC236}">
                <a16:creationId xmlns:a16="http://schemas.microsoft.com/office/drawing/2014/main" id="{AC60195B-B4F7-F4A1-94D5-ED478DD0CDC9}"/>
              </a:ext>
            </a:extLst>
          </p:cNvPr>
          <p:cNvSpPr txBox="1"/>
          <p:nvPr/>
        </p:nvSpPr>
        <p:spPr>
          <a:xfrm>
            <a:off x="7250843" y="4968559"/>
            <a:ext cx="3252373" cy="1015663"/>
          </a:xfrm>
          <a:prstGeom prst="rect">
            <a:avLst/>
          </a:prstGeom>
          <a:noFill/>
        </p:spPr>
        <p:txBody>
          <a:bodyPr wrap="square">
            <a:spAutoFit/>
          </a:bodyPr>
          <a:lstStyle/>
          <a:p>
            <a:r>
              <a:rPr lang="fr-FR" sz="1200" b="1" dirty="0">
                <a:solidFill>
                  <a:srgbClr val="283F68"/>
                </a:solidFill>
                <a:latin typeface="Montserrat SemiBold" pitchFamily="2" charset="77"/>
              </a:rPr>
              <a:t>GSE : Société à Mission avec une raison d’être : </a:t>
            </a:r>
            <a:r>
              <a:rPr lang="fr-FR" sz="1200" dirty="0">
                <a:latin typeface="Montserrat Light" pitchFamily="2" charset="77"/>
              </a:rPr>
              <a:t>« Concevoir et bâtir dans le respect de la nature, se développer en étant au service des territoires, prospérer en prenant soin de l’humain »</a:t>
            </a:r>
          </a:p>
        </p:txBody>
      </p:sp>
      <p:sp>
        <p:nvSpPr>
          <p:cNvPr id="54" name="ZoneTexte 53">
            <a:extLst>
              <a:ext uri="{FF2B5EF4-FFF2-40B4-BE49-F238E27FC236}">
                <a16:creationId xmlns:a16="http://schemas.microsoft.com/office/drawing/2014/main" id="{FF59DEDF-7631-6684-381E-958ED1DD24A4}"/>
              </a:ext>
            </a:extLst>
          </p:cNvPr>
          <p:cNvSpPr txBox="1"/>
          <p:nvPr/>
        </p:nvSpPr>
        <p:spPr>
          <a:xfrm>
            <a:off x="7250843" y="2913418"/>
            <a:ext cx="3252373" cy="1015663"/>
          </a:xfrm>
          <a:prstGeom prst="rect">
            <a:avLst/>
          </a:prstGeom>
          <a:noFill/>
        </p:spPr>
        <p:txBody>
          <a:bodyPr wrap="square">
            <a:spAutoFit/>
          </a:bodyPr>
          <a:lstStyle/>
          <a:p>
            <a:r>
              <a:rPr lang="fr-FR" sz="1200" b="1" dirty="0">
                <a:solidFill>
                  <a:srgbClr val="283F68"/>
                </a:solidFill>
                <a:latin typeface="Montserrat SemiBold" pitchFamily="2" charset="77"/>
              </a:rPr>
              <a:t>Une entreprise engagée </a:t>
            </a:r>
            <a:r>
              <a:rPr lang="fr-FR" sz="1200" dirty="0">
                <a:latin typeface="Montserrat Light" pitchFamily="2" charset="77"/>
              </a:rPr>
              <a:t>avec la construction de </a:t>
            </a:r>
            <a:r>
              <a:rPr lang="fr-FR" sz="1200" b="1" dirty="0">
                <a:solidFill>
                  <a:srgbClr val="283F68"/>
                </a:solidFill>
                <a:latin typeface="Montserrat SemiBold" pitchFamily="2" charset="77"/>
              </a:rPr>
              <a:t>bâtiments écoresponsables</a:t>
            </a:r>
            <a:r>
              <a:rPr lang="fr-FR" sz="1200" dirty="0">
                <a:latin typeface="Montserrat Light" pitchFamily="2" charset="77"/>
              </a:rPr>
              <a:t> </a:t>
            </a:r>
            <a:r>
              <a:rPr lang="fr-FR" sz="1200" b="1" dirty="0">
                <a:solidFill>
                  <a:srgbClr val="283F68"/>
                </a:solidFill>
                <a:latin typeface="Montserrat SemiBold" pitchFamily="2" charset="77"/>
              </a:rPr>
              <a:t>des Valeurs </a:t>
            </a:r>
            <a:r>
              <a:rPr lang="fr-FR" sz="1200" dirty="0">
                <a:latin typeface="Montserrat Light" pitchFamily="2" charset="77"/>
              </a:rPr>
              <a:t>: </a:t>
            </a:r>
            <a:r>
              <a:rPr lang="fr-FR" sz="1200" b="1" dirty="0">
                <a:solidFill>
                  <a:srgbClr val="283F68"/>
                </a:solidFill>
                <a:latin typeface="Montserrat SemiBold" pitchFamily="2" charset="77"/>
              </a:rPr>
              <a:t>P</a:t>
            </a:r>
            <a:r>
              <a:rPr lang="fr-FR" sz="1200" dirty="0">
                <a:latin typeface="Montserrat Light" pitchFamily="2" charset="77"/>
              </a:rPr>
              <a:t>erformance, </a:t>
            </a:r>
            <a:r>
              <a:rPr lang="fr-FR" sz="1200" b="1" dirty="0">
                <a:solidFill>
                  <a:srgbClr val="283F68"/>
                </a:solidFill>
                <a:latin typeface="Montserrat SemiBold" pitchFamily="2" charset="77"/>
              </a:rPr>
              <a:t>A</a:t>
            </a:r>
            <a:r>
              <a:rPr lang="fr-FR" sz="1200" dirty="0">
                <a:latin typeface="Montserrat Light" pitchFamily="2" charset="77"/>
              </a:rPr>
              <a:t>gilité, </a:t>
            </a:r>
            <a:r>
              <a:rPr lang="fr-FR" sz="1200" b="1" dirty="0">
                <a:solidFill>
                  <a:srgbClr val="283F68"/>
                </a:solidFill>
                <a:latin typeface="Montserrat SemiBold" pitchFamily="2" charset="77"/>
              </a:rPr>
              <a:t>C</a:t>
            </a:r>
            <a:r>
              <a:rPr lang="fr-FR" sz="1200" dirty="0">
                <a:latin typeface="Montserrat Light" pitchFamily="2" charset="77"/>
              </a:rPr>
              <a:t>ollaboratif, </a:t>
            </a:r>
            <a:r>
              <a:rPr lang="fr-FR" sz="1200" b="1" dirty="0">
                <a:solidFill>
                  <a:srgbClr val="283F68"/>
                </a:solidFill>
                <a:latin typeface="Montserrat SemiBold" pitchFamily="2" charset="77"/>
              </a:rPr>
              <a:t>T</a:t>
            </a:r>
            <a:r>
              <a:rPr lang="fr-FR" sz="1200" dirty="0">
                <a:latin typeface="Montserrat Light" pitchFamily="2" charset="77"/>
              </a:rPr>
              <a:t>ransparence, </a:t>
            </a:r>
            <a:r>
              <a:rPr lang="fr-FR" sz="1200" b="1" dirty="0">
                <a:solidFill>
                  <a:srgbClr val="283F68"/>
                </a:solidFill>
                <a:latin typeface="Montserrat SemiBold" pitchFamily="2" charset="77"/>
              </a:rPr>
              <a:t>E</a:t>
            </a:r>
            <a:r>
              <a:rPr lang="fr-FR" sz="1200" dirty="0">
                <a:latin typeface="Montserrat Light" pitchFamily="2" charset="77"/>
              </a:rPr>
              <a:t>ngagement </a:t>
            </a:r>
          </a:p>
        </p:txBody>
      </p:sp>
      <p:sp>
        <p:nvSpPr>
          <p:cNvPr id="58" name="Forme libre 57">
            <a:extLst>
              <a:ext uri="{FF2B5EF4-FFF2-40B4-BE49-F238E27FC236}">
                <a16:creationId xmlns:a16="http://schemas.microsoft.com/office/drawing/2014/main" id="{F22C3EBF-6A73-9599-5899-76B0B0BBE2D0}"/>
              </a:ext>
            </a:extLst>
          </p:cNvPr>
          <p:cNvSpPr>
            <a:spLocks noChangeAspect="1"/>
          </p:cNvSpPr>
          <p:nvPr/>
        </p:nvSpPr>
        <p:spPr>
          <a:xfrm>
            <a:off x="7562392" y="2427969"/>
            <a:ext cx="310501" cy="255840"/>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FFFFFF"/>
          </a:solidFill>
          <a:ln w="9525" cap="flat">
            <a:noFill/>
            <a:prstDash val="solid"/>
            <a:miter/>
          </a:ln>
        </p:spPr>
        <p:txBody>
          <a:bodyPr/>
          <a:lstStyle/>
          <a:p>
            <a:endParaRPr lang="fr-FR"/>
          </a:p>
        </p:txBody>
      </p:sp>
      <p:sp>
        <p:nvSpPr>
          <p:cNvPr id="61" name="Forme libre 60">
            <a:extLst>
              <a:ext uri="{FF2B5EF4-FFF2-40B4-BE49-F238E27FC236}">
                <a16:creationId xmlns:a16="http://schemas.microsoft.com/office/drawing/2014/main" id="{64DD5989-F148-0B31-F0B0-C3C81849B0C1}"/>
              </a:ext>
            </a:extLst>
          </p:cNvPr>
          <p:cNvSpPr>
            <a:spLocks noChangeAspect="1"/>
          </p:cNvSpPr>
          <p:nvPr/>
        </p:nvSpPr>
        <p:spPr>
          <a:xfrm>
            <a:off x="3272979" y="2427969"/>
            <a:ext cx="310501" cy="255840"/>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FFFFFF"/>
          </a:solidFill>
          <a:ln w="9525" cap="flat">
            <a:noFill/>
            <a:prstDash val="solid"/>
            <a:miter/>
          </a:ln>
        </p:spPr>
        <p:txBody>
          <a:bodyPr/>
          <a:lstStyle/>
          <a:p>
            <a:endParaRPr lang="fr-FR"/>
          </a:p>
        </p:txBody>
      </p:sp>
      <p:sp>
        <p:nvSpPr>
          <p:cNvPr id="63" name="Forme libre 62">
            <a:extLst>
              <a:ext uri="{FF2B5EF4-FFF2-40B4-BE49-F238E27FC236}">
                <a16:creationId xmlns:a16="http://schemas.microsoft.com/office/drawing/2014/main" id="{067A9A83-E50B-C264-7437-8FE2E74F7DE5}"/>
              </a:ext>
            </a:extLst>
          </p:cNvPr>
          <p:cNvSpPr>
            <a:spLocks noChangeAspect="1"/>
          </p:cNvSpPr>
          <p:nvPr/>
        </p:nvSpPr>
        <p:spPr>
          <a:xfrm>
            <a:off x="7562391" y="4432541"/>
            <a:ext cx="310501" cy="255840"/>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FFFFFF"/>
          </a:solidFill>
          <a:ln w="9525" cap="flat">
            <a:noFill/>
            <a:prstDash val="solid"/>
            <a:miter/>
          </a:ln>
        </p:spPr>
        <p:txBody>
          <a:bodyPr/>
          <a:lstStyle/>
          <a:p>
            <a:endParaRPr lang="fr-FR"/>
          </a:p>
        </p:txBody>
      </p:sp>
      <p:sp>
        <p:nvSpPr>
          <p:cNvPr id="67" name="Forme libre 66">
            <a:extLst>
              <a:ext uri="{FF2B5EF4-FFF2-40B4-BE49-F238E27FC236}">
                <a16:creationId xmlns:a16="http://schemas.microsoft.com/office/drawing/2014/main" id="{436DE8DD-78D6-3135-46EA-6F9DDAE6F96A}"/>
              </a:ext>
            </a:extLst>
          </p:cNvPr>
          <p:cNvSpPr>
            <a:spLocks noChangeAspect="1"/>
          </p:cNvSpPr>
          <p:nvPr/>
        </p:nvSpPr>
        <p:spPr>
          <a:xfrm>
            <a:off x="3263647" y="4424594"/>
            <a:ext cx="335806" cy="271735"/>
          </a:xfrm>
          <a:custGeom>
            <a:avLst/>
            <a:gdLst>
              <a:gd name="csX0" fmla="*/ 126595 w 870996"/>
              <a:gd name="csY0" fmla="*/ 270015 h 704810"/>
              <a:gd name="csX1" fmla="*/ 224297 w 870996"/>
              <a:gd name="csY1" fmla="*/ 270015 h 704810"/>
              <a:gd name="csX2" fmla="*/ 250517 w 870996"/>
              <a:gd name="csY2" fmla="*/ 272762 h 704810"/>
              <a:gd name="csX3" fmla="*/ 241900 w 870996"/>
              <a:gd name="csY3" fmla="*/ 321976 h 704810"/>
              <a:gd name="csX4" fmla="*/ 241900 w 870996"/>
              <a:gd name="csY4" fmla="*/ 415098 h 704810"/>
              <a:gd name="csX5" fmla="*/ 221079 w 870996"/>
              <a:gd name="csY5" fmla="*/ 507738 h 704810"/>
              <a:gd name="csX6" fmla="*/ 222485 w 870996"/>
              <a:gd name="csY6" fmla="*/ 532345 h 704810"/>
              <a:gd name="csX7" fmla="*/ 34540 w 870996"/>
              <a:gd name="csY7" fmla="*/ 532382 h 704810"/>
              <a:gd name="csX8" fmla="*/ 0 w 870996"/>
              <a:gd name="csY8" fmla="*/ 497717 h 704810"/>
              <a:gd name="csX9" fmla="*/ 0 w 870996"/>
              <a:gd name="csY9" fmla="*/ 396982 h 704810"/>
              <a:gd name="csX10" fmla="*/ 126587 w 870996"/>
              <a:gd name="csY10" fmla="*/ 269938 h 704810"/>
              <a:gd name="csX11" fmla="*/ 435502 w 870996"/>
              <a:gd name="csY11" fmla="*/ 310879 h 704810"/>
              <a:gd name="csX12" fmla="*/ 239246 w 870996"/>
              <a:gd name="csY12" fmla="*/ 507845 h 704810"/>
              <a:gd name="csX13" fmla="*/ 435502 w 870996"/>
              <a:gd name="csY13" fmla="*/ 704810 h 704810"/>
              <a:gd name="csX14" fmla="*/ 631759 w 870996"/>
              <a:gd name="csY14" fmla="*/ 507845 h 704810"/>
              <a:gd name="csX15" fmla="*/ 435502 w 870996"/>
              <a:gd name="csY15" fmla="*/ 310879 h 704810"/>
              <a:gd name="csX16" fmla="*/ 308433 w 870996"/>
              <a:gd name="csY16" fmla="*/ 528672 h 704810"/>
              <a:gd name="csX17" fmla="*/ 309468 w 870996"/>
              <a:gd name="csY17" fmla="*/ 495713 h 704810"/>
              <a:gd name="csX18" fmla="*/ 342308 w 870996"/>
              <a:gd name="csY18" fmla="*/ 496753 h 704810"/>
              <a:gd name="csX19" fmla="*/ 386242 w 870996"/>
              <a:gd name="csY19" fmla="*/ 543777 h 704810"/>
              <a:gd name="csX20" fmla="*/ 507612 w 870996"/>
              <a:gd name="csY20" fmla="*/ 421968 h 704810"/>
              <a:gd name="csX21" fmla="*/ 540563 w 870996"/>
              <a:gd name="csY21" fmla="*/ 421968 h 704810"/>
              <a:gd name="csX22" fmla="*/ 540563 w 870996"/>
              <a:gd name="csY22" fmla="*/ 455038 h 704810"/>
              <a:gd name="csX23" fmla="*/ 402142 w 870996"/>
              <a:gd name="csY23" fmla="*/ 593959 h 704810"/>
              <a:gd name="csX24" fmla="*/ 368711 w 870996"/>
              <a:gd name="csY24" fmla="*/ 593403 h 704810"/>
              <a:gd name="csX25" fmla="*/ 308395 w 870996"/>
              <a:gd name="csY25" fmla="*/ 528785 h 704810"/>
              <a:gd name="csX26" fmla="*/ 435502 w 870996"/>
              <a:gd name="csY26" fmla="*/ 0 h 704810"/>
              <a:gd name="csX27" fmla="*/ 522964 w 870996"/>
              <a:gd name="csY27" fmla="*/ 87778 h 704810"/>
              <a:gd name="csX28" fmla="*/ 435502 w 870996"/>
              <a:gd name="csY28" fmla="*/ 175555 h 704810"/>
              <a:gd name="csX29" fmla="*/ 348041 w 870996"/>
              <a:gd name="csY29" fmla="*/ 87778 h 704810"/>
              <a:gd name="csX30" fmla="*/ 435502 w 870996"/>
              <a:gd name="csY30" fmla="*/ 0 h 704810"/>
              <a:gd name="csX31" fmla="*/ 695559 w 870996"/>
              <a:gd name="csY31" fmla="*/ 87406 h 704810"/>
              <a:gd name="csX32" fmla="*/ 776881 w 870996"/>
              <a:gd name="csY32" fmla="*/ 169022 h 704810"/>
              <a:gd name="csX33" fmla="*/ 695559 w 870996"/>
              <a:gd name="csY33" fmla="*/ 250638 h 704810"/>
              <a:gd name="csX34" fmla="*/ 614237 w 870996"/>
              <a:gd name="csY34" fmla="*/ 169022 h 704810"/>
              <a:gd name="csX35" fmla="*/ 695559 w 870996"/>
              <a:gd name="csY35" fmla="*/ 87406 h 704810"/>
              <a:gd name="csX36" fmla="*/ 175446 w 870996"/>
              <a:gd name="csY36" fmla="*/ 87406 h 704810"/>
              <a:gd name="csX37" fmla="*/ 256768 w 870996"/>
              <a:gd name="csY37" fmla="*/ 169022 h 704810"/>
              <a:gd name="csX38" fmla="*/ 175446 w 870996"/>
              <a:gd name="csY38" fmla="*/ 250638 h 704810"/>
              <a:gd name="csX39" fmla="*/ 94124 w 870996"/>
              <a:gd name="csY39" fmla="*/ 169022 h 704810"/>
              <a:gd name="csX40" fmla="*/ 175446 w 870996"/>
              <a:gd name="csY40" fmla="*/ 87406 h 704810"/>
              <a:gd name="csX41" fmla="*/ 386651 w 870996"/>
              <a:gd name="csY41" fmla="*/ 195077 h 704810"/>
              <a:gd name="csX42" fmla="*/ 484353 w 870996"/>
              <a:gd name="csY42" fmla="*/ 195077 h 704810"/>
              <a:gd name="csX43" fmla="*/ 610940 w 870996"/>
              <a:gd name="csY43" fmla="*/ 322121 h 704810"/>
              <a:gd name="csX44" fmla="*/ 610940 w 870996"/>
              <a:gd name="csY44" fmla="*/ 384066 h 704810"/>
              <a:gd name="csX45" fmla="*/ 435502 w 870996"/>
              <a:gd name="csY45" fmla="*/ 292651 h 704810"/>
              <a:gd name="csX46" fmla="*/ 260064 w 870996"/>
              <a:gd name="csY46" fmla="*/ 384066 h 704810"/>
              <a:gd name="csX47" fmla="*/ 260064 w 870996"/>
              <a:gd name="csY47" fmla="*/ 322121 h 704810"/>
              <a:gd name="csX48" fmla="*/ 386651 w 870996"/>
              <a:gd name="csY48" fmla="*/ 195077 h 704810"/>
              <a:gd name="csX49" fmla="*/ 646708 w 870996"/>
              <a:gd name="csY49" fmla="*/ 270012 h 704810"/>
              <a:gd name="csX50" fmla="*/ 744410 w 870996"/>
              <a:gd name="csY50" fmla="*/ 270012 h 704810"/>
              <a:gd name="csX51" fmla="*/ 870997 w 870996"/>
              <a:gd name="csY51" fmla="*/ 397056 h 704810"/>
              <a:gd name="csX52" fmla="*/ 870997 w 870996"/>
              <a:gd name="csY52" fmla="*/ 497791 h 704810"/>
              <a:gd name="csX53" fmla="*/ 836456 w 870996"/>
              <a:gd name="csY53" fmla="*/ 532456 h 704810"/>
              <a:gd name="csX54" fmla="*/ 648512 w 870996"/>
              <a:gd name="csY54" fmla="*/ 532456 h 704810"/>
              <a:gd name="csX55" fmla="*/ 649918 w 870996"/>
              <a:gd name="csY55" fmla="*/ 507849 h 704810"/>
              <a:gd name="csX56" fmla="*/ 629097 w 870996"/>
              <a:gd name="csY56" fmla="*/ 415210 h 704810"/>
              <a:gd name="csX57" fmla="*/ 629097 w 870996"/>
              <a:gd name="csY57" fmla="*/ 322088 h 704810"/>
              <a:gd name="csX58" fmla="*/ 620480 w 870996"/>
              <a:gd name="csY58" fmla="*/ 272873 h 704810"/>
              <a:gd name="csX59" fmla="*/ 646700 w 870996"/>
              <a:gd name="csY59" fmla="*/ 270127 h 704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870996" h="704810">
                <a:moveTo>
                  <a:pt x="126595" y="270015"/>
                </a:moveTo>
                <a:lnTo>
                  <a:pt x="224297" y="270015"/>
                </a:lnTo>
                <a:cubicBezTo>
                  <a:pt x="233283" y="270015"/>
                  <a:pt x="242085" y="270980"/>
                  <a:pt x="250517" y="272762"/>
                </a:cubicBezTo>
                <a:cubicBezTo>
                  <a:pt x="244932" y="288164"/>
                  <a:pt x="241900" y="304792"/>
                  <a:pt x="241900" y="321976"/>
                </a:cubicBezTo>
                <a:lnTo>
                  <a:pt x="241900" y="415098"/>
                </a:lnTo>
                <a:cubicBezTo>
                  <a:pt x="228549" y="443120"/>
                  <a:pt x="221079" y="474594"/>
                  <a:pt x="221079" y="507738"/>
                </a:cubicBezTo>
                <a:cubicBezTo>
                  <a:pt x="221079" y="516089"/>
                  <a:pt x="221560" y="524254"/>
                  <a:pt x="222485" y="532345"/>
                </a:cubicBezTo>
                <a:lnTo>
                  <a:pt x="34540" y="532382"/>
                </a:lnTo>
                <a:cubicBezTo>
                  <a:pt x="15495" y="532382"/>
                  <a:pt x="0" y="516794"/>
                  <a:pt x="0" y="497717"/>
                </a:cubicBezTo>
                <a:lnTo>
                  <a:pt x="0" y="396982"/>
                </a:lnTo>
                <a:cubicBezTo>
                  <a:pt x="0" y="327057"/>
                  <a:pt x="56914" y="269938"/>
                  <a:pt x="126587" y="269938"/>
                </a:cubicBezTo>
                <a:close/>
                <a:moveTo>
                  <a:pt x="435502" y="310879"/>
                </a:moveTo>
                <a:cubicBezTo>
                  <a:pt x="327112" y="310879"/>
                  <a:pt x="239246" y="399064"/>
                  <a:pt x="239246" y="507845"/>
                </a:cubicBezTo>
                <a:cubicBezTo>
                  <a:pt x="239246" y="616625"/>
                  <a:pt x="327113" y="704810"/>
                  <a:pt x="435502" y="704810"/>
                </a:cubicBezTo>
                <a:cubicBezTo>
                  <a:pt x="543891" y="704810"/>
                  <a:pt x="631759" y="616625"/>
                  <a:pt x="631759" y="507845"/>
                </a:cubicBezTo>
                <a:cubicBezTo>
                  <a:pt x="631759" y="399064"/>
                  <a:pt x="543891" y="310879"/>
                  <a:pt x="435502" y="310879"/>
                </a:cubicBezTo>
                <a:close/>
                <a:moveTo>
                  <a:pt x="308433" y="528672"/>
                </a:moveTo>
                <a:cubicBezTo>
                  <a:pt x="299631" y="519282"/>
                  <a:pt x="300112" y="504547"/>
                  <a:pt x="309468" y="495713"/>
                </a:cubicBezTo>
                <a:cubicBezTo>
                  <a:pt x="318824" y="486880"/>
                  <a:pt x="333506" y="487362"/>
                  <a:pt x="342308" y="496753"/>
                </a:cubicBezTo>
                <a:lnTo>
                  <a:pt x="386242" y="543777"/>
                </a:lnTo>
                <a:lnTo>
                  <a:pt x="507612" y="421968"/>
                </a:lnTo>
                <a:cubicBezTo>
                  <a:pt x="516710" y="412838"/>
                  <a:pt x="531465" y="412838"/>
                  <a:pt x="540563" y="421968"/>
                </a:cubicBezTo>
                <a:cubicBezTo>
                  <a:pt x="549661" y="431099"/>
                  <a:pt x="549661" y="445907"/>
                  <a:pt x="540563" y="455038"/>
                </a:cubicBezTo>
                <a:lnTo>
                  <a:pt x="402142" y="593959"/>
                </a:lnTo>
                <a:cubicBezTo>
                  <a:pt x="392675" y="603275"/>
                  <a:pt x="377735" y="602904"/>
                  <a:pt x="368711" y="593403"/>
                </a:cubicBezTo>
                <a:lnTo>
                  <a:pt x="308395" y="528785"/>
                </a:lnTo>
                <a:close/>
                <a:moveTo>
                  <a:pt x="435502" y="0"/>
                </a:moveTo>
                <a:cubicBezTo>
                  <a:pt x="483801" y="0"/>
                  <a:pt x="522964" y="39342"/>
                  <a:pt x="522964" y="87778"/>
                </a:cubicBezTo>
                <a:cubicBezTo>
                  <a:pt x="522964" y="136250"/>
                  <a:pt x="483764" y="175555"/>
                  <a:pt x="435502" y="175555"/>
                </a:cubicBezTo>
                <a:cubicBezTo>
                  <a:pt x="387204" y="175555"/>
                  <a:pt x="348041" y="136213"/>
                  <a:pt x="348041" y="87778"/>
                </a:cubicBezTo>
                <a:cubicBezTo>
                  <a:pt x="348041" y="39305"/>
                  <a:pt x="387241" y="0"/>
                  <a:pt x="435502" y="0"/>
                </a:cubicBezTo>
                <a:close/>
                <a:moveTo>
                  <a:pt x="695559" y="87406"/>
                </a:moveTo>
                <a:cubicBezTo>
                  <a:pt x="740418" y="87406"/>
                  <a:pt x="776881" y="124002"/>
                  <a:pt x="776881" y="169022"/>
                </a:cubicBezTo>
                <a:cubicBezTo>
                  <a:pt x="776881" y="214042"/>
                  <a:pt x="740417" y="250638"/>
                  <a:pt x="695559" y="250638"/>
                </a:cubicBezTo>
                <a:cubicBezTo>
                  <a:pt x="650701" y="250638"/>
                  <a:pt x="614237" y="214042"/>
                  <a:pt x="614237" y="169022"/>
                </a:cubicBezTo>
                <a:cubicBezTo>
                  <a:pt x="614237" y="124002"/>
                  <a:pt x="650701" y="87406"/>
                  <a:pt x="695559" y="87406"/>
                </a:cubicBezTo>
                <a:close/>
                <a:moveTo>
                  <a:pt x="175446" y="87406"/>
                </a:moveTo>
                <a:cubicBezTo>
                  <a:pt x="220305" y="87406"/>
                  <a:pt x="256768" y="124002"/>
                  <a:pt x="256768" y="169022"/>
                </a:cubicBezTo>
                <a:cubicBezTo>
                  <a:pt x="256768" y="214042"/>
                  <a:pt x="220304" y="250638"/>
                  <a:pt x="175446" y="250638"/>
                </a:cubicBezTo>
                <a:cubicBezTo>
                  <a:pt x="130588" y="250638"/>
                  <a:pt x="94124" y="214042"/>
                  <a:pt x="94124" y="169022"/>
                </a:cubicBezTo>
                <a:cubicBezTo>
                  <a:pt x="94124" y="124002"/>
                  <a:pt x="130588" y="87406"/>
                  <a:pt x="175446" y="87406"/>
                </a:cubicBezTo>
                <a:close/>
                <a:moveTo>
                  <a:pt x="386651" y="195077"/>
                </a:moveTo>
                <a:lnTo>
                  <a:pt x="484353" y="195077"/>
                </a:lnTo>
                <a:cubicBezTo>
                  <a:pt x="554027" y="195077"/>
                  <a:pt x="610940" y="252197"/>
                  <a:pt x="610940" y="322121"/>
                </a:cubicBezTo>
                <a:lnTo>
                  <a:pt x="610940" y="384066"/>
                </a:lnTo>
                <a:cubicBezTo>
                  <a:pt x="572109" y="328765"/>
                  <a:pt x="508022" y="292651"/>
                  <a:pt x="435502" y="292651"/>
                </a:cubicBezTo>
                <a:cubicBezTo>
                  <a:pt x="362983" y="292651"/>
                  <a:pt x="298890" y="328765"/>
                  <a:pt x="260064" y="384066"/>
                </a:cubicBezTo>
                <a:lnTo>
                  <a:pt x="260064" y="322121"/>
                </a:lnTo>
                <a:cubicBezTo>
                  <a:pt x="260064" y="252196"/>
                  <a:pt x="316979" y="195077"/>
                  <a:pt x="386651" y="195077"/>
                </a:cubicBezTo>
                <a:close/>
                <a:moveTo>
                  <a:pt x="646708" y="270012"/>
                </a:moveTo>
                <a:lnTo>
                  <a:pt x="744410" y="270012"/>
                </a:lnTo>
                <a:cubicBezTo>
                  <a:pt x="814083" y="270012"/>
                  <a:pt x="870997" y="327132"/>
                  <a:pt x="870997" y="397056"/>
                </a:cubicBezTo>
                <a:lnTo>
                  <a:pt x="870997" y="497791"/>
                </a:lnTo>
                <a:cubicBezTo>
                  <a:pt x="870997" y="516905"/>
                  <a:pt x="855465" y="532456"/>
                  <a:pt x="836456" y="532456"/>
                </a:cubicBezTo>
                <a:lnTo>
                  <a:pt x="648512" y="532456"/>
                </a:lnTo>
                <a:cubicBezTo>
                  <a:pt x="649474" y="524365"/>
                  <a:pt x="649918" y="516200"/>
                  <a:pt x="649918" y="507849"/>
                </a:cubicBezTo>
                <a:cubicBezTo>
                  <a:pt x="649918" y="474705"/>
                  <a:pt x="642447" y="443232"/>
                  <a:pt x="629097" y="415210"/>
                </a:cubicBezTo>
                <a:lnTo>
                  <a:pt x="629097" y="322088"/>
                </a:lnTo>
                <a:cubicBezTo>
                  <a:pt x="629097" y="304792"/>
                  <a:pt x="626065" y="288276"/>
                  <a:pt x="620480" y="272873"/>
                </a:cubicBezTo>
                <a:cubicBezTo>
                  <a:pt x="628912" y="271054"/>
                  <a:pt x="637714" y="270127"/>
                  <a:pt x="646700" y="270127"/>
                </a:cubicBezTo>
                <a:close/>
              </a:path>
            </a:pathLst>
          </a:custGeom>
          <a:solidFill>
            <a:srgbClr val="FFFFFF"/>
          </a:solidFill>
          <a:ln w="9438" cap="flat">
            <a:noFill/>
            <a:prstDash val="solid"/>
            <a:miter/>
          </a:ln>
        </p:spPr>
        <p:txBody>
          <a:bodyPr/>
          <a:lstStyle/>
          <a:p>
            <a:endParaRPr lang="fr-FR"/>
          </a:p>
        </p:txBody>
      </p:sp>
    </p:spTree>
    <p:extLst>
      <p:ext uri="{BB962C8B-B14F-4D97-AF65-F5344CB8AC3E}">
        <p14:creationId xmlns:p14="http://schemas.microsoft.com/office/powerpoint/2010/main" val="182704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9D513205-DF64-2F51-445B-4DF22BE1E30E}"/>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4DD48E7-0356-4EB4-3DD7-81F379371B43}"/>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oupe 25">
            <a:extLst>
              <a:ext uri="{FF2B5EF4-FFF2-40B4-BE49-F238E27FC236}">
                <a16:creationId xmlns:a16="http://schemas.microsoft.com/office/drawing/2014/main" id="{C4B20993-55C2-E145-2C85-927452E8E61A}"/>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8886B9A4-149B-2784-961C-F2D1663F3429}"/>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orme libre : forme 6">
              <a:extLst>
                <a:ext uri="{FF2B5EF4-FFF2-40B4-BE49-F238E27FC236}">
                  <a16:creationId xmlns:a16="http://schemas.microsoft.com/office/drawing/2014/main" id="{6811912A-6EAC-3BFB-692B-7F1728A11D26}"/>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orme libre : forme 7">
              <a:extLst>
                <a:ext uri="{FF2B5EF4-FFF2-40B4-BE49-F238E27FC236}">
                  <a16:creationId xmlns:a16="http://schemas.microsoft.com/office/drawing/2014/main" id="{94C91D03-4731-27DA-83E2-E26A577E79A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 avec coins arrondis en haut 1">
            <a:extLst>
              <a:ext uri="{FF2B5EF4-FFF2-40B4-BE49-F238E27FC236}">
                <a16:creationId xmlns:a16="http://schemas.microsoft.com/office/drawing/2014/main" id="{5C02102E-919E-8233-9DBD-FDBDC4536873}"/>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8EF500AD-529F-E32F-E0A6-9CF461DAA348}"/>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8706E8E6-204B-91CA-7F1E-223ED093C1E9}"/>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grpSp>
        <p:nvGrpSpPr>
          <p:cNvPr id="6" name="Groupe 5">
            <a:extLst>
              <a:ext uri="{FF2B5EF4-FFF2-40B4-BE49-F238E27FC236}">
                <a16:creationId xmlns:a16="http://schemas.microsoft.com/office/drawing/2014/main" id="{91BD05C6-F602-C7BD-C5FE-001A0EDDFD7D}"/>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685C3A94-48D5-D7E4-B98C-75A24D16323C}"/>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rme libre : forme 6">
              <a:extLst>
                <a:ext uri="{FF2B5EF4-FFF2-40B4-BE49-F238E27FC236}">
                  <a16:creationId xmlns:a16="http://schemas.microsoft.com/office/drawing/2014/main" id="{155F084B-8110-8DBB-D212-DC76BDF2D38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Forme libre : forme 7">
              <a:extLst>
                <a:ext uri="{FF2B5EF4-FFF2-40B4-BE49-F238E27FC236}">
                  <a16:creationId xmlns:a16="http://schemas.microsoft.com/office/drawing/2014/main" id="{3369C653-5F6B-A36A-29D9-EDB1F260A92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16" name="Rectangle : coins arrondis 15">
            <a:extLst>
              <a:ext uri="{FF2B5EF4-FFF2-40B4-BE49-F238E27FC236}">
                <a16:creationId xmlns:a16="http://schemas.microsoft.com/office/drawing/2014/main" id="{3459FA3F-0FCE-B104-5E73-38C5CDEA3D6C}"/>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ZoneTexte 9">
            <a:extLst>
              <a:ext uri="{FF2B5EF4-FFF2-40B4-BE49-F238E27FC236}">
                <a16:creationId xmlns:a16="http://schemas.microsoft.com/office/drawing/2014/main" id="{A00EE339-F02F-6CD4-3C62-94061321C19E}"/>
              </a:ext>
            </a:extLst>
          </p:cNvPr>
          <p:cNvSpPr txBox="1"/>
          <p:nvPr/>
        </p:nvSpPr>
        <p:spPr>
          <a:xfrm>
            <a:off x="1082158" y="3843288"/>
            <a:ext cx="1016119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rPr>
              <a:t>LE PROJET </a:t>
            </a:r>
          </a:p>
        </p:txBody>
      </p:sp>
      <p:sp>
        <p:nvSpPr>
          <p:cNvPr id="19" name="Forme libre 18">
            <a:extLst>
              <a:ext uri="{FF2B5EF4-FFF2-40B4-BE49-F238E27FC236}">
                <a16:creationId xmlns:a16="http://schemas.microsoft.com/office/drawing/2014/main" id="{3A36F34A-7773-DC2B-6B21-F8A6ADE6026B}"/>
              </a:ext>
            </a:extLst>
          </p:cNvPr>
          <p:cNvSpPr>
            <a:spLocks noChangeAspect="1"/>
          </p:cNvSpPr>
          <p:nvPr/>
        </p:nvSpPr>
        <p:spPr>
          <a:xfrm>
            <a:off x="1685697" y="2390408"/>
            <a:ext cx="485345" cy="623876"/>
          </a:xfrm>
          <a:custGeom>
            <a:avLst/>
            <a:gdLst>
              <a:gd name="csX0" fmla="*/ 645995 w 645994"/>
              <a:gd name="csY0" fmla="*/ 89151 h 830377"/>
              <a:gd name="csX1" fmla="*/ 645995 w 645994"/>
              <a:gd name="csY1" fmla="*/ 761751 h 830377"/>
              <a:gd name="csX2" fmla="*/ 577615 w 645994"/>
              <a:gd name="csY2" fmla="*/ 830377 h 830377"/>
              <a:gd name="csX3" fmla="*/ 68342 w 645994"/>
              <a:gd name="csY3" fmla="*/ 830340 h 830377"/>
              <a:gd name="csX4" fmla="*/ 0 w 645994"/>
              <a:gd name="csY4" fmla="*/ 761714 h 830377"/>
              <a:gd name="csX5" fmla="*/ 0 w 645994"/>
              <a:gd name="csY5" fmla="*/ 89151 h 830377"/>
              <a:gd name="csX6" fmla="*/ 68342 w 645994"/>
              <a:gd name="csY6" fmla="*/ 20562 h 830377"/>
              <a:gd name="csX7" fmla="*/ 173476 w 645994"/>
              <a:gd name="csY7" fmla="*/ 20562 h 830377"/>
              <a:gd name="csX8" fmla="*/ 173144 w 645994"/>
              <a:gd name="csY8" fmla="*/ 25981 h 830377"/>
              <a:gd name="csX9" fmla="*/ 173144 w 645994"/>
              <a:gd name="csY9" fmla="*/ 61463 h 830377"/>
              <a:gd name="csX10" fmla="*/ 68341 w 645994"/>
              <a:gd name="csY10" fmla="*/ 61463 h 830377"/>
              <a:gd name="csX11" fmla="*/ 48852 w 645994"/>
              <a:gd name="csY11" fmla="*/ 69591 h 830377"/>
              <a:gd name="csX12" fmla="*/ 40753 w 645994"/>
              <a:gd name="csY12" fmla="*/ 89151 h 830377"/>
              <a:gd name="csX13" fmla="*/ 40753 w 645994"/>
              <a:gd name="csY13" fmla="*/ 761752 h 830377"/>
              <a:gd name="csX14" fmla="*/ 48852 w 645994"/>
              <a:gd name="csY14" fmla="*/ 781311 h 830377"/>
              <a:gd name="csX15" fmla="*/ 68341 w 645994"/>
              <a:gd name="csY15" fmla="*/ 789440 h 830377"/>
              <a:gd name="csX16" fmla="*/ 577614 w 645994"/>
              <a:gd name="csY16" fmla="*/ 789440 h 830377"/>
              <a:gd name="csX17" fmla="*/ 597103 w 645994"/>
              <a:gd name="csY17" fmla="*/ 781311 h 830377"/>
              <a:gd name="csX18" fmla="*/ 605202 w 645994"/>
              <a:gd name="csY18" fmla="*/ 761752 h 830377"/>
              <a:gd name="csX19" fmla="*/ 605239 w 645994"/>
              <a:gd name="csY19" fmla="*/ 89151 h 830377"/>
              <a:gd name="csX20" fmla="*/ 597140 w 645994"/>
              <a:gd name="csY20" fmla="*/ 69591 h 830377"/>
              <a:gd name="csX21" fmla="*/ 577651 w 645994"/>
              <a:gd name="csY21" fmla="*/ 61463 h 830377"/>
              <a:gd name="csX22" fmla="*/ 472848 w 645994"/>
              <a:gd name="csY22" fmla="*/ 61463 h 830377"/>
              <a:gd name="csX23" fmla="*/ 472848 w 645994"/>
              <a:gd name="csY23" fmla="*/ 25981 h 830377"/>
              <a:gd name="csX24" fmla="*/ 472515 w 645994"/>
              <a:gd name="csY24" fmla="*/ 20562 h 830377"/>
              <a:gd name="csX25" fmla="*/ 577649 w 645994"/>
              <a:gd name="csY25" fmla="*/ 20562 h 830377"/>
              <a:gd name="csX26" fmla="*/ 645992 w 645994"/>
              <a:gd name="csY26" fmla="*/ 89151 h 830377"/>
              <a:gd name="csX27" fmla="*/ 219750 w 645994"/>
              <a:gd name="csY27" fmla="*/ 102104 h 830377"/>
              <a:gd name="csX28" fmla="*/ 426250 w 645994"/>
              <a:gd name="csY28" fmla="*/ 102104 h 830377"/>
              <a:gd name="csX29" fmla="*/ 452137 w 645994"/>
              <a:gd name="csY29" fmla="*/ 76123 h 830377"/>
              <a:gd name="csX30" fmla="*/ 452137 w 645994"/>
              <a:gd name="csY30" fmla="*/ 25981 h 830377"/>
              <a:gd name="csX31" fmla="*/ 426250 w 645994"/>
              <a:gd name="csY31" fmla="*/ 0 h 830377"/>
              <a:gd name="csX32" fmla="*/ 219750 w 645994"/>
              <a:gd name="csY32" fmla="*/ 0 h 830377"/>
              <a:gd name="csX33" fmla="*/ 193862 w 645994"/>
              <a:gd name="csY33" fmla="*/ 25981 h 830377"/>
              <a:gd name="csX34" fmla="*/ 193862 w 645994"/>
              <a:gd name="csY34" fmla="*/ 76160 h 830377"/>
              <a:gd name="csX35" fmla="*/ 219750 w 645994"/>
              <a:gd name="csY35" fmla="*/ 102104 h 830377"/>
              <a:gd name="csX36" fmla="*/ 68349 w 645994"/>
              <a:gd name="csY36" fmla="*/ 82210 h 830377"/>
              <a:gd name="csX37" fmla="*/ 173559 w 645994"/>
              <a:gd name="csY37" fmla="*/ 82210 h 830377"/>
              <a:gd name="csX38" fmla="*/ 219749 w 645994"/>
              <a:gd name="csY38" fmla="*/ 122887 h 830377"/>
              <a:gd name="csX39" fmla="*/ 426249 w 645994"/>
              <a:gd name="csY39" fmla="*/ 122887 h 830377"/>
              <a:gd name="csX40" fmla="*/ 472439 w 645994"/>
              <a:gd name="csY40" fmla="*/ 82210 h 830377"/>
              <a:gd name="csX41" fmla="*/ 577648 w 645994"/>
              <a:gd name="csY41" fmla="*/ 82210 h 830377"/>
              <a:gd name="csX42" fmla="*/ 582530 w 645994"/>
              <a:gd name="csY42" fmla="*/ 84251 h 830377"/>
              <a:gd name="csX43" fmla="*/ 584564 w 645994"/>
              <a:gd name="csY43" fmla="*/ 89150 h 830377"/>
              <a:gd name="csX44" fmla="*/ 584564 w 645994"/>
              <a:gd name="csY44" fmla="*/ 761751 h 830377"/>
              <a:gd name="csX45" fmla="*/ 582530 w 645994"/>
              <a:gd name="csY45" fmla="*/ 766650 h 830377"/>
              <a:gd name="csX46" fmla="*/ 577648 w 645994"/>
              <a:gd name="csY46" fmla="*/ 768691 h 830377"/>
              <a:gd name="csX47" fmla="*/ 68338 w 645994"/>
              <a:gd name="csY47" fmla="*/ 768691 h 830377"/>
              <a:gd name="csX48" fmla="*/ 63456 w 645994"/>
              <a:gd name="csY48" fmla="*/ 766650 h 830377"/>
              <a:gd name="csX49" fmla="*/ 61422 w 645994"/>
              <a:gd name="csY49" fmla="*/ 761751 h 830377"/>
              <a:gd name="csX50" fmla="*/ 61422 w 645994"/>
              <a:gd name="csY50" fmla="*/ 89150 h 830377"/>
              <a:gd name="csX51" fmla="*/ 63456 w 645994"/>
              <a:gd name="csY51" fmla="*/ 84251 h 830377"/>
              <a:gd name="csX52" fmla="*/ 68338 w 645994"/>
              <a:gd name="csY52" fmla="*/ 82210 h 830377"/>
              <a:gd name="csX53" fmla="*/ 181701 w 645994"/>
              <a:gd name="csY53" fmla="*/ 325799 h 830377"/>
              <a:gd name="csX54" fmla="*/ 188283 w 645994"/>
              <a:gd name="csY54" fmla="*/ 333705 h 830377"/>
              <a:gd name="csX55" fmla="*/ 205110 w 645994"/>
              <a:gd name="csY55" fmla="*/ 336748 h 830377"/>
              <a:gd name="csX56" fmla="*/ 211396 w 645994"/>
              <a:gd name="csY56" fmla="*/ 342464 h 830377"/>
              <a:gd name="csX57" fmla="*/ 221973 w 645994"/>
              <a:gd name="csY57" fmla="*/ 367999 h 830377"/>
              <a:gd name="csX58" fmla="*/ 221566 w 645994"/>
              <a:gd name="csY58" fmla="*/ 376498 h 830377"/>
              <a:gd name="csX59" fmla="*/ 211841 w 645994"/>
              <a:gd name="csY59" fmla="*/ 390602 h 830377"/>
              <a:gd name="csX60" fmla="*/ 212765 w 645994"/>
              <a:gd name="csY60" fmla="*/ 400846 h 830377"/>
              <a:gd name="csX61" fmla="*/ 233549 w 645994"/>
              <a:gd name="csY61" fmla="*/ 421705 h 830377"/>
              <a:gd name="csX62" fmla="*/ 243755 w 645994"/>
              <a:gd name="csY62" fmla="*/ 422632 h 830377"/>
              <a:gd name="csX63" fmla="*/ 257809 w 645994"/>
              <a:gd name="csY63" fmla="*/ 412872 h 830377"/>
              <a:gd name="csX64" fmla="*/ 266277 w 645994"/>
              <a:gd name="csY64" fmla="*/ 412463 h 830377"/>
              <a:gd name="csX65" fmla="*/ 291758 w 645994"/>
              <a:gd name="csY65" fmla="*/ 423078 h 830377"/>
              <a:gd name="csX66" fmla="*/ 297453 w 645994"/>
              <a:gd name="csY66" fmla="*/ 429388 h 830377"/>
              <a:gd name="csX67" fmla="*/ 300485 w 645994"/>
              <a:gd name="csY67" fmla="*/ 446238 h 830377"/>
              <a:gd name="csX68" fmla="*/ 308362 w 645994"/>
              <a:gd name="csY68" fmla="*/ 452844 h 830377"/>
              <a:gd name="csX69" fmla="*/ 337763 w 645994"/>
              <a:gd name="csY69" fmla="*/ 452844 h 830377"/>
              <a:gd name="csX70" fmla="*/ 345640 w 645994"/>
              <a:gd name="csY70" fmla="*/ 446238 h 830377"/>
              <a:gd name="csX71" fmla="*/ 348672 w 645994"/>
              <a:gd name="csY71" fmla="*/ 429351 h 830377"/>
              <a:gd name="csX72" fmla="*/ 354368 w 645994"/>
              <a:gd name="csY72" fmla="*/ 423041 h 830377"/>
              <a:gd name="csX73" fmla="*/ 379811 w 645994"/>
              <a:gd name="csY73" fmla="*/ 412426 h 830377"/>
              <a:gd name="csX74" fmla="*/ 388280 w 645994"/>
              <a:gd name="csY74" fmla="*/ 412834 h 830377"/>
              <a:gd name="csX75" fmla="*/ 402333 w 645994"/>
              <a:gd name="csY75" fmla="*/ 422595 h 830377"/>
              <a:gd name="csX76" fmla="*/ 412539 w 645994"/>
              <a:gd name="csY76" fmla="*/ 421667 h 830377"/>
              <a:gd name="csX77" fmla="*/ 433323 w 645994"/>
              <a:gd name="csY77" fmla="*/ 400809 h 830377"/>
              <a:gd name="csX78" fmla="*/ 434247 w 645994"/>
              <a:gd name="csY78" fmla="*/ 390565 h 830377"/>
              <a:gd name="csX79" fmla="*/ 424522 w 645994"/>
              <a:gd name="csY79" fmla="*/ 376461 h 830377"/>
              <a:gd name="csX80" fmla="*/ 424115 w 645994"/>
              <a:gd name="csY80" fmla="*/ 367962 h 830377"/>
              <a:gd name="csX81" fmla="*/ 434692 w 645994"/>
              <a:gd name="csY81" fmla="*/ 342390 h 830377"/>
              <a:gd name="csX82" fmla="*/ 440979 w 645994"/>
              <a:gd name="csY82" fmla="*/ 336674 h 830377"/>
              <a:gd name="csX83" fmla="*/ 457768 w 645994"/>
              <a:gd name="csY83" fmla="*/ 333631 h 830377"/>
              <a:gd name="csX84" fmla="*/ 464351 w 645994"/>
              <a:gd name="csY84" fmla="*/ 325725 h 830377"/>
              <a:gd name="csX85" fmla="*/ 464314 w 645994"/>
              <a:gd name="csY85" fmla="*/ 296292 h 830377"/>
              <a:gd name="csX86" fmla="*/ 457731 w 645994"/>
              <a:gd name="csY86" fmla="*/ 288387 h 830377"/>
              <a:gd name="csX87" fmla="*/ 440905 w 645994"/>
              <a:gd name="csY87" fmla="*/ 285306 h 830377"/>
              <a:gd name="csX88" fmla="*/ 434618 w 645994"/>
              <a:gd name="csY88" fmla="*/ 279591 h 830377"/>
              <a:gd name="csX89" fmla="*/ 424078 w 645994"/>
              <a:gd name="csY89" fmla="*/ 254055 h 830377"/>
              <a:gd name="csX90" fmla="*/ 424485 w 645994"/>
              <a:gd name="csY90" fmla="*/ 245556 h 830377"/>
              <a:gd name="csX91" fmla="*/ 434211 w 645994"/>
              <a:gd name="csY91" fmla="*/ 231452 h 830377"/>
              <a:gd name="csX92" fmla="*/ 433286 w 645994"/>
              <a:gd name="csY92" fmla="*/ 221208 h 830377"/>
              <a:gd name="csX93" fmla="*/ 412502 w 645994"/>
              <a:gd name="csY93" fmla="*/ 200350 h 830377"/>
              <a:gd name="csX94" fmla="*/ 402296 w 645994"/>
              <a:gd name="csY94" fmla="*/ 199422 h 830377"/>
              <a:gd name="csX95" fmla="*/ 388243 w 645994"/>
              <a:gd name="csY95" fmla="*/ 209183 h 830377"/>
              <a:gd name="csX96" fmla="*/ 379774 w 645994"/>
              <a:gd name="csY96" fmla="*/ 209591 h 830377"/>
              <a:gd name="csX97" fmla="*/ 354331 w 645994"/>
              <a:gd name="csY97" fmla="*/ 198976 h 830377"/>
              <a:gd name="csX98" fmla="*/ 348635 w 645994"/>
              <a:gd name="csY98" fmla="*/ 192666 h 830377"/>
              <a:gd name="csX99" fmla="*/ 345603 w 645994"/>
              <a:gd name="csY99" fmla="*/ 175816 h 830377"/>
              <a:gd name="csX100" fmla="*/ 337726 w 645994"/>
              <a:gd name="csY100" fmla="*/ 169210 h 830377"/>
              <a:gd name="csX101" fmla="*/ 308288 w 645994"/>
              <a:gd name="csY101" fmla="*/ 169210 h 830377"/>
              <a:gd name="csX102" fmla="*/ 300411 w 645994"/>
              <a:gd name="csY102" fmla="*/ 175816 h 830377"/>
              <a:gd name="csX103" fmla="*/ 297379 w 645994"/>
              <a:gd name="csY103" fmla="*/ 192666 h 830377"/>
              <a:gd name="csX104" fmla="*/ 291684 w 645994"/>
              <a:gd name="csY104" fmla="*/ 198976 h 830377"/>
              <a:gd name="csX105" fmla="*/ 266240 w 645994"/>
              <a:gd name="csY105" fmla="*/ 209591 h 830377"/>
              <a:gd name="csX106" fmla="*/ 257772 w 645994"/>
              <a:gd name="csY106" fmla="*/ 209183 h 830377"/>
              <a:gd name="csX107" fmla="*/ 243718 w 645994"/>
              <a:gd name="csY107" fmla="*/ 199422 h 830377"/>
              <a:gd name="csX108" fmla="*/ 233512 w 645994"/>
              <a:gd name="csY108" fmla="*/ 200350 h 830377"/>
              <a:gd name="csX109" fmla="*/ 212728 w 645994"/>
              <a:gd name="csY109" fmla="*/ 221208 h 830377"/>
              <a:gd name="csX110" fmla="*/ 211804 w 645994"/>
              <a:gd name="csY110" fmla="*/ 231452 h 830377"/>
              <a:gd name="csX111" fmla="*/ 221529 w 645994"/>
              <a:gd name="csY111" fmla="*/ 245556 h 830377"/>
              <a:gd name="csX112" fmla="*/ 221936 w 645994"/>
              <a:gd name="csY112" fmla="*/ 254055 h 830377"/>
              <a:gd name="csX113" fmla="*/ 211359 w 645994"/>
              <a:gd name="csY113" fmla="*/ 279628 h 830377"/>
              <a:gd name="csX114" fmla="*/ 205073 w 645994"/>
              <a:gd name="csY114" fmla="*/ 285343 h 830377"/>
              <a:gd name="csX115" fmla="*/ 188283 w 645994"/>
              <a:gd name="csY115" fmla="*/ 288387 h 830377"/>
              <a:gd name="csX116" fmla="*/ 181701 w 645994"/>
              <a:gd name="csY116" fmla="*/ 296292 h 830377"/>
              <a:gd name="csX117" fmla="*/ 104631 w 645994"/>
              <a:gd name="csY117" fmla="*/ 694647 h 830377"/>
              <a:gd name="csX118" fmla="*/ 112730 w 645994"/>
              <a:gd name="csY118" fmla="*/ 714206 h 830377"/>
              <a:gd name="csX119" fmla="*/ 132220 w 645994"/>
              <a:gd name="csY119" fmla="*/ 722335 h 830377"/>
              <a:gd name="csX120" fmla="*/ 190133 w 645994"/>
              <a:gd name="csY120" fmla="*/ 722335 h 830377"/>
              <a:gd name="csX121" fmla="*/ 209622 w 645994"/>
              <a:gd name="csY121" fmla="*/ 714206 h 830377"/>
              <a:gd name="csX122" fmla="*/ 217721 w 645994"/>
              <a:gd name="csY122" fmla="*/ 694647 h 830377"/>
              <a:gd name="csX123" fmla="*/ 217721 w 645994"/>
              <a:gd name="csY123" fmla="*/ 636524 h 830377"/>
              <a:gd name="csX124" fmla="*/ 209622 w 645994"/>
              <a:gd name="csY124" fmla="*/ 616964 h 830377"/>
              <a:gd name="csX125" fmla="*/ 190133 w 645994"/>
              <a:gd name="csY125" fmla="*/ 608836 h 830377"/>
              <a:gd name="csX126" fmla="*/ 171532 w 645994"/>
              <a:gd name="csY126" fmla="*/ 608836 h 830377"/>
              <a:gd name="csX127" fmla="*/ 171532 w 645994"/>
              <a:gd name="csY127" fmla="*/ 568083 h 830377"/>
              <a:gd name="csX128" fmla="*/ 176080 w 645994"/>
              <a:gd name="csY128" fmla="*/ 557098 h 830377"/>
              <a:gd name="csX129" fmla="*/ 187026 w 645994"/>
              <a:gd name="csY129" fmla="*/ 552533 h 830377"/>
              <a:gd name="csX130" fmla="*/ 312657 w 645994"/>
              <a:gd name="csY130" fmla="*/ 552533 h 830377"/>
              <a:gd name="csX131" fmla="*/ 312657 w 645994"/>
              <a:gd name="csY131" fmla="*/ 608874 h 830377"/>
              <a:gd name="csX132" fmla="*/ 294056 w 645994"/>
              <a:gd name="csY132" fmla="*/ 608874 h 830377"/>
              <a:gd name="csX133" fmla="*/ 274566 w 645994"/>
              <a:gd name="csY133" fmla="*/ 617002 h 830377"/>
              <a:gd name="csX134" fmla="*/ 266467 w 645994"/>
              <a:gd name="csY134" fmla="*/ 636562 h 830377"/>
              <a:gd name="csX135" fmla="*/ 266467 w 645994"/>
              <a:gd name="csY135" fmla="*/ 694684 h 830377"/>
              <a:gd name="csX136" fmla="*/ 274566 w 645994"/>
              <a:gd name="csY136" fmla="*/ 714244 h 830377"/>
              <a:gd name="csX137" fmla="*/ 294056 w 645994"/>
              <a:gd name="csY137" fmla="*/ 722372 h 830377"/>
              <a:gd name="csX138" fmla="*/ 351969 w 645994"/>
              <a:gd name="csY138" fmla="*/ 722372 h 830377"/>
              <a:gd name="csX139" fmla="*/ 371458 w 645994"/>
              <a:gd name="csY139" fmla="*/ 714244 h 830377"/>
              <a:gd name="csX140" fmla="*/ 379557 w 645994"/>
              <a:gd name="csY140" fmla="*/ 694684 h 830377"/>
              <a:gd name="csX141" fmla="*/ 379557 w 645994"/>
              <a:gd name="csY141" fmla="*/ 636562 h 830377"/>
              <a:gd name="csX142" fmla="*/ 371458 w 645994"/>
              <a:gd name="csY142" fmla="*/ 617002 h 830377"/>
              <a:gd name="csX143" fmla="*/ 351969 w 645994"/>
              <a:gd name="csY143" fmla="*/ 608874 h 830377"/>
              <a:gd name="csX144" fmla="*/ 333368 w 645994"/>
              <a:gd name="csY144" fmla="*/ 608874 h 830377"/>
              <a:gd name="csX145" fmla="*/ 333368 w 645994"/>
              <a:gd name="csY145" fmla="*/ 552533 h 830377"/>
              <a:gd name="csX146" fmla="*/ 458998 w 645994"/>
              <a:gd name="csY146" fmla="*/ 552533 h 830377"/>
              <a:gd name="csX147" fmla="*/ 469944 w 645994"/>
              <a:gd name="csY147" fmla="*/ 557098 h 830377"/>
              <a:gd name="csX148" fmla="*/ 474493 w 645994"/>
              <a:gd name="csY148" fmla="*/ 568083 h 830377"/>
              <a:gd name="csX149" fmla="*/ 474493 w 645994"/>
              <a:gd name="csY149" fmla="*/ 608836 h 830377"/>
              <a:gd name="csX150" fmla="*/ 455892 w 645994"/>
              <a:gd name="csY150" fmla="*/ 608836 h 830377"/>
              <a:gd name="csX151" fmla="*/ 436403 w 645994"/>
              <a:gd name="csY151" fmla="*/ 616964 h 830377"/>
              <a:gd name="csX152" fmla="*/ 428304 w 645994"/>
              <a:gd name="csY152" fmla="*/ 636524 h 830377"/>
              <a:gd name="csX153" fmla="*/ 428304 w 645994"/>
              <a:gd name="csY153" fmla="*/ 694647 h 830377"/>
              <a:gd name="csX154" fmla="*/ 436403 w 645994"/>
              <a:gd name="csY154" fmla="*/ 714206 h 830377"/>
              <a:gd name="csX155" fmla="*/ 455892 w 645994"/>
              <a:gd name="csY155" fmla="*/ 722335 h 830377"/>
              <a:gd name="csX156" fmla="*/ 513805 w 645994"/>
              <a:gd name="csY156" fmla="*/ 722335 h 830377"/>
              <a:gd name="csX157" fmla="*/ 533294 w 645994"/>
              <a:gd name="csY157" fmla="*/ 714206 h 830377"/>
              <a:gd name="csX158" fmla="*/ 541393 w 645994"/>
              <a:gd name="csY158" fmla="*/ 694647 h 830377"/>
              <a:gd name="csX159" fmla="*/ 541393 w 645994"/>
              <a:gd name="csY159" fmla="*/ 636524 h 830377"/>
              <a:gd name="csX160" fmla="*/ 533294 w 645994"/>
              <a:gd name="csY160" fmla="*/ 616964 h 830377"/>
              <a:gd name="csX161" fmla="*/ 513805 w 645994"/>
              <a:gd name="csY161" fmla="*/ 608836 h 830377"/>
              <a:gd name="csX162" fmla="*/ 495204 w 645994"/>
              <a:gd name="csY162" fmla="*/ 608836 h 830377"/>
              <a:gd name="csX163" fmla="*/ 495204 w 645994"/>
              <a:gd name="csY163" fmla="*/ 568083 h 830377"/>
              <a:gd name="csX164" fmla="*/ 484590 w 645994"/>
              <a:gd name="csY164" fmla="*/ 542400 h 830377"/>
              <a:gd name="csX165" fmla="*/ 458999 w 645994"/>
              <a:gd name="csY165" fmla="*/ 531748 h 830377"/>
              <a:gd name="csX166" fmla="*/ 333368 w 645994"/>
              <a:gd name="csY166" fmla="*/ 531785 h 830377"/>
              <a:gd name="csX167" fmla="*/ 333368 w 645994"/>
              <a:gd name="csY167" fmla="*/ 475927 h 830377"/>
              <a:gd name="csX168" fmla="*/ 323013 w 645994"/>
              <a:gd name="csY168" fmla="*/ 465534 h 830377"/>
              <a:gd name="csX169" fmla="*/ 312658 w 645994"/>
              <a:gd name="csY169" fmla="*/ 475927 h 830377"/>
              <a:gd name="csX170" fmla="*/ 312658 w 645994"/>
              <a:gd name="csY170" fmla="*/ 531785 h 830377"/>
              <a:gd name="csX171" fmla="*/ 187027 w 645994"/>
              <a:gd name="csY171" fmla="*/ 531785 h 830377"/>
              <a:gd name="csX172" fmla="*/ 161436 w 645994"/>
              <a:gd name="csY172" fmla="*/ 542437 h 830377"/>
              <a:gd name="csX173" fmla="*/ 150822 w 645994"/>
              <a:gd name="csY173" fmla="*/ 568121 h 830377"/>
              <a:gd name="csX174" fmla="*/ 150822 w 645994"/>
              <a:gd name="csY174" fmla="*/ 608873 h 830377"/>
              <a:gd name="csX175" fmla="*/ 132221 w 645994"/>
              <a:gd name="csY175" fmla="*/ 608873 h 830377"/>
              <a:gd name="csX176" fmla="*/ 112732 w 645994"/>
              <a:gd name="csY176" fmla="*/ 617002 h 830377"/>
              <a:gd name="csX177" fmla="*/ 104633 w 645994"/>
              <a:gd name="csY177" fmla="*/ 636561 h 830377"/>
              <a:gd name="csX178" fmla="*/ 132220 w 645994"/>
              <a:gd name="csY178" fmla="*/ 701587 h 830377"/>
              <a:gd name="csX179" fmla="*/ 190133 w 645994"/>
              <a:gd name="csY179" fmla="*/ 701587 h 830377"/>
              <a:gd name="csX180" fmla="*/ 195015 w 645994"/>
              <a:gd name="csY180" fmla="*/ 699546 h 830377"/>
              <a:gd name="csX181" fmla="*/ 197049 w 645994"/>
              <a:gd name="csY181" fmla="*/ 694647 h 830377"/>
              <a:gd name="csX182" fmla="*/ 197049 w 645994"/>
              <a:gd name="csY182" fmla="*/ 636524 h 830377"/>
              <a:gd name="csX183" fmla="*/ 195015 w 645994"/>
              <a:gd name="csY183" fmla="*/ 631625 h 830377"/>
              <a:gd name="csX184" fmla="*/ 190133 w 645994"/>
              <a:gd name="csY184" fmla="*/ 629584 h 830377"/>
              <a:gd name="csX185" fmla="*/ 132220 w 645994"/>
              <a:gd name="csY185" fmla="*/ 629584 h 830377"/>
              <a:gd name="csX186" fmla="*/ 127338 w 645994"/>
              <a:gd name="csY186" fmla="*/ 631625 h 830377"/>
              <a:gd name="csX187" fmla="*/ 125304 w 645994"/>
              <a:gd name="csY187" fmla="*/ 636524 h 830377"/>
              <a:gd name="csX188" fmla="*/ 125304 w 645994"/>
              <a:gd name="csY188" fmla="*/ 694647 h 830377"/>
              <a:gd name="csX189" fmla="*/ 127338 w 645994"/>
              <a:gd name="csY189" fmla="*/ 699546 h 830377"/>
              <a:gd name="csX190" fmla="*/ 132220 w 645994"/>
              <a:gd name="csY190" fmla="*/ 701587 h 830377"/>
              <a:gd name="csX191" fmla="*/ 451002 w 645994"/>
              <a:gd name="csY191" fmla="*/ 631662 h 830377"/>
              <a:gd name="csX192" fmla="*/ 448968 w 645994"/>
              <a:gd name="csY192" fmla="*/ 636561 h 830377"/>
              <a:gd name="csX193" fmla="*/ 448968 w 645994"/>
              <a:gd name="csY193" fmla="*/ 694684 h 830377"/>
              <a:gd name="csX194" fmla="*/ 451002 w 645994"/>
              <a:gd name="csY194" fmla="*/ 699583 h 830377"/>
              <a:gd name="csX195" fmla="*/ 455883 w 645994"/>
              <a:gd name="csY195" fmla="*/ 701624 h 830377"/>
              <a:gd name="csX196" fmla="*/ 513797 w 645994"/>
              <a:gd name="csY196" fmla="*/ 701624 h 830377"/>
              <a:gd name="csX197" fmla="*/ 518678 w 645994"/>
              <a:gd name="csY197" fmla="*/ 699583 h 830377"/>
              <a:gd name="csX198" fmla="*/ 520712 w 645994"/>
              <a:gd name="csY198" fmla="*/ 694684 h 830377"/>
              <a:gd name="csX199" fmla="*/ 520712 w 645994"/>
              <a:gd name="csY199" fmla="*/ 636561 h 830377"/>
              <a:gd name="csX200" fmla="*/ 518678 w 645994"/>
              <a:gd name="csY200" fmla="*/ 631662 h 830377"/>
              <a:gd name="csX201" fmla="*/ 513797 w 645994"/>
              <a:gd name="csY201" fmla="*/ 629621 h 830377"/>
              <a:gd name="csX202" fmla="*/ 455883 w 645994"/>
              <a:gd name="csY202" fmla="*/ 629621 h 830377"/>
              <a:gd name="csX203" fmla="*/ 451002 w 645994"/>
              <a:gd name="csY203" fmla="*/ 631662 h 830377"/>
              <a:gd name="csX204" fmla="*/ 289168 w 645994"/>
              <a:gd name="csY204" fmla="*/ 631662 h 830377"/>
              <a:gd name="csX205" fmla="*/ 287134 w 645994"/>
              <a:gd name="csY205" fmla="*/ 636561 h 830377"/>
              <a:gd name="csX206" fmla="*/ 287134 w 645994"/>
              <a:gd name="csY206" fmla="*/ 694684 h 830377"/>
              <a:gd name="csX207" fmla="*/ 289168 w 645994"/>
              <a:gd name="csY207" fmla="*/ 699583 h 830377"/>
              <a:gd name="csX208" fmla="*/ 294050 w 645994"/>
              <a:gd name="csY208" fmla="*/ 701624 h 830377"/>
              <a:gd name="csX209" fmla="*/ 351963 w 645994"/>
              <a:gd name="csY209" fmla="*/ 701624 h 830377"/>
              <a:gd name="csX210" fmla="*/ 356845 w 645994"/>
              <a:gd name="csY210" fmla="*/ 699583 h 830377"/>
              <a:gd name="csX211" fmla="*/ 358879 w 645994"/>
              <a:gd name="csY211" fmla="*/ 694684 h 830377"/>
              <a:gd name="csX212" fmla="*/ 358879 w 645994"/>
              <a:gd name="csY212" fmla="*/ 636561 h 830377"/>
              <a:gd name="csX213" fmla="*/ 356845 w 645994"/>
              <a:gd name="csY213" fmla="*/ 631662 h 830377"/>
              <a:gd name="csX214" fmla="*/ 351963 w 645994"/>
              <a:gd name="csY214" fmla="*/ 629621 h 830377"/>
              <a:gd name="csX215" fmla="*/ 294050 w 645994"/>
              <a:gd name="csY215" fmla="*/ 629621 h 830377"/>
              <a:gd name="csX216" fmla="*/ 289168 w 645994"/>
              <a:gd name="csY216" fmla="*/ 631662 h 830377"/>
              <a:gd name="csX217" fmla="*/ 323006 w 645994"/>
              <a:gd name="csY217" fmla="*/ 375455 h 830377"/>
              <a:gd name="csX218" fmla="*/ 387206 w 645994"/>
              <a:gd name="csY218" fmla="*/ 311023 h 830377"/>
              <a:gd name="csX219" fmla="*/ 323006 w 645994"/>
              <a:gd name="csY219" fmla="*/ 246592 h 830377"/>
              <a:gd name="csX220" fmla="*/ 258807 w 645994"/>
              <a:gd name="csY220" fmla="*/ 311023 h 830377"/>
              <a:gd name="csX221" fmla="*/ 323006 w 645994"/>
              <a:gd name="csY221" fmla="*/ 375455 h 8303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Lst>
            <a:rect l="l" t="t" r="r" b="b"/>
            <a:pathLst>
              <a:path w="645994" h="830377">
                <a:moveTo>
                  <a:pt x="645995" y="89151"/>
                </a:moveTo>
                <a:lnTo>
                  <a:pt x="645995" y="761751"/>
                </a:lnTo>
                <a:cubicBezTo>
                  <a:pt x="645995" y="799609"/>
                  <a:pt x="615337" y="830377"/>
                  <a:pt x="577615" y="830377"/>
                </a:cubicBezTo>
                <a:lnTo>
                  <a:pt x="68342" y="830340"/>
                </a:lnTo>
                <a:cubicBezTo>
                  <a:pt x="30621" y="830340"/>
                  <a:pt x="0" y="799572"/>
                  <a:pt x="0" y="761714"/>
                </a:cubicBezTo>
                <a:lnTo>
                  <a:pt x="0" y="89151"/>
                </a:lnTo>
                <a:cubicBezTo>
                  <a:pt x="0" y="51294"/>
                  <a:pt x="30658" y="20562"/>
                  <a:pt x="68342" y="20562"/>
                </a:cubicBezTo>
                <a:lnTo>
                  <a:pt x="173476" y="20562"/>
                </a:lnTo>
                <a:cubicBezTo>
                  <a:pt x="173255" y="22344"/>
                  <a:pt x="173144" y="24162"/>
                  <a:pt x="173144" y="25981"/>
                </a:cubicBezTo>
                <a:lnTo>
                  <a:pt x="173144" y="61463"/>
                </a:lnTo>
                <a:lnTo>
                  <a:pt x="68341" y="61463"/>
                </a:lnTo>
                <a:cubicBezTo>
                  <a:pt x="60723" y="61463"/>
                  <a:pt x="53845" y="64581"/>
                  <a:pt x="48852" y="69591"/>
                </a:cubicBezTo>
                <a:cubicBezTo>
                  <a:pt x="43859" y="74602"/>
                  <a:pt x="40753" y="81542"/>
                  <a:pt x="40753" y="89151"/>
                </a:cubicBezTo>
                <a:lnTo>
                  <a:pt x="40753" y="761752"/>
                </a:lnTo>
                <a:cubicBezTo>
                  <a:pt x="40753" y="769397"/>
                  <a:pt x="43859" y="776300"/>
                  <a:pt x="48852" y="781311"/>
                </a:cubicBezTo>
                <a:cubicBezTo>
                  <a:pt x="53844" y="786322"/>
                  <a:pt x="60759" y="789440"/>
                  <a:pt x="68341" y="789440"/>
                </a:cubicBezTo>
                <a:lnTo>
                  <a:pt x="577614" y="789440"/>
                </a:lnTo>
                <a:cubicBezTo>
                  <a:pt x="585232" y="789440"/>
                  <a:pt x="592110" y="786322"/>
                  <a:pt x="597103" y="781311"/>
                </a:cubicBezTo>
                <a:cubicBezTo>
                  <a:pt x="602096" y="776301"/>
                  <a:pt x="605202" y="769360"/>
                  <a:pt x="605202" y="761752"/>
                </a:cubicBezTo>
                <a:lnTo>
                  <a:pt x="605239" y="89151"/>
                </a:lnTo>
                <a:cubicBezTo>
                  <a:pt x="605239" y="81505"/>
                  <a:pt x="602133" y="74603"/>
                  <a:pt x="597140" y="69591"/>
                </a:cubicBezTo>
                <a:cubicBezTo>
                  <a:pt x="592148" y="64581"/>
                  <a:pt x="585232" y="61463"/>
                  <a:pt x="577651" y="61463"/>
                </a:cubicBezTo>
                <a:lnTo>
                  <a:pt x="472848" y="61463"/>
                </a:lnTo>
                <a:lnTo>
                  <a:pt x="472848" y="25981"/>
                </a:lnTo>
                <a:cubicBezTo>
                  <a:pt x="472848" y="24162"/>
                  <a:pt x="472737" y="22344"/>
                  <a:pt x="472515" y="20562"/>
                </a:cubicBezTo>
                <a:lnTo>
                  <a:pt x="577649" y="20562"/>
                </a:lnTo>
                <a:cubicBezTo>
                  <a:pt x="615334" y="20562"/>
                  <a:pt x="645992" y="51294"/>
                  <a:pt x="645992" y="89151"/>
                </a:cubicBezTo>
                <a:close/>
                <a:moveTo>
                  <a:pt x="219750" y="102104"/>
                </a:moveTo>
                <a:lnTo>
                  <a:pt x="426250" y="102104"/>
                </a:lnTo>
                <a:cubicBezTo>
                  <a:pt x="440488" y="102104"/>
                  <a:pt x="452137" y="90449"/>
                  <a:pt x="452137" y="76123"/>
                </a:cubicBezTo>
                <a:lnTo>
                  <a:pt x="452137" y="25981"/>
                </a:lnTo>
                <a:cubicBezTo>
                  <a:pt x="452137" y="11692"/>
                  <a:pt x="440525" y="0"/>
                  <a:pt x="426250" y="0"/>
                </a:cubicBezTo>
                <a:lnTo>
                  <a:pt x="219750" y="0"/>
                </a:lnTo>
                <a:cubicBezTo>
                  <a:pt x="205512" y="0"/>
                  <a:pt x="193862" y="11655"/>
                  <a:pt x="193862" y="25981"/>
                </a:cubicBezTo>
                <a:lnTo>
                  <a:pt x="193862" y="76160"/>
                </a:lnTo>
                <a:cubicBezTo>
                  <a:pt x="193862" y="90449"/>
                  <a:pt x="205475" y="102104"/>
                  <a:pt x="219750" y="102104"/>
                </a:cubicBezTo>
                <a:close/>
                <a:moveTo>
                  <a:pt x="68349" y="82210"/>
                </a:moveTo>
                <a:lnTo>
                  <a:pt x="173559" y="82210"/>
                </a:lnTo>
                <a:cubicBezTo>
                  <a:pt x="176517" y="105110"/>
                  <a:pt x="196117" y="122887"/>
                  <a:pt x="219749" y="122887"/>
                </a:cubicBezTo>
                <a:lnTo>
                  <a:pt x="426249" y="122887"/>
                </a:lnTo>
                <a:cubicBezTo>
                  <a:pt x="449880" y="122887"/>
                  <a:pt x="469443" y="105146"/>
                  <a:pt x="472439" y="82210"/>
                </a:cubicBezTo>
                <a:lnTo>
                  <a:pt x="577648" y="82210"/>
                </a:lnTo>
                <a:cubicBezTo>
                  <a:pt x="579535" y="82210"/>
                  <a:pt x="581273" y="82989"/>
                  <a:pt x="582530" y="84251"/>
                </a:cubicBezTo>
                <a:cubicBezTo>
                  <a:pt x="583787" y="85513"/>
                  <a:pt x="584564" y="87257"/>
                  <a:pt x="584564" y="89150"/>
                </a:cubicBezTo>
                <a:lnTo>
                  <a:pt x="584564" y="761751"/>
                </a:lnTo>
                <a:cubicBezTo>
                  <a:pt x="584564" y="763643"/>
                  <a:pt x="583787" y="765388"/>
                  <a:pt x="582530" y="766650"/>
                </a:cubicBezTo>
                <a:cubicBezTo>
                  <a:pt x="581273" y="767912"/>
                  <a:pt x="579534" y="768691"/>
                  <a:pt x="577648" y="768691"/>
                </a:cubicBezTo>
                <a:lnTo>
                  <a:pt x="68338" y="768691"/>
                </a:lnTo>
                <a:cubicBezTo>
                  <a:pt x="66452" y="768691"/>
                  <a:pt x="64713" y="767912"/>
                  <a:pt x="63456" y="766650"/>
                </a:cubicBezTo>
                <a:cubicBezTo>
                  <a:pt x="62199" y="765388"/>
                  <a:pt x="61422" y="763643"/>
                  <a:pt x="61422" y="761751"/>
                </a:cubicBezTo>
                <a:lnTo>
                  <a:pt x="61422" y="89150"/>
                </a:lnTo>
                <a:cubicBezTo>
                  <a:pt x="61422" y="87257"/>
                  <a:pt x="62199" y="85513"/>
                  <a:pt x="63456" y="84251"/>
                </a:cubicBezTo>
                <a:cubicBezTo>
                  <a:pt x="64713" y="82989"/>
                  <a:pt x="66452" y="82210"/>
                  <a:pt x="68338" y="82210"/>
                </a:cubicBezTo>
                <a:close/>
                <a:moveTo>
                  <a:pt x="181701" y="325799"/>
                </a:moveTo>
                <a:cubicBezTo>
                  <a:pt x="181701" y="329696"/>
                  <a:pt x="184437" y="332999"/>
                  <a:pt x="188283" y="333705"/>
                </a:cubicBezTo>
                <a:lnTo>
                  <a:pt x="205110" y="336748"/>
                </a:lnTo>
                <a:cubicBezTo>
                  <a:pt x="208179" y="337305"/>
                  <a:pt x="210546" y="339458"/>
                  <a:pt x="211396" y="342464"/>
                </a:cubicBezTo>
                <a:cubicBezTo>
                  <a:pt x="213911" y="351483"/>
                  <a:pt x="217461" y="360020"/>
                  <a:pt x="221973" y="367999"/>
                </a:cubicBezTo>
                <a:cubicBezTo>
                  <a:pt x="223526" y="370746"/>
                  <a:pt x="223379" y="373900"/>
                  <a:pt x="221566" y="376498"/>
                </a:cubicBezTo>
                <a:lnTo>
                  <a:pt x="211841" y="390602"/>
                </a:lnTo>
                <a:cubicBezTo>
                  <a:pt x="209622" y="393831"/>
                  <a:pt x="209992" y="398063"/>
                  <a:pt x="212765" y="400846"/>
                </a:cubicBezTo>
                <a:lnTo>
                  <a:pt x="233549" y="421705"/>
                </a:lnTo>
                <a:cubicBezTo>
                  <a:pt x="236322" y="424488"/>
                  <a:pt x="240538" y="424859"/>
                  <a:pt x="243755" y="422632"/>
                </a:cubicBezTo>
                <a:lnTo>
                  <a:pt x="257809" y="412872"/>
                </a:lnTo>
                <a:cubicBezTo>
                  <a:pt x="260397" y="411090"/>
                  <a:pt x="263541" y="410942"/>
                  <a:pt x="266277" y="412463"/>
                </a:cubicBezTo>
                <a:cubicBezTo>
                  <a:pt x="274228" y="416954"/>
                  <a:pt x="282771" y="420554"/>
                  <a:pt x="291758" y="423078"/>
                </a:cubicBezTo>
                <a:cubicBezTo>
                  <a:pt x="294790" y="423932"/>
                  <a:pt x="296898" y="426270"/>
                  <a:pt x="297453" y="429388"/>
                </a:cubicBezTo>
                <a:lnTo>
                  <a:pt x="300485" y="446238"/>
                </a:lnTo>
                <a:cubicBezTo>
                  <a:pt x="301188" y="450098"/>
                  <a:pt x="304442" y="452844"/>
                  <a:pt x="308362" y="452844"/>
                </a:cubicBezTo>
                <a:lnTo>
                  <a:pt x="337763" y="452844"/>
                </a:lnTo>
                <a:cubicBezTo>
                  <a:pt x="341646" y="452844"/>
                  <a:pt x="344937" y="450098"/>
                  <a:pt x="345640" y="446238"/>
                </a:cubicBezTo>
                <a:lnTo>
                  <a:pt x="348672" y="429351"/>
                </a:lnTo>
                <a:cubicBezTo>
                  <a:pt x="349227" y="426270"/>
                  <a:pt x="351372" y="423895"/>
                  <a:pt x="354368" y="423041"/>
                </a:cubicBezTo>
                <a:cubicBezTo>
                  <a:pt x="363354" y="420518"/>
                  <a:pt x="371860" y="416954"/>
                  <a:pt x="379811" y="412426"/>
                </a:cubicBezTo>
                <a:cubicBezTo>
                  <a:pt x="382547" y="410867"/>
                  <a:pt x="385691" y="411016"/>
                  <a:pt x="388280" y="412834"/>
                </a:cubicBezTo>
                <a:lnTo>
                  <a:pt x="402333" y="422595"/>
                </a:lnTo>
                <a:cubicBezTo>
                  <a:pt x="405550" y="424822"/>
                  <a:pt x="409766" y="424451"/>
                  <a:pt x="412539" y="421667"/>
                </a:cubicBezTo>
                <a:lnTo>
                  <a:pt x="433323" y="400809"/>
                </a:lnTo>
                <a:cubicBezTo>
                  <a:pt x="436097" y="398025"/>
                  <a:pt x="436466" y="393794"/>
                  <a:pt x="434247" y="390565"/>
                </a:cubicBezTo>
                <a:lnTo>
                  <a:pt x="424522" y="376461"/>
                </a:lnTo>
                <a:cubicBezTo>
                  <a:pt x="422747" y="373863"/>
                  <a:pt x="422599" y="370708"/>
                  <a:pt x="424115" y="367962"/>
                </a:cubicBezTo>
                <a:cubicBezTo>
                  <a:pt x="428590" y="359982"/>
                  <a:pt x="432177" y="351408"/>
                  <a:pt x="434692" y="342390"/>
                </a:cubicBezTo>
                <a:cubicBezTo>
                  <a:pt x="435542" y="339346"/>
                  <a:pt x="437872" y="337231"/>
                  <a:pt x="440979" y="336674"/>
                </a:cubicBezTo>
                <a:lnTo>
                  <a:pt x="457768" y="333631"/>
                </a:lnTo>
                <a:cubicBezTo>
                  <a:pt x="461614" y="332925"/>
                  <a:pt x="464351" y="329659"/>
                  <a:pt x="464351" y="325725"/>
                </a:cubicBezTo>
                <a:lnTo>
                  <a:pt x="464314" y="296292"/>
                </a:lnTo>
                <a:cubicBezTo>
                  <a:pt x="464314" y="292395"/>
                  <a:pt x="461577" y="289092"/>
                  <a:pt x="457731" y="288387"/>
                </a:cubicBezTo>
                <a:lnTo>
                  <a:pt x="440905" y="285306"/>
                </a:lnTo>
                <a:cubicBezTo>
                  <a:pt x="437835" y="284750"/>
                  <a:pt x="435468" y="282597"/>
                  <a:pt x="434618" y="279591"/>
                </a:cubicBezTo>
                <a:cubicBezTo>
                  <a:pt x="432103" y="270572"/>
                  <a:pt x="428553" y="262035"/>
                  <a:pt x="424078" y="254055"/>
                </a:cubicBezTo>
                <a:cubicBezTo>
                  <a:pt x="422525" y="251309"/>
                  <a:pt x="422673" y="248154"/>
                  <a:pt x="424485" y="245556"/>
                </a:cubicBezTo>
                <a:lnTo>
                  <a:pt x="434211" y="231452"/>
                </a:lnTo>
                <a:cubicBezTo>
                  <a:pt x="436429" y="228223"/>
                  <a:pt x="436060" y="223992"/>
                  <a:pt x="433286" y="221208"/>
                </a:cubicBezTo>
                <a:lnTo>
                  <a:pt x="412502" y="200350"/>
                </a:lnTo>
                <a:cubicBezTo>
                  <a:pt x="409729" y="197566"/>
                  <a:pt x="405513" y="197195"/>
                  <a:pt x="402296" y="199422"/>
                </a:cubicBezTo>
                <a:lnTo>
                  <a:pt x="388243" y="209183"/>
                </a:lnTo>
                <a:cubicBezTo>
                  <a:pt x="385654" y="210964"/>
                  <a:pt x="382510" y="211113"/>
                  <a:pt x="379774" y="209591"/>
                </a:cubicBezTo>
                <a:cubicBezTo>
                  <a:pt x="371823" y="205100"/>
                  <a:pt x="363280" y="201500"/>
                  <a:pt x="354331" y="198976"/>
                </a:cubicBezTo>
                <a:cubicBezTo>
                  <a:pt x="351298" y="198122"/>
                  <a:pt x="349190" y="195784"/>
                  <a:pt x="348635" y="192666"/>
                </a:cubicBezTo>
                <a:lnTo>
                  <a:pt x="345603" y="175816"/>
                </a:lnTo>
                <a:cubicBezTo>
                  <a:pt x="344900" y="171957"/>
                  <a:pt x="341646" y="169210"/>
                  <a:pt x="337726" y="169210"/>
                </a:cubicBezTo>
                <a:lnTo>
                  <a:pt x="308288" y="169210"/>
                </a:lnTo>
                <a:cubicBezTo>
                  <a:pt x="304405" y="169210"/>
                  <a:pt x="301114" y="171957"/>
                  <a:pt x="300411" y="175816"/>
                </a:cubicBezTo>
                <a:lnTo>
                  <a:pt x="297379" y="192666"/>
                </a:lnTo>
                <a:cubicBezTo>
                  <a:pt x="296824" y="195747"/>
                  <a:pt x="294679" y="198122"/>
                  <a:pt x="291684" y="198976"/>
                </a:cubicBezTo>
                <a:cubicBezTo>
                  <a:pt x="282697" y="201500"/>
                  <a:pt x="274191" y="205063"/>
                  <a:pt x="266240" y="209591"/>
                </a:cubicBezTo>
                <a:cubicBezTo>
                  <a:pt x="263504" y="211150"/>
                  <a:pt x="260360" y="211001"/>
                  <a:pt x="257772" y="209183"/>
                </a:cubicBezTo>
                <a:lnTo>
                  <a:pt x="243718" y="199422"/>
                </a:lnTo>
                <a:cubicBezTo>
                  <a:pt x="240501" y="197195"/>
                  <a:pt x="236285" y="197566"/>
                  <a:pt x="233512" y="200350"/>
                </a:cubicBezTo>
                <a:lnTo>
                  <a:pt x="212728" y="221208"/>
                </a:lnTo>
                <a:cubicBezTo>
                  <a:pt x="209955" y="223992"/>
                  <a:pt x="209585" y="228223"/>
                  <a:pt x="211804" y="231452"/>
                </a:cubicBezTo>
                <a:lnTo>
                  <a:pt x="221529" y="245556"/>
                </a:lnTo>
                <a:cubicBezTo>
                  <a:pt x="223305" y="248154"/>
                  <a:pt x="223452" y="251309"/>
                  <a:pt x="221936" y="254055"/>
                </a:cubicBezTo>
                <a:cubicBezTo>
                  <a:pt x="217461" y="262035"/>
                  <a:pt x="213874" y="270609"/>
                  <a:pt x="211359" y="279628"/>
                </a:cubicBezTo>
                <a:cubicBezTo>
                  <a:pt x="210509" y="282671"/>
                  <a:pt x="208179" y="284787"/>
                  <a:pt x="205073" y="285343"/>
                </a:cubicBezTo>
                <a:lnTo>
                  <a:pt x="188283" y="288387"/>
                </a:lnTo>
                <a:cubicBezTo>
                  <a:pt x="184437" y="289092"/>
                  <a:pt x="181701" y="292358"/>
                  <a:pt x="181701" y="296292"/>
                </a:cubicBezTo>
                <a:close/>
                <a:moveTo>
                  <a:pt x="104631" y="694647"/>
                </a:moveTo>
                <a:cubicBezTo>
                  <a:pt x="104631" y="702292"/>
                  <a:pt x="107738" y="709195"/>
                  <a:pt x="112730" y="714206"/>
                </a:cubicBezTo>
                <a:cubicBezTo>
                  <a:pt x="117723" y="719217"/>
                  <a:pt x="124638" y="722335"/>
                  <a:pt x="132220" y="722335"/>
                </a:cubicBezTo>
                <a:lnTo>
                  <a:pt x="190133" y="722335"/>
                </a:lnTo>
                <a:cubicBezTo>
                  <a:pt x="197751" y="722335"/>
                  <a:pt x="204629" y="719217"/>
                  <a:pt x="209622" y="714206"/>
                </a:cubicBezTo>
                <a:cubicBezTo>
                  <a:pt x="214615" y="709196"/>
                  <a:pt x="217721" y="702293"/>
                  <a:pt x="217721" y="694647"/>
                </a:cubicBezTo>
                <a:lnTo>
                  <a:pt x="217721" y="636524"/>
                </a:lnTo>
                <a:cubicBezTo>
                  <a:pt x="217721" y="628878"/>
                  <a:pt x="214615" y="621976"/>
                  <a:pt x="209622" y="616964"/>
                </a:cubicBezTo>
                <a:cubicBezTo>
                  <a:pt x="204630" y="611954"/>
                  <a:pt x="197714" y="608836"/>
                  <a:pt x="190133" y="608836"/>
                </a:cubicBezTo>
                <a:lnTo>
                  <a:pt x="171532" y="608836"/>
                </a:lnTo>
                <a:lnTo>
                  <a:pt x="171532" y="568083"/>
                </a:lnTo>
                <a:cubicBezTo>
                  <a:pt x="171532" y="563815"/>
                  <a:pt x="173270" y="559918"/>
                  <a:pt x="176080" y="557098"/>
                </a:cubicBezTo>
                <a:cubicBezTo>
                  <a:pt x="178891" y="554278"/>
                  <a:pt x="182774" y="552533"/>
                  <a:pt x="187026" y="552533"/>
                </a:cubicBezTo>
                <a:lnTo>
                  <a:pt x="312657" y="552533"/>
                </a:lnTo>
                <a:lnTo>
                  <a:pt x="312657" y="608874"/>
                </a:lnTo>
                <a:lnTo>
                  <a:pt x="294056" y="608874"/>
                </a:lnTo>
                <a:cubicBezTo>
                  <a:pt x="286438" y="608874"/>
                  <a:pt x="279560" y="611991"/>
                  <a:pt x="274566" y="617002"/>
                </a:cubicBezTo>
                <a:cubicBezTo>
                  <a:pt x="269574" y="622012"/>
                  <a:pt x="266467" y="628953"/>
                  <a:pt x="266467" y="636562"/>
                </a:cubicBezTo>
                <a:lnTo>
                  <a:pt x="266467" y="694684"/>
                </a:lnTo>
                <a:cubicBezTo>
                  <a:pt x="266467" y="702330"/>
                  <a:pt x="269574" y="709233"/>
                  <a:pt x="274566" y="714244"/>
                </a:cubicBezTo>
                <a:cubicBezTo>
                  <a:pt x="279559" y="719254"/>
                  <a:pt x="286474" y="722372"/>
                  <a:pt x="294056" y="722372"/>
                </a:cubicBezTo>
                <a:lnTo>
                  <a:pt x="351969" y="722372"/>
                </a:lnTo>
                <a:cubicBezTo>
                  <a:pt x="359587" y="722372"/>
                  <a:pt x="366465" y="719254"/>
                  <a:pt x="371458" y="714244"/>
                </a:cubicBezTo>
                <a:cubicBezTo>
                  <a:pt x="376451" y="709233"/>
                  <a:pt x="379557" y="702330"/>
                  <a:pt x="379557" y="694684"/>
                </a:cubicBezTo>
                <a:lnTo>
                  <a:pt x="379557" y="636562"/>
                </a:lnTo>
                <a:cubicBezTo>
                  <a:pt x="379557" y="628916"/>
                  <a:pt x="376451" y="622013"/>
                  <a:pt x="371458" y="617002"/>
                </a:cubicBezTo>
                <a:cubicBezTo>
                  <a:pt x="366466" y="611991"/>
                  <a:pt x="359550" y="608874"/>
                  <a:pt x="351969" y="608874"/>
                </a:cubicBezTo>
                <a:lnTo>
                  <a:pt x="333368" y="608874"/>
                </a:lnTo>
                <a:lnTo>
                  <a:pt x="333368" y="552533"/>
                </a:lnTo>
                <a:lnTo>
                  <a:pt x="458998" y="552533"/>
                </a:lnTo>
                <a:cubicBezTo>
                  <a:pt x="463251" y="552533"/>
                  <a:pt x="467134" y="554277"/>
                  <a:pt x="469944" y="557098"/>
                </a:cubicBezTo>
                <a:cubicBezTo>
                  <a:pt x="472755" y="559919"/>
                  <a:pt x="474493" y="563816"/>
                  <a:pt x="474493" y="568083"/>
                </a:cubicBezTo>
                <a:lnTo>
                  <a:pt x="474493" y="608836"/>
                </a:lnTo>
                <a:lnTo>
                  <a:pt x="455892" y="608836"/>
                </a:lnTo>
                <a:cubicBezTo>
                  <a:pt x="448274" y="608836"/>
                  <a:pt x="441396" y="611954"/>
                  <a:pt x="436403" y="616964"/>
                </a:cubicBezTo>
                <a:cubicBezTo>
                  <a:pt x="431410" y="621975"/>
                  <a:pt x="428304" y="628915"/>
                  <a:pt x="428304" y="636524"/>
                </a:cubicBezTo>
                <a:lnTo>
                  <a:pt x="428304" y="694647"/>
                </a:lnTo>
                <a:cubicBezTo>
                  <a:pt x="428304" y="702292"/>
                  <a:pt x="431410" y="709195"/>
                  <a:pt x="436403" y="714206"/>
                </a:cubicBezTo>
                <a:cubicBezTo>
                  <a:pt x="441395" y="719217"/>
                  <a:pt x="448274" y="722335"/>
                  <a:pt x="455892" y="722335"/>
                </a:cubicBezTo>
                <a:lnTo>
                  <a:pt x="513805" y="722335"/>
                </a:lnTo>
                <a:cubicBezTo>
                  <a:pt x="521423" y="722335"/>
                  <a:pt x="528301" y="719217"/>
                  <a:pt x="533294" y="714206"/>
                </a:cubicBezTo>
                <a:cubicBezTo>
                  <a:pt x="538287" y="709196"/>
                  <a:pt x="541393" y="702293"/>
                  <a:pt x="541393" y="694647"/>
                </a:cubicBezTo>
                <a:lnTo>
                  <a:pt x="541393" y="636524"/>
                </a:lnTo>
                <a:cubicBezTo>
                  <a:pt x="541393" y="628878"/>
                  <a:pt x="538287" y="621976"/>
                  <a:pt x="533294" y="616964"/>
                </a:cubicBezTo>
                <a:cubicBezTo>
                  <a:pt x="528302" y="611954"/>
                  <a:pt x="521386" y="608836"/>
                  <a:pt x="513805" y="608836"/>
                </a:cubicBezTo>
                <a:lnTo>
                  <a:pt x="495204" y="608836"/>
                </a:lnTo>
                <a:lnTo>
                  <a:pt x="495204" y="568083"/>
                </a:lnTo>
                <a:cubicBezTo>
                  <a:pt x="495204" y="558062"/>
                  <a:pt x="491136" y="549006"/>
                  <a:pt x="484590" y="542400"/>
                </a:cubicBezTo>
                <a:cubicBezTo>
                  <a:pt x="478044" y="535831"/>
                  <a:pt x="468984" y="531748"/>
                  <a:pt x="458999" y="531748"/>
                </a:cubicBezTo>
                <a:lnTo>
                  <a:pt x="333368" y="531785"/>
                </a:lnTo>
                <a:lnTo>
                  <a:pt x="333368" y="475927"/>
                </a:lnTo>
                <a:cubicBezTo>
                  <a:pt x="333368" y="470211"/>
                  <a:pt x="328746" y="465534"/>
                  <a:pt x="323013" y="465534"/>
                </a:cubicBezTo>
                <a:cubicBezTo>
                  <a:pt x="317318" y="465534"/>
                  <a:pt x="312658" y="470173"/>
                  <a:pt x="312658" y="475927"/>
                </a:cubicBezTo>
                <a:lnTo>
                  <a:pt x="312658" y="531785"/>
                </a:lnTo>
                <a:lnTo>
                  <a:pt x="187027" y="531785"/>
                </a:lnTo>
                <a:cubicBezTo>
                  <a:pt x="177042" y="531785"/>
                  <a:pt x="168019" y="535868"/>
                  <a:pt x="161436" y="542437"/>
                </a:cubicBezTo>
                <a:cubicBezTo>
                  <a:pt x="154890" y="549007"/>
                  <a:pt x="150822" y="558099"/>
                  <a:pt x="150822" y="568121"/>
                </a:cubicBezTo>
                <a:lnTo>
                  <a:pt x="150822" y="608873"/>
                </a:lnTo>
                <a:lnTo>
                  <a:pt x="132221" y="608873"/>
                </a:lnTo>
                <a:cubicBezTo>
                  <a:pt x="124603" y="608873"/>
                  <a:pt x="117725" y="611991"/>
                  <a:pt x="112732" y="617002"/>
                </a:cubicBezTo>
                <a:cubicBezTo>
                  <a:pt x="107739" y="622012"/>
                  <a:pt x="104633" y="628953"/>
                  <a:pt x="104633" y="636561"/>
                </a:cubicBezTo>
                <a:close/>
                <a:moveTo>
                  <a:pt x="132220" y="701587"/>
                </a:moveTo>
                <a:lnTo>
                  <a:pt x="190133" y="701587"/>
                </a:lnTo>
                <a:cubicBezTo>
                  <a:pt x="192019" y="701587"/>
                  <a:pt x="193757" y="700808"/>
                  <a:pt x="195015" y="699546"/>
                </a:cubicBezTo>
                <a:cubicBezTo>
                  <a:pt x="196272" y="698284"/>
                  <a:pt x="197049" y="696577"/>
                  <a:pt x="197049" y="694647"/>
                </a:cubicBezTo>
                <a:lnTo>
                  <a:pt x="197049" y="636524"/>
                </a:lnTo>
                <a:cubicBezTo>
                  <a:pt x="197049" y="634631"/>
                  <a:pt x="196272" y="632887"/>
                  <a:pt x="195015" y="631625"/>
                </a:cubicBezTo>
                <a:cubicBezTo>
                  <a:pt x="193757" y="630363"/>
                  <a:pt x="192056" y="629584"/>
                  <a:pt x="190133" y="629584"/>
                </a:cubicBezTo>
                <a:lnTo>
                  <a:pt x="132220" y="629584"/>
                </a:lnTo>
                <a:cubicBezTo>
                  <a:pt x="130334" y="629584"/>
                  <a:pt x="128596" y="630363"/>
                  <a:pt x="127338" y="631625"/>
                </a:cubicBezTo>
                <a:cubicBezTo>
                  <a:pt x="126081" y="632887"/>
                  <a:pt x="125304" y="634594"/>
                  <a:pt x="125304" y="636524"/>
                </a:cubicBezTo>
                <a:lnTo>
                  <a:pt x="125304" y="694647"/>
                </a:lnTo>
                <a:cubicBezTo>
                  <a:pt x="125304" y="696540"/>
                  <a:pt x="126081" y="698284"/>
                  <a:pt x="127338" y="699546"/>
                </a:cubicBezTo>
                <a:cubicBezTo>
                  <a:pt x="128596" y="700808"/>
                  <a:pt x="130334" y="701587"/>
                  <a:pt x="132220" y="701587"/>
                </a:cubicBezTo>
                <a:close/>
                <a:moveTo>
                  <a:pt x="451002" y="631662"/>
                </a:moveTo>
                <a:cubicBezTo>
                  <a:pt x="449745" y="632924"/>
                  <a:pt x="448968" y="634631"/>
                  <a:pt x="448968" y="636561"/>
                </a:cubicBezTo>
                <a:lnTo>
                  <a:pt x="448968" y="694684"/>
                </a:lnTo>
                <a:cubicBezTo>
                  <a:pt x="448968" y="696577"/>
                  <a:pt x="449745" y="698321"/>
                  <a:pt x="451002" y="699583"/>
                </a:cubicBezTo>
                <a:cubicBezTo>
                  <a:pt x="452259" y="700845"/>
                  <a:pt x="453960" y="701624"/>
                  <a:pt x="455883" y="701624"/>
                </a:cubicBezTo>
                <a:lnTo>
                  <a:pt x="513797" y="701624"/>
                </a:lnTo>
                <a:cubicBezTo>
                  <a:pt x="515683" y="701624"/>
                  <a:pt x="517421" y="700845"/>
                  <a:pt x="518678" y="699583"/>
                </a:cubicBezTo>
                <a:cubicBezTo>
                  <a:pt x="519936" y="698321"/>
                  <a:pt x="520712" y="696614"/>
                  <a:pt x="520712" y="694684"/>
                </a:cubicBezTo>
                <a:lnTo>
                  <a:pt x="520712" y="636561"/>
                </a:lnTo>
                <a:cubicBezTo>
                  <a:pt x="520712" y="634668"/>
                  <a:pt x="519936" y="632924"/>
                  <a:pt x="518678" y="631662"/>
                </a:cubicBezTo>
                <a:cubicBezTo>
                  <a:pt x="517421" y="630400"/>
                  <a:pt x="515720" y="629621"/>
                  <a:pt x="513797" y="629621"/>
                </a:cubicBezTo>
                <a:lnTo>
                  <a:pt x="455883" y="629621"/>
                </a:lnTo>
                <a:cubicBezTo>
                  <a:pt x="453997" y="629621"/>
                  <a:pt x="452259" y="630400"/>
                  <a:pt x="451002" y="631662"/>
                </a:cubicBezTo>
                <a:close/>
                <a:moveTo>
                  <a:pt x="289168" y="631662"/>
                </a:moveTo>
                <a:cubicBezTo>
                  <a:pt x="287911" y="632924"/>
                  <a:pt x="287134" y="634631"/>
                  <a:pt x="287134" y="636561"/>
                </a:cubicBezTo>
                <a:lnTo>
                  <a:pt x="287134" y="694684"/>
                </a:lnTo>
                <a:cubicBezTo>
                  <a:pt x="287134" y="696577"/>
                  <a:pt x="287911" y="698321"/>
                  <a:pt x="289168" y="699583"/>
                </a:cubicBezTo>
                <a:cubicBezTo>
                  <a:pt x="290426" y="700845"/>
                  <a:pt x="292127" y="701624"/>
                  <a:pt x="294050" y="701624"/>
                </a:cubicBezTo>
                <a:lnTo>
                  <a:pt x="351963" y="701624"/>
                </a:lnTo>
                <a:cubicBezTo>
                  <a:pt x="353849" y="701624"/>
                  <a:pt x="355587" y="700845"/>
                  <a:pt x="356845" y="699583"/>
                </a:cubicBezTo>
                <a:cubicBezTo>
                  <a:pt x="358102" y="698321"/>
                  <a:pt x="358879" y="696614"/>
                  <a:pt x="358879" y="694684"/>
                </a:cubicBezTo>
                <a:lnTo>
                  <a:pt x="358879" y="636561"/>
                </a:lnTo>
                <a:cubicBezTo>
                  <a:pt x="358879" y="634668"/>
                  <a:pt x="358102" y="632924"/>
                  <a:pt x="356845" y="631662"/>
                </a:cubicBezTo>
                <a:cubicBezTo>
                  <a:pt x="355587" y="630400"/>
                  <a:pt x="353886" y="629621"/>
                  <a:pt x="351963" y="629621"/>
                </a:cubicBezTo>
                <a:lnTo>
                  <a:pt x="294050" y="629621"/>
                </a:lnTo>
                <a:cubicBezTo>
                  <a:pt x="292164" y="629621"/>
                  <a:pt x="290426" y="630400"/>
                  <a:pt x="289168" y="631662"/>
                </a:cubicBezTo>
                <a:close/>
                <a:moveTo>
                  <a:pt x="323006" y="375455"/>
                </a:moveTo>
                <a:cubicBezTo>
                  <a:pt x="358472" y="375455"/>
                  <a:pt x="387206" y="346616"/>
                  <a:pt x="387206" y="311023"/>
                </a:cubicBezTo>
                <a:cubicBezTo>
                  <a:pt x="387206" y="275430"/>
                  <a:pt x="358471" y="246592"/>
                  <a:pt x="323006" y="246592"/>
                </a:cubicBezTo>
                <a:cubicBezTo>
                  <a:pt x="287542" y="246592"/>
                  <a:pt x="258807" y="275431"/>
                  <a:pt x="258807" y="311023"/>
                </a:cubicBezTo>
                <a:cubicBezTo>
                  <a:pt x="258807" y="346617"/>
                  <a:pt x="287542" y="375455"/>
                  <a:pt x="323006" y="375455"/>
                </a:cubicBezTo>
                <a:close/>
              </a:path>
            </a:pathLst>
          </a:custGeom>
          <a:solidFill>
            <a:srgbClr val="FFFFFF"/>
          </a:solidFill>
          <a:ln w="9438" cap="flat">
            <a:noFill/>
            <a:prstDash val="solid"/>
            <a:miter/>
          </a:ln>
        </p:spPr>
        <p:txBody>
          <a:bodyPr/>
          <a:lstStyle/>
          <a:p>
            <a:endParaRPr lang="fr-FR"/>
          </a:p>
        </p:txBody>
      </p:sp>
    </p:spTree>
    <p:extLst>
      <p:ext uri="{BB962C8B-B14F-4D97-AF65-F5344CB8AC3E}">
        <p14:creationId xmlns:p14="http://schemas.microsoft.com/office/powerpoint/2010/main" val="193318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16C8-1E42-4D9E-581B-5492F07E85C2}"/>
            </a:ext>
          </a:extLst>
        </p:cNvPr>
        <p:cNvGrpSpPr/>
        <p:nvPr/>
      </p:nvGrpSpPr>
      <p:grpSpPr>
        <a:xfrm>
          <a:off x="0" y="0"/>
          <a:ext cx="0" cy="0"/>
          <a:chOff x="0" y="0"/>
          <a:chExt cx="0" cy="0"/>
        </a:xfrm>
      </p:grpSpPr>
      <p:grpSp>
        <p:nvGrpSpPr>
          <p:cNvPr id="49" name="Groupe 48">
            <a:extLst>
              <a:ext uri="{FF2B5EF4-FFF2-40B4-BE49-F238E27FC236}">
                <a16:creationId xmlns:a16="http://schemas.microsoft.com/office/drawing/2014/main" id="{563D4F5F-AF4B-0C39-7829-8012CEF32257}"/>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50" name="Forme libre : forme 5">
              <a:extLst>
                <a:ext uri="{FF2B5EF4-FFF2-40B4-BE49-F238E27FC236}">
                  <a16:creationId xmlns:a16="http://schemas.microsoft.com/office/drawing/2014/main" id="{2376CF39-C009-E1E4-ADD0-2F927B98C47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51" name="Forme libre : forme 6">
              <a:extLst>
                <a:ext uri="{FF2B5EF4-FFF2-40B4-BE49-F238E27FC236}">
                  <a16:creationId xmlns:a16="http://schemas.microsoft.com/office/drawing/2014/main" id="{54A5AE6A-8796-15CC-F1D0-F27442C6159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52" name="Forme libre : forme 7">
              <a:extLst>
                <a:ext uri="{FF2B5EF4-FFF2-40B4-BE49-F238E27FC236}">
                  <a16:creationId xmlns:a16="http://schemas.microsoft.com/office/drawing/2014/main" id="{7F33F832-82A9-1D5F-A47B-399AFB2BE79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36" name="Image 35" descr="Une image contenant carte, texte, atlas&#10;&#10;Le contenu généré par l’IA peut être incorrect.">
            <a:extLst>
              <a:ext uri="{FF2B5EF4-FFF2-40B4-BE49-F238E27FC236}">
                <a16:creationId xmlns:a16="http://schemas.microsoft.com/office/drawing/2014/main" id="{1FDE17AA-962B-5B9D-8782-81DD27CD5CB9}"/>
              </a:ext>
            </a:extLst>
          </p:cNvPr>
          <p:cNvPicPr>
            <a:picLocks noChangeAspect="1"/>
          </p:cNvPicPr>
          <p:nvPr/>
        </p:nvPicPr>
        <p:blipFill>
          <a:blip r:embed="rId2"/>
          <a:srcRect l="1252" t="-5804" r="27685"/>
          <a:stretch>
            <a:fillRect/>
          </a:stretch>
        </p:blipFill>
        <p:spPr>
          <a:xfrm>
            <a:off x="7642428" y="-358346"/>
            <a:ext cx="3443674" cy="3829191"/>
          </a:xfrm>
          <a:prstGeom prst="roundRect">
            <a:avLst>
              <a:gd name="adj" fmla="val 6787"/>
            </a:avLst>
          </a:prstGeom>
          <a:ln w="9525">
            <a:solidFill>
              <a:srgbClr val="283F68"/>
            </a:solidFill>
          </a:ln>
        </p:spPr>
      </p:pic>
      <p:sp>
        <p:nvSpPr>
          <p:cNvPr id="4" name="Rectangle : avec coins arrondis en haut 3">
            <a:extLst>
              <a:ext uri="{FF2B5EF4-FFF2-40B4-BE49-F238E27FC236}">
                <a16:creationId xmlns:a16="http://schemas.microsoft.com/office/drawing/2014/main" id="{99ED6CD3-4EFF-6690-8AFD-B26A2543B97F}"/>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5C5E8C16-3477-392A-B55A-37C4D5D534BF}"/>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426D8465-7031-922C-8617-83AA6AFD096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97F6DC0B-7462-58C2-6F7B-4BD54A1AA14D}"/>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6980CB7-60F0-09DE-FCAB-3B423B8A16A2}"/>
              </a:ext>
            </a:extLst>
          </p:cNvPr>
          <p:cNvSpPr/>
          <p:nvPr/>
        </p:nvSpPr>
        <p:spPr>
          <a:xfrm>
            <a:off x="918609" y="685997"/>
            <a:ext cx="33953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SITE </a:t>
            </a:r>
          </a:p>
        </p:txBody>
      </p:sp>
      <p:grpSp>
        <p:nvGrpSpPr>
          <p:cNvPr id="15" name="Groupe 14">
            <a:extLst>
              <a:ext uri="{FF2B5EF4-FFF2-40B4-BE49-F238E27FC236}">
                <a16:creationId xmlns:a16="http://schemas.microsoft.com/office/drawing/2014/main" id="{E2E0D731-9332-5E2F-F6F7-F27C67E57418}"/>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234678DE-0D38-185A-C849-ED53F0A47709}"/>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D2B8C3A6-F24D-455D-D2CF-864573B4247F}"/>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CC2D3F2D-F0F6-D0AC-9BD1-8EC2CD9296C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5433A5D9-F60B-AAC4-AEA6-D192486467C2}"/>
              </a:ext>
            </a:extLst>
          </p:cNvPr>
          <p:cNvSpPr txBox="1"/>
          <p:nvPr/>
        </p:nvSpPr>
        <p:spPr>
          <a:xfrm>
            <a:off x="1292527" y="1591806"/>
            <a:ext cx="5053844" cy="307777"/>
          </a:xfrm>
          <a:prstGeom prst="rect">
            <a:avLst/>
          </a:prstGeom>
          <a:noFill/>
        </p:spPr>
        <p:txBody>
          <a:bodyPr wrap="square">
            <a:spAutoFit/>
          </a:bodyPr>
          <a:lstStyle/>
          <a:p>
            <a:r>
              <a:rPr lang="fr-FR" sz="1400" dirty="0">
                <a:latin typeface="Montserrat Medium" pitchFamily="2" charset="77"/>
              </a:rPr>
              <a:t>3 RUE DE LA NOUVELLE FRANCE, LES MUREAUX </a:t>
            </a:r>
          </a:p>
        </p:txBody>
      </p:sp>
      <p:sp>
        <p:nvSpPr>
          <p:cNvPr id="28" name="Forme libre 27">
            <a:extLst>
              <a:ext uri="{FF2B5EF4-FFF2-40B4-BE49-F238E27FC236}">
                <a16:creationId xmlns:a16="http://schemas.microsoft.com/office/drawing/2014/main" id="{27FD936F-88B3-99AD-DA7B-7B0995ACD30E}"/>
              </a:ext>
            </a:extLst>
          </p:cNvPr>
          <p:cNvSpPr>
            <a:spLocks noChangeAspect="1"/>
          </p:cNvSpPr>
          <p:nvPr/>
        </p:nvSpPr>
        <p:spPr>
          <a:xfrm>
            <a:off x="1051447" y="1579107"/>
            <a:ext cx="241080" cy="327054"/>
          </a:xfrm>
          <a:custGeom>
            <a:avLst/>
            <a:gdLst>
              <a:gd name="csX0" fmla="*/ 332097 w 606401"/>
              <a:gd name="csY0" fmla="*/ 1891 h 822657"/>
              <a:gd name="csX1" fmla="*/ 62762 w 606401"/>
              <a:gd name="csY1" fmla="*/ 499047 h 822657"/>
              <a:gd name="csX2" fmla="*/ 303364 w 606401"/>
              <a:gd name="csY2" fmla="*/ 822658 h 822657"/>
              <a:gd name="csX3" fmla="*/ 543965 w 606401"/>
              <a:gd name="csY3" fmla="*/ 499085 h 822657"/>
              <a:gd name="csX4" fmla="*/ 332097 w 606401"/>
              <a:gd name="csY4" fmla="*/ 1891 h 822657"/>
              <a:gd name="csX5" fmla="*/ 175186 w 606401"/>
              <a:gd name="csY5" fmla="*/ 304827 h 822657"/>
              <a:gd name="csX6" fmla="*/ 303364 w 606401"/>
              <a:gd name="csY6" fmla="*/ 177336 h 822657"/>
              <a:gd name="csX7" fmla="*/ 431541 w 606401"/>
              <a:gd name="csY7" fmla="*/ 304827 h 822657"/>
              <a:gd name="csX8" fmla="*/ 303364 w 606401"/>
              <a:gd name="csY8" fmla="*/ 432356 h 822657"/>
              <a:gd name="csX9" fmla="*/ 175186 w 606401"/>
              <a:gd name="csY9" fmla="*/ 304827 h 8226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06401" h="822657">
                <a:moveTo>
                  <a:pt x="332097" y="1891"/>
                </a:moveTo>
                <a:cubicBezTo>
                  <a:pt x="68897" y="-27281"/>
                  <a:pt x="-97187" y="287496"/>
                  <a:pt x="62762" y="499047"/>
                </a:cubicBezTo>
                <a:cubicBezTo>
                  <a:pt x="120749" y="576988"/>
                  <a:pt x="246408" y="745867"/>
                  <a:pt x="303364" y="822658"/>
                </a:cubicBezTo>
                <a:cubicBezTo>
                  <a:pt x="360759" y="745458"/>
                  <a:pt x="485571" y="577330"/>
                  <a:pt x="543965" y="499085"/>
                </a:cubicBezTo>
                <a:cubicBezTo>
                  <a:pt x="687120" y="306680"/>
                  <a:pt x="570555" y="21265"/>
                  <a:pt x="332097" y="1891"/>
                </a:cubicBezTo>
                <a:close/>
                <a:moveTo>
                  <a:pt x="175186" y="304827"/>
                </a:moveTo>
                <a:cubicBezTo>
                  <a:pt x="175815" y="234234"/>
                  <a:pt x="233026" y="177336"/>
                  <a:pt x="303364" y="177336"/>
                </a:cubicBezTo>
                <a:cubicBezTo>
                  <a:pt x="373702" y="177336"/>
                  <a:pt x="430916" y="234234"/>
                  <a:pt x="431541" y="304827"/>
                </a:cubicBezTo>
                <a:cubicBezTo>
                  <a:pt x="430912" y="375457"/>
                  <a:pt x="373702" y="432356"/>
                  <a:pt x="303364" y="432356"/>
                </a:cubicBezTo>
                <a:cubicBezTo>
                  <a:pt x="233026" y="432356"/>
                  <a:pt x="175811" y="375458"/>
                  <a:pt x="175186" y="304827"/>
                </a:cubicBezTo>
                <a:close/>
              </a:path>
            </a:pathLst>
          </a:custGeom>
          <a:solidFill>
            <a:srgbClr val="283F68"/>
          </a:solidFill>
          <a:ln w="9438" cap="flat">
            <a:noFill/>
            <a:prstDash val="solid"/>
            <a:miter/>
          </a:ln>
        </p:spPr>
        <p:txBody>
          <a:bodyPr/>
          <a:lstStyle/>
          <a:p>
            <a:endParaRPr lang="fr-FR"/>
          </a:p>
        </p:txBody>
      </p:sp>
      <p:sp>
        <p:nvSpPr>
          <p:cNvPr id="32" name="ZoneTexte 31">
            <a:extLst>
              <a:ext uri="{FF2B5EF4-FFF2-40B4-BE49-F238E27FC236}">
                <a16:creationId xmlns:a16="http://schemas.microsoft.com/office/drawing/2014/main" id="{93EAAF52-A3B1-A405-3475-78BE9AF84133}"/>
              </a:ext>
            </a:extLst>
          </p:cNvPr>
          <p:cNvSpPr txBox="1"/>
          <p:nvPr/>
        </p:nvSpPr>
        <p:spPr>
          <a:xfrm>
            <a:off x="918610" y="2540107"/>
            <a:ext cx="5536620" cy="738664"/>
          </a:xfrm>
          <a:prstGeom prst="rect">
            <a:avLst/>
          </a:prstGeom>
          <a:noFill/>
        </p:spPr>
        <p:txBody>
          <a:bodyPr wrap="square">
            <a:spAutoFit/>
          </a:bodyPr>
          <a:lstStyle/>
          <a:p>
            <a:r>
              <a:rPr lang="fr-FR" sz="1400" dirty="0">
                <a:latin typeface="Montserrat Light" pitchFamily="2" charset="77"/>
              </a:rPr>
              <a:t>La commune des Mureaux est située dans le département des Yvelines </a:t>
            </a:r>
            <a:r>
              <a:rPr lang="fr-FR" sz="1400" dirty="0">
                <a:latin typeface="Montserrat Medium" pitchFamily="2" charset="77"/>
              </a:rPr>
              <a:t>(78)</a:t>
            </a:r>
            <a:r>
              <a:rPr lang="fr-FR" sz="1400" dirty="0">
                <a:latin typeface="Montserrat Light" pitchFamily="2" charset="77"/>
              </a:rPr>
              <a:t>, en Île-de-France, à environ </a:t>
            </a:r>
            <a:r>
              <a:rPr lang="fr-FR" sz="1400" dirty="0">
                <a:latin typeface="Montserrat Medium" pitchFamily="2" charset="77"/>
              </a:rPr>
              <a:t>36 km </a:t>
            </a:r>
            <a:r>
              <a:rPr lang="fr-FR" sz="1400" dirty="0">
                <a:latin typeface="Montserrat Light" pitchFamily="2" charset="77"/>
              </a:rPr>
              <a:t>du centre de Paris, et compte environ </a:t>
            </a:r>
            <a:r>
              <a:rPr lang="fr-FR" sz="1400" dirty="0">
                <a:latin typeface="Montserrat Medium" pitchFamily="2" charset="77"/>
              </a:rPr>
              <a:t>35 000 </a:t>
            </a:r>
            <a:r>
              <a:rPr lang="fr-FR" sz="1400" dirty="0">
                <a:latin typeface="Montserrat Light" pitchFamily="2" charset="77"/>
              </a:rPr>
              <a:t>habitants.</a:t>
            </a:r>
          </a:p>
        </p:txBody>
      </p:sp>
      <p:sp>
        <p:nvSpPr>
          <p:cNvPr id="33" name="Rectangle : coins arrondis 32">
            <a:extLst>
              <a:ext uri="{FF2B5EF4-FFF2-40B4-BE49-F238E27FC236}">
                <a16:creationId xmlns:a16="http://schemas.microsoft.com/office/drawing/2014/main" id="{C6225349-8B22-B51B-2475-4C421F0EE387}"/>
              </a:ext>
            </a:extLst>
          </p:cNvPr>
          <p:cNvSpPr>
            <a:spLocks noChangeAspect="1"/>
          </p:cNvSpPr>
          <p:nvPr/>
        </p:nvSpPr>
        <p:spPr>
          <a:xfrm>
            <a:off x="918609" y="3439120"/>
            <a:ext cx="1247648" cy="383097"/>
          </a:xfrm>
          <a:prstGeom prst="roundRect">
            <a:avLst>
              <a:gd name="adj" fmla="val 50000"/>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0F089591-73EB-3546-6C21-74796E8CDF46}"/>
              </a:ext>
            </a:extLst>
          </p:cNvPr>
          <p:cNvSpPr txBox="1"/>
          <p:nvPr/>
        </p:nvSpPr>
        <p:spPr>
          <a:xfrm>
            <a:off x="918610" y="3826296"/>
            <a:ext cx="5917620" cy="2492990"/>
          </a:xfrm>
          <a:prstGeom prst="rect">
            <a:avLst/>
          </a:prstGeom>
          <a:noFill/>
        </p:spPr>
        <p:txBody>
          <a:bodyPr wrap="square">
            <a:spAutoFit/>
          </a:bodyPr>
          <a:lstStyle/>
          <a:p>
            <a:r>
              <a:rPr lang="fr-FR" sz="1600" b="1" dirty="0">
                <a:solidFill>
                  <a:srgbClr val="283F68"/>
                </a:solidFill>
                <a:latin typeface="Montserrat" pitchFamily="2" charset="77"/>
              </a:rPr>
              <a:t>Accessibilité routière</a:t>
            </a:r>
            <a:br>
              <a:rPr lang="fr-FR" sz="1400" dirty="0">
                <a:latin typeface="Montserrat Light" pitchFamily="2" charset="77"/>
              </a:rPr>
            </a:br>
            <a:r>
              <a:rPr lang="fr-FR" sz="1400" dirty="0">
                <a:latin typeface="Montserrat Light" pitchFamily="2" charset="77"/>
              </a:rPr>
              <a:t>Le territoire bénéficie d’un bon maillage routier : il et principalement desservi par </a:t>
            </a:r>
            <a:r>
              <a:rPr lang="fr-FR" sz="1400" dirty="0">
                <a:latin typeface="Montserrat Medium" pitchFamily="2" charset="77"/>
              </a:rPr>
              <a:t>plusieurs routes départementales</a:t>
            </a:r>
            <a:r>
              <a:rPr lang="fr-FR" sz="1400" dirty="0">
                <a:latin typeface="Montserrat Light" pitchFamily="2" charset="77"/>
              </a:rPr>
              <a:t>, dont la </a:t>
            </a:r>
            <a:r>
              <a:rPr lang="fr-FR" sz="1400" dirty="0">
                <a:latin typeface="Montserrat Medium" pitchFamily="2" charset="77"/>
              </a:rPr>
              <a:t>RD 43 </a:t>
            </a:r>
            <a:r>
              <a:rPr lang="fr-FR" sz="1400" dirty="0">
                <a:latin typeface="Montserrat Light" pitchFamily="2" charset="77"/>
              </a:rPr>
              <a:t>(axe principal traversant la commune), la </a:t>
            </a:r>
            <a:r>
              <a:rPr lang="fr-FR" sz="1400" dirty="0">
                <a:latin typeface="Montserrat Medium" pitchFamily="2" charset="77"/>
              </a:rPr>
              <a:t>RD 154 </a:t>
            </a:r>
            <a:r>
              <a:rPr lang="fr-FR" sz="1400" dirty="0">
                <a:latin typeface="Montserrat Light" pitchFamily="2" charset="77"/>
              </a:rPr>
              <a:t>(liaison est) et la </a:t>
            </a:r>
            <a:r>
              <a:rPr lang="fr-FR" sz="1400" dirty="0">
                <a:latin typeface="Montserrat Medium" pitchFamily="2" charset="77"/>
              </a:rPr>
              <a:t>RD 14 </a:t>
            </a:r>
            <a:r>
              <a:rPr lang="fr-FR" sz="1400" dirty="0">
                <a:latin typeface="Montserrat Light" pitchFamily="2" charset="77"/>
              </a:rPr>
              <a:t>(axe nord-sud vers Flins-sur-Seine et Aubergenville). </a:t>
            </a:r>
            <a:br>
              <a:rPr lang="fr-FR" sz="1400" dirty="0">
                <a:latin typeface="Montserrat Light" pitchFamily="2" charset="77"/>
              </a:rPr>
            </a:br>
            <a:r>
              <a:rPr lang="fr-FR" sz="1400" dirty="0">
                <a:latin typeface="Montserrat Light" pitchFamily="2" charset="77"/>
              </a:rPr>
              <a:t>À proximité immédiate, </a:t>
            </a:r>
            <a:r>
              <a:rPr lang="fr-FR" sz="1400" dirty="0">
                <a:latin typeface="Montserrat Medium" pitchFamily="2" charset="77"/>
              </a:rPr>
              <a:t>l’autoroute A13 (autoroute de Normandie) </a:t>
            </a:r>
            <a:r>
              <a:rPr lang="fr-FR" sz="1400" dirty="0">
                <a:latin typeface="Montserrat Light" pitchFamily="2" charset="77"/>
              </a:rPr>
              <a:t>constitue l’un des axes majeurs du réseau francilien en direction de Paris et de la Normandie ; Le point d’accès via le </a:t>
            </a:r>
            <a:r>
              <a:rPr lang="fr-FR" sz="1400" dirty="0">
                <a:latin typeface="Montserrat Medium" pitchFamily="2" charset="77"/>
              </a:rPr>
              <a:t>demi-diffuseur n°8</a:t>
            </a:r>
            <a:r>
              <a:rPr lang="fr-FR" sz="1400" dirty="0">
                <a:latin typeface="Montserrat Light" pitchFamily="2" charset="77"/>
              </a:rPr>
              <a:t> </a:t>
            </a:r>
            <a:r>
              <a:rPr lang="fr-FR" sz="1400" dirty="0">
                <a:latin typeface="Montserrat Medium" pitchFamily="2" charset="77"/>
              </a:rPr>
              <a:t>Les Mureaux </a:t>
            </a:r>
            <a:r>
              <a:rPr lang="fr-FR" sz="1400" dirty="0">
                <a:latin typeface="Montserrat Light" pitchFamily="2" charset="77"/>
              </a:rPr>
              <a:t>permet de relier rapidement l’A13, facilitant l’acheminement des flux routiers lourds et légers</a:t>
            </a:r>
          </a:p>
        </p:txBody>
      </p:sp>
      <p:sp>
        <p:nvSpPr>
          <p:cNvPr id="35" name="Rectangle : coins arrondis 34">
            <a:extLst>
              <a:ext uri="{FF2B5EF4-FFF2-40B4-BE49-F238E27FC236}">
                <a16:creationId xmlns:a16="http://schemas.microsoft.com/office/drawing/2014/main" id="{75AC9E6A-FB0A-01CF-E3A6-47E3142544BC}"/>
              </a:ext>
            </a:extLst>
          </p:cNvPr>
          <p:cNvSpPr>
            <a:spLocks noChangeAspect="1"/>
          </p:cNvSpPr>
          <p:nvPr/>
        </p:nvSpPr>
        <p:spPr>
          <a:xfrm>
            <a:off x="918609" y="2150432"/>
            <a:ext cx="1247648" cy="383097"/>
          </a:xfrm>
          <a:prstGeom prst="roundRect">
            <a:avLst>
              <a:gd name="adj" fmla="val 50000"/>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descr="Une image contenant carte, Photographie aérienne, Vue plongeante, aérien&#10;&#10;Le contenu généré par l’IA peut être incorrect.">
            <a:extLst>
              <a:ext uri="{FF2B5EF4-FFF2-40B4-BE49-F238E27FC236}">
                <a16:creationId xmlns:a16="http://schemas.microsoft.com/office/drawing/2014/main" id="{0B487F76-9326-B6BE-E811-598B4B3EE31C}"/>
              </a:ext>
            </a:extLst>
          </p:cNvPr>
          <p:cNvPicPr>
            <a:picLocks noChangeAspect="1"/>
          </p:cNvPicPr>
          <p:nvPr/>
        </p:nvPicPr>
        <p:blipFill>
          <a:blip r:embed="rId3"/>
          <a:srcRect t="1" r="23217" b="-10521"/>
          <a:stretch>
            <a:fillRect/>
          </a:stretch>
        </p:blipFill>
        <p:spPr>
          <a:xfrm>
            <a:off x="7642428" y="3578665"/>
            <a:ext cx="3485069" cy="3829191"/>
          </a:xfrm>
          <a:prstGeom prst="roundRect">
            <a:avLst>
              <a:gd name="adj" fmla="val 6787"/>
            </a:avLst>
          </a:prstGeom>
          <a:ln w="9525">
            <a:solidFill>
              <a:srgbClr val="283F68"/>
            </a:solidFill>
          </a:ln>
        </p:spPr>
      </p:pic>
      <p:pic>
        <p:nvPicPr>
          <p:cNvPr id="39" name="Image 38" descr="Une image contenant Graphique, Police, logo, capture d’écran&#10;&#10;Le contenu généré par l’IA peut être incorrect.">
            <a:extLst>
              <a:ext uri="{FF2B5EF4-FFF2-40B4-BE49-F238E27FC236}">
                <a16:creationId xmlns:a16="http://schemas.microsoft.com/office/drawing/2014/main" id="{33989571-B2C9-5BD0-3106-AA1C19CECC5A}"/>
              </a:ext>
            </a:extLst>
          </p:cNvPr>
          <p:cNvPicPr>
            <a:picLocks noChangeAspect="1"/>
          </p:cNvPicPr>
          <p:nvPr/>
        </p:nvPicPr>
        <p:blipFill>
          <a:blip r:embed="rId4"/>
          <a:srcRect l="20098" t="1776" r="21749" b="48460"/>
          <a:stretch>
            <a:fillRect/>
          </a:stretch>
        </p:blipFill>
        <p:spPr>
          <a:xfrm>
            <a:off x="1411455" y="2212838"/>
            <a:ext cx="261957" cy="258285"/>
          </a:xfrm>
          <a:prstGeom prst="rect">
            <a:avLst/>
          </a:prstGeom>
        </p:spPr>
      </p:pic>
      <p:grpSp>
        <p:nvGrpSpPr>
          <p:cNvPr id="43" name="Graphique 40">
            <a:extLst>
              <a:ext uri="{FF2B5EF4-FFF2-40B4-BE49-F238E27FC236}">
                <a16:creationId xmlns:a16="http://schemas.microsoft.com/office/drawing/2014/main" id="{C7F2CC4C-5742-B4CF-D31D-6032917D061B}"/>
              </a:ext>
            </a:extLst>
          </p:cNvPr>
          <p:cNvGrpSpPr>
            <a:grpSpLocks noChangeAspect="1"/>
          </p:cNvGrpSpPr>
          <p:nvPr/>
        </p:nvGrpSpPr>
        <p:grpSpPr>
          <a:xfrm>
            <a:off x="1369834" y="3499370"/>
            <a:ext cx="345198" cy="262597"/>
            <a:chOff x="5641681" y="2953108"/>
            <a:chExt cx="813961" cy="619192"/>
          </a:xfrm>
          <a:solidFill>
            <a:srgbClr val="283F68"/>
          </a:solidFill>
        </p:grpSpPr>
        <p:sp>
          <p:nvSpPr>
            <p:cNvPr id="44" name="Forme libre 43">
              <a:extLst>
                <a:ext uri="{FF2B5EF4-FFF2-40B4-BE49-F238E27FC236}">
                  <a16:creationId xmlns:a16="http://schemas.microsoft.com/office/drawing/2014/main" id="{2985EE53-0DF3-CC57-C5C9-4A66479E9756}"/>
                </a:ext>
              </a:extLst>
            </p:cNvPr>
            <p:cNvSpPr/>
            <p:nvPr/>
          </p:nvSpPr>
          <p:spPr>
            <a:xfrm>
              <a:off x="6184532" y="2953108"/>
              <a:ext cx="271110" cy="619154"/>
            </a:xfrm>
            <a:custGeom>
              <a:avLst/>
              <a:gdLst>
                <a:gd name="csX0" fmla="*/ 271110 w 271110"/>
                <a:gd name="csY0" fmla="*/ 619155 h 619154"/>
                <a:gd name="csX1" fmla="*/ 19896 w 271110"/>
                <a:gd name="csY1" fmla="*/ 0 h 619154"/>
                <a:gd name="csX2" fmla="*/ 0 w 271110"/>
                <a:gd name="csY2" fmla="*/ 0 h 619154"/>
                <a:gd name="csX3" fmla="*/ 176290 w 271110"/>
                <a:gd name="csY3" fmla="*/ 619155 h 619154"/>
              </a:gdLst>
              <a:ahLst/>
              <a:cxnLst>
                <a:cxn ang="0">
                  <a:pos x="csX0" y="csY0"/>
                </a:cxn>
                <a:cxn ang="0">
                  <a:pos x="csX1" y="csY1"/>
                </a:cxn>
                <a:cxn ang="0">
                  <a:pos x="csX2" y="csY2"/>
                </a:cxn>
                <a:cxn ang="0">
                  <a:pos x="csX3" y="csY3"/>
                </a:cxn>
              </a:cxnLst>
              <a:rect l="l" t="t" r="r" b="b"/>
              <a:pathLst>
                <a:path w="271110" h="619154">
                  <a:moveTo>
                    <a:pt x="271110" y="619155"/>
                  </a:moveTo>
                  <a:lnTo>
                    <a:pt x="19896" y="0"/>
                  </a:lnTo>
                  <a:lnTo>
                    <a:pt x="0" y="0"/>
                  </a:lnTo>
                  <a:lnTo>
                    <a:pt x="176290" y="619155"/>
                  </a:lnTo>
                  <a:close/>
                </a:path>
              </a:pathLst>
            </a:custGeom>
            <a:grpFill/>
            <a:ln w="9438" cap="flat">
              <a:noFill/>
              <a:prstDash val="solid"/>
              <a:miter/>
            </a:ln>
          </p:spPr>
          <p:txBody>
            <a:bodyPr/>
            <a:lstStyle/>
            <a:p>
              <a:endParaRPr lang="fr-FR"/>
            </a:p>
          </p:txBody>
        </p:sp>
        <p:sp>
          <p:nvSpPr>
            <p:cNvPr id="45" name="Forme libre 44">
              <a:extLst>
                <a:ext uri="{FF2B5EF4-FFF2-40B4-BE49-F238E27FC236}">
                  <a16:creationId xmlns:a16="http://schemas.microsoft.com/office/drawing/2014/main" id="{F2A82DC7-6A3C-2BEC-2764-491DF3EA6A40}"/>
                </a:ext>
              </a:extLst>
            </p:cNvPr>
            <p:cNvSpPr/>
            <p:nvPr/>
          </p:nvSpPr>
          <p:spPr>
            <a:xfrm>
              <a:off x="5767267" y="2953108"/>
              <a:ext cx="562782" cy="619192"/>
            </a:xfrm>
            <a:custGeom>
              <a:avLst/>
              <a:gdLst>
                <a:gd name="csX0" fmla="*/ 176290 w 562782"/>
                <a:gd name="csY0" fmla="*/ 0 h 619192"/>
                <a:gd name="csX1" fmla="*/ 0 w 562782"/>
                <a:gd name="csY1" fmla="*/ 619193 h 619192"/>
                <a:gd name="csX2" fmla="*/ 266598 w 562782"/>
                <a:gd name="csY2" fmla="*/ 619193 h 619192"/>
                <a:gd name="csX3" fmla="*/ 266598 w 562782"/>
                <a:gd name="csY3" fmla="*/ 604347 h 619192"/>
                <a:gd name="csX4" fmla="*/ 281391 w 562782"/>
                <a:gd name="csY4" fmla="*/ 589500 h 619192"/>
                <a:gd name="csX5" fmla="*/ 296184 w 562782"/>
                <a:gd name="csY5" fmla="*/ 604347 h 619192"/>
                <a:gd name="csX6" fmla="*/ 296184 w 562782"/>
                <a:gd name="csY6" fmla="*/ 619193 h 619192"/>
                <a:gd name="csX7" fmla="*/ 562782 w 562782"/>
                <a:gd name="csY7" fmla="*/ 619193 h 619192"/>
                <a:gd name="csX8" fmla="*/ 386492 w 562782"/>
                <a:gd name="csY8" fmla="*/ 0 h 619192"/>
                <a:gd name="csX9" fmla="*/ 296183 w 562782"/>
                <a:gd name="csY9" fmla="*/ 0 h 619192"/>
                <a:gd name="csX10" fmla="*/ 296183 w 562782"/>
                <a:gd name="csY10" fmla="*/ 14846 h 619192"/>
                <a:gd name="csX11" fmla="*/ 281390 w 562782"/>
                <a:gd name="csY11" fmla="*/ 29692 h 619192"/>
                <a:gd name="csX12" fmla="*/ 266597 w 562782"/>
                <a:gd name="csY12" fmla="*/ 14846 h 619192"/>
                <a:gd name="csX13" fmla="*/ 266597 w 562782"/>
                <a:gd name="csY13" fmla="*/ 0 h 619192"/>
                <a:gd name="csX14" fmla="*/ 296184 w 562782"/>
                <a:gd name="csY14" fmla="*/ 538839 h 619192"/>
                <a:gd name="csX15" fmla="*/ 281391 w 562782"/>
                <a:gd name="csY15" fmla="*/ 553685 h 619192"/>
                <a:gd name="csX16" fmla="*/ 266598 w 562782"/>
                <a:gd name="csY16" fmla="*/ 538839 h 619192"/>
                <a:gd name="csX17" fmla="*/ 266598 w 562782"/>
                <a:gd name="csY17" fmla="*/ 473331 h 619192"/>
                <a:gd name="csX18" fmla="*/ 281391 w 562782"/>
                <a:gd name="csY18" fmla="*/ 458485 h 619192"/>
                <a:gd name="csX19" fmla="*/ 296184 w 562782"/>
                <a:gd name="csY19" fmla="*/ 473331 h 619192"/>
                <a:gd name="csX20" fmla="*/ 296184 w 562782"/>
                <a:gd name="csY20" fmla="*/ 407823 h 619192"/>
                <a:gd name="csX21" fmla="*/ 281391 w 562782"/>
                <a:gd name="csY21" fmla="*/ 422669 h 619192"/>
                <a:gd name="csX22" fmla="*/ 266598 w 562782"/>
                <a:gd name="csY22" fmla="*/ 407823 h 619192"/>
                <a:gd name="csX23" fmla="*/ 266598 w 562782"/>
                <a:gd name="csY23" fmla="*/ 342315 h 619192"/>
                <a:gd name="csX24" fmla="*/ 281391 w 562782"/>
                <a:gd name="csY24" fmla="*/ 327469 h 619192"/>
                <a:gd name="csX25" fmla="*/ 296184 w 562782"/>
                <a:gd name="csY25" fmla="*/ 342315 h 619192"/>
                <a:gd name="csX26" fmla="*/ 296184 w 562782"/>
                <a:gd name="csY26" fmla="*/ 276845 h 619192"/>
                <a:gd name="csX27" fmla="*/ 281391 w 562782"/>
                <a:gd name="csY27" fmla="*/ 291691 h 619192"/>
                <a:gd name="csX28" fmla="*/ 266598 w 562782"/>
                <a:gd name="csY28" fmla="*/ 276845 h 619192"/>
                <a:gd name="csX29" fmla="*/ 266598 w 562782"/>
                <a:gd name="csY29" fmla="*/ 211337 h 619192"/>
                <a:gd name="csX30" fmla="*/ 281391 w 562782"/>
                <a:gd name="csY30" fmla="*/ 196491 h 619192"/>
                <a:gd name="csX31" fmla="*/ 296184 w 562782"/>
                <a:gd name="csY31" fmla="*/ 211337 h 619192"/>
                <a:gd name="csX32" fmla="*/ 281391 w 562782"/>
                <a:gd name="csY32" fmla="*/ 65513 h 619192"/>
                <a:gd name="csX33" fmla="*/ 296184 w 562782"/>
                <a:gd name="csY33" fmla="*/ 80359 h 619192"/>
                <a:gd name="csX34" fmla="*/ 296184 w 562782"/>
                <a:gd name="csY34" fmla="*/ 145867 h 619192"/>
                <a:gd name="csX35" fmla="*/ 281391 w 562782"/>
                <a:gd name="csY35" fmla="*/ 160713 h 619192"/>
                <a:gd name="csX36" fmla="*/ 266598 w 562782"/>
                <a:gd name="csY36" fmla="*/ 145867 h 619192"/>
                <a:gd name="csX37" fmla="*/ 266598 w 562782"/>
                <a:gd name="csY37" fmla="*/ 80359 h 619192"/>
                <a:gd name="csX38" fmla="*/ 281391 w 562782"/>
                <a:gd name="csY38" fmla="*/ 65513 h 6191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562782" h="619192">
                  <a:moveTo>
                    <a:pt x="176290" y="0"/>
                  </a:moveTo>
                  <a:lnTo>
                    <a:pt x="0" y="619193"/>
                  </a:lnTo>
                  <a:lnTo>
                    <a:pt x="266598" y="619193"/>
                  </a:lnTo>
                  <a:lnTo>
                    <a:pt x="266598" y="604347"/>
                  </a:lnTo>
                  <a:cubicBezTo>
                    <a:pt x="266598" y="596144"/>
                    <a:pt x="273218" y="589500"/>
                    <a:pt x="281391" y="589500"/>
                  </a:cubicBezTo>
                  <a:cubicBezTo>
                    <a:pt x="289564" y="589500"/>
                    <a:pt x="296184" y="596144"/>
                    <a:pt x="296184" y="604347"/>
                  </a:cubicBezTo>
                  <a:lnTo>
                    <a:pt x="296184" y="619193"/>
                  </a:lnTo>
                  <a:lnTo>
                    <a:pt x="562782" y="619193"/>
                  </a:lnTo>
                  <a:lnTo>
                    <a:pt x="386492" y="0"/>
                  </a:lnTo>
                  <a:lnTo>
                    <a:pt x="296183" y="0"/>
                  </a:lnTo>
                  <a:lnTo>
                    <a:pt x="296183" y="14846"/>
                  </a:lnTo>
                  <a:cubicBezTo>
                    <a:pt x="296183" y="23049"/>
                    <a:pt x="289563" y="29692"/>
                    <a:pt x="281390" y="29692"/>
                  </a:cubicBezTo>
                  <a:cubicBezTo>
                    <a:pt x="273217" y="29692"/>
                    <a:pt x="266597" y="23049"/>
                    <a:pt x="266597" y="14846"/>
                  </a:cubicBezTo>
                  <a:lnTo>
                    <a:pt x="266597" y="0"/>
                  </a:lnTo>
                  <a:close/>
                  <a:moveTo>
                    <a:pt x="296184" y="538839"/>
                  </a:moveTo>
                  <a:cubicBezTo>
                    <a:pt x="296184" y="547041"/>
                    <a:pt x="289564" y="553685"/>
                    <a:pt x="281391" y="553685"/>
                  </a:cubicBezTo>
                  <a:cubicBezTo>
                    <a:pt x="273218" y="553685"/>
                    <a:pt x="266598" y="547041"/>
                    <a:pt x="266598" y="538839"/>
                  </a:cubicBezTo>
                  <a:lnTo>
                    <a:pt x="266598" y="473331"/>
                  </a:lnTo>
                  <a:cubicBezTo>
                    <a:pt x="266598" y="465128"/>
                    <a:pt x="273218" y="458485"/>
                    <a:pt x="281391" y="458485"/>
                  </a:cubicBezTo>
                  <a:cubicBezTo>
                    <a:pt x="289564" y="458485"/>
                    <a:pt x="296184" y="465128"/>
                    <a:pt x="296184" y="473331"/>
                  </a:cubicBezTo>
                  <a:close/>
                  <a:moveTo>
                    <a:pt x="296184" y="407823"/>
                  </a:moveTo>
                  <a:cubicBezTo>
                    <a:pt x="296184" y="416025"/>
                    <a:pt x="289564" y="422669"/>
                    <a:pt x="281391" y="422669"/>
                  </a:cubicBezTo>
                  <a:cubicBezTo>
                    <a:pt x="273218" y="422669"/>
                    <a:pt x="266598" y="416025"/>
                    <a:pt x="266598" y="407823"/>
                  </a:cubicBezTo>
                  <a:lnTo>
                    <a:pt x="266598" y="342315"/>
                  </a:lnTo>
                  <a:cubicBezTo>
                    <a:pt x="266598" y="334112"/>
                    <a:pt x="273218" y="327469"/>
                    <a:pt x="281391" y="327469"/>
                  </a:cubicBezTo>
                  <a:cubicBezTo>
                    <a:pt x="289564" y="327469"/>
                    <a:pt x="296184" y="334112"/>
                    <a:pt x="296184" y="342315"/>
                  </a:cubicBezTo>
                  <a:close/>
                  <a:moveTo>
                    <a:pt x="296184" y="276845"/>
                  </a:moveTo>
                  <a:cubicBezTo>
                    <a:pt x="296184" y="285047"/>
                    <a:pt x="289564" y="291691"/>
                    <a:pt x="281391" y="291691"/>
                  </a:cubicBezTo>
                  <a:cubicBezTo>
                    <a:pt x="273218" y="291691"/>
                    <a:pt x="266598" y="285047"/>
                    <a:pt x="266598" y="276845"/>
                  </a:cubicBezTo>
                  <a:lnTo>
                    <a:pt x="266598" y="211337"/>
                  </a:lnTo>
                  <a:cubicBezTo>
                    <a:pt x="266598" y="203134"/>
                    <a:pt x="273218" y="196491"/>
                    <a:pt x="281391" y="196491"/>
                  </a:cubicBezTo>
                  <a:cubicBezTo>
                    <a:pt x="289564" y="196491"/>
                    <a:pt x="296184" y="203134"/>
                    <a:pt x="296184" y="211337"/>
                  </a:cubicBezTo>
                  <a:close/>
                  <a:moveTo>
                    <a:pt x="281391" y="65513"/>
                  </a:moveTo>
                  <a:cubicBezTo>
                    <a:pt x="289564" y="65513"/>
                    <a:pt x="296184" y="72156"/>
                    <a:pt x="296184" y="80359"/>
                  </a:cubicBezTo>
                  <a:lnTo>
                    <a:pt x="296184" y="145867"/>
                  </a:lnTo>
                  <a:cubicBezTo>
                    <a:pt x="296184" y="154069"/>
                    <a:pt x="289564" y="160713"/>
                    <a:pt x="281391" y="160713"/>
                  </a:cubicBezTo>
                  <a:cubicBezTo>
                    <a:pt x="273218" y="160713"/>
                    <a:pt x="266598" y="154069"/>
                    <a:pt x="266598" y="145867"/>
                  </a:cubicBezTo>
                  <a:lnTo>
                    <a:pt x="266598" y="80359"/>
                  </a:lnTo>
                  <a:cubicBezTo>
                    <a:pt x="266598" y="72156"/>
                    <a:pt x="273218" y="65513"/>
                    <a:pt x="281391" y="65513"/>
                  </a:cubicBezTo>
                  <a:close/>
                </a:path>
              </a:pathLst>
            </a:custGeom>
            <a:grpFill/>
            <a:ln w="9438" cap="flat">
              <a:noFill/>
              <a:prstDash val="solid"/>
              <a:miter/>
            </a:ln>
          </p:spPr>
          <p:txBody>
            <a:bodyPr/>
            <a:lstStyle/>
            <a:p>
              <a:endParaRPr lang="fr-FR"/>
            </a:p>
          </p:txBody>
        </p:sp>
        <p:sp>
          <p:nvSpPr>
            <p:cNvPr id="46" name="Forme libre 45">
              <a:extLst>
                <a:ext uri="{FF2B5EF4-FFF2-40B4-BE49-F238E27FC236}">
                  <a16:creationId xmlns:a16="http://schemas.microsoft.com/office/drawing/2014/main" id="{36A736A2-F2F0-9760-E9EC-190600F12DC9}"/>
                </a:ext>
              </a:extLst>
            </p:cNvPr>
            <p:cNvSpPr/>
            <p:nvPr/>
          </p:nvSpPr>
          <p:spPr>
            <a:xfrm>
              <a:off x="5641681" y="2953108"/>
              <a:ext cx="271114" cy="619154"/>
            </a:xfrm>
            <a:custGeom>
              <a:avLst/>
              <a:gdLst>
                <a:gd name="csX0" fmla="*/ 0 w 271114"/>
                <a:gd name="csY0" fmla="*/ 619155 h 619154"/>
                <a:gd name="csX1" fmla="*/ 94824 w 271114"/>
                <a:gd name="csY1" fmla="*/ 619155 h 619154"/>
                <a:gd name="csX2" fmla="*/ 271114 w 271114"/>
                <a:gd name="csY2" fmla="*/ 0 h 619154"/>
                <a:gd name="csX3" fmla="*/ 251218 w 271114"/>
                <a:gd name="csY3" fmla="*/ 0 h 619154"/>
              </a:gdLst>
              <a:ahLst/>
              <a:cxnLst>
                <a:cxn ang="0">
                  <a:pos x="csX0" y="csY0"/>
                </a:cxn>
                <a:cxn ang="0">
                  <a:pos x="csX1" y="csY1"/>
                </a:cxn>
                <a:cxn ang="0">
                  <a:pos x="csX2" y="csY2"/>
                </a:cxn>
                <a:cxn ang="0">
                  <a:pos x="csX3" y="csY3"/>
                </a:cxn>
              </a:cxnLst>
              <a:rect l="l" t="t" r="r" b="b"/>
              <a:pathLst>
                <a:path w="271114" h="619154">
                  <a:moveTo>
                    <a:pt x="0" y="619155"/>
                  </a:moveTo>
                  <a:lnTo>
                    <a:pt x="94824" y="619155"/>
                  </a:lnTo>
                  <a:lnTo>
                    <a:pt x="271114" y="0"/>
                  </a:lnTo>
                  <a:lnTo>
                    <a:pt x="251218" y="0"/>
                  </a:lnTo>
                  <a:close/>
                </a:path>
              </a:pathLst>
            </a:custGeom>
            <a:grpFill/>
            <a:ln w="9438" cap="flat">
              <a:noFill/>
              <a:prstDash val="solid"/>
              <a:miter/>
            </a:ln>
          </p:spPr>
          <p:txBody>
            <a:bodyPr/>
            <a:lstStyle/>
            <a:p>
              <a:endParaRPr lang="fr-FR"/>
            </a:p>
          </p:txBody>
        </p:sp>
      </p:grpSp>
    </p:spTree>
    <p:extLst>
      <p:ext uri="{BB962C8B-B14F-4D97-AF65-F5344CB8AC3E}">
        <p14:creationId xmlns:p14="http://schemas.microsoft.com/office/powerpoint/2010/main" val="238232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9C49-0DC3-A6EF-3BB2-B5ED62E23B31}"/>
            </a:ext>
          </a:extLst>
        </p:cNvPr>
        <p:cNvGrpSpPr/>
        <p:nvPr/>
      </p:nvGrpSpPr>
      <p:grpSpPr>
        <a:xfrm>
          <a:off x="0" y="0"/>
          <a:ext cx="0" cy="0"/>
          <a:chOff x="0" y="0"/>
          <a:chExt cx="0" cy="0"/>
        </a:xfrm>
      </p:grpSpPr>
      <p:grpSp>
        <p:nvGrpSpPr>
          <p:cNvPr id="57" name="Groupe 56">
            <a:extLst>
              <a:ext uri="{FF2B5EF4-FFF2-40B4-BE49-F238E27FC236}">
                <a16:creationId xmlns:a16="http://schemas.microsoft.com/office/drawing/2014/main" id="{DD9740A7-1ECA-8761-D0FE-4A284660CE45}"/>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58" name="Forme libre : forme 5">
              <a:extLst>
                <a:ext uri="{FF2B5EF4-FFF2-40B4-BE49-F238E27FC236}">
                  <a16:creationId xmlns:a16="http://schemas.microsoft.com/office/drawing/2014/main" id="{8D7FC599-64FC-3CD2-914E-33C001D1144E}"/>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59" name="Forme libre : forme 6">
              <a:extLst>
                <a:ext uri="{FF2B5EF4-FFF2-40B4-BE49-F238E27FC236}">
                  <a16:creationId xmlns:a16="http://schemas.microsoft.com/office/drawing/2014/main" id="{BE5284D2-1B60-3E7D-59E5-92304810E8C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60" name="Forme libre : forme 7">
              <a:extLst>
                <a:ext uri="{FF2B5EF4-FFF2-40B4-BE49-F238E27FC236}">
                  <a16:creationId xmlns:a16="http://schemas.microsoft.com/office/drawing/2014/main" id="{7A588655-56F4-BF64-DA88-32354351251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1" name="Rectangle : coins arrondis 30">
            <a:extLst>
              <a:ext uri="{FF2B5EF4-FFF2-40B4-BE49-F238E27FC236}">
                <a16:creationId xmlns:a16="http://schemas.microsoft.com/office/drawing/2014/main" id="{F4DB81EE-85EF-7187-6DE3-2403592922B9}"/>
              </a:ext>
            </a:extLst>
          </p:cNvPr>
          <p:cNvSpPr>
            <a:spLocks noChangeAspect="1"/>
          </p:cNvSpPr>
          <p:nvPr/>
        </p:nvSpPr>
        <p:spPr>
          <a:xfrm>
            <a:off x="918608" y="4441764"/>
            <a:ext cx="3292122" cy="1775609"/>
          </a:xfrm>
          <a:prstGeom prst="roundRect">
            <a:avLst>
              <a:gd name="adj" fmla="val 13891"/>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1E635DEB-719B-E916-B562-00457114C801}"/>
              </a:ext>
            </a:extLst>
          </p:cNvPr>
          <p:cNvSpPr>
            <a:spLocks noChangeAspect="1"/>
          </p:cNvSpPr>
          <p:nvPr/>
        </p:nvSpPr>
        <p:spPr>
          <a:xfrm>
            <a:off x="4449939" y="4441764"/>
            <a:ext cx="3292122" cy="1775609"/>
          </a:xfrm>
          <a:prstGeom prst="roundRect">
            <a:avLst>
              <a:gd name="adj" fmla="val 13891"/>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C05952CE-816A-C3E0-EB37-D6E5FA6EB59E}"/>
              </a:ext>
            </a:extLst>
          </p:cNvPr>
          <p:cNvSpPr>
            <a:spLocks noChangeAspect="1"/>
          </p:cNvSpPr>
          <p:nvPr/>
        </p:nvSpPr>
        <p:spPr>
          <a:xfrm>
            <a:off x="7981270" y="4441764"/>
            <a:ext cx="3292122" cy="1775609"/>
          </a:xfrm>
          <a:prstGeom prst="roundRect">
            <a:avLst>
              <a:gd name="adj" fmla="val 13891"/>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02185CE0-6E59-E212-C86C-4D08EC3324EC}"/>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5729A7C-CAED-A0C4-88CA-83EDCF2CDE6D}"/>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2E0514D3-77FE-66D1-1726-C3FD6360104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4115A45E-4C21-C144-A0CE-7AB415765CA0}"/>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BC19AB0-294C-AA77-3978-F8DD298D8DF6}"/>
              </a:ext>
            </a:extLst>
          </p:cNvPr>
          <p:cNvSpPr/>
          <p:nvPr/>
        </p:nvSpPr>
        <p:spPr>
          <a:xfrm>
            <a:off x="918609" y="685997"/>
            <a:ext cx="456779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PROJET</a:t>
            </a:r>
          </a:p>
        </p:txBody>
      </p:sp>
      <p:grpSp>
        <p:nvGrpSpPr>
          <p:cNvPr id="15" name="Groupe 14">
            <a:extLst>
              <a:ext uri="{FF2B5EF4-FFF2-40B4-BE49-F238E27FC236}">
                <a16:creationId xmlns:a16="http://schemas.microsoft.com/office/drawing/2014/main" id="{3EBCB17F-728F-0DB7-3B27-1B0779F25663}"/>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87BE78DD-AE3D-A4D1-67C3-C6DBDB717A1C}"/>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2D4E6B01-5D7A-1F44-B08F-AD062C467AA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F2A6D689-E3FB-B887-D37A-A52EC39508E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0B73B6C9-FB12-502B-A9D1-8099EC795E7F}"/>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Présentation du projet  </a:t>
            </a:r>
          </a:p>
        </p:txBody>
      </p:sp>
      <p:sp>
        <p:nvSpPr>
          <p:cNvPr id="32" name="ZoneTexte 31">
            <a:extLst>
              <a:ext uri="{FF2B5EF4-FFF2-40B4-BE49-F238E27FC236}">
                <a16:creationId xmlns:a16="http://schemas.microsoft.com/office/drawing/2014/main" id="{AB911C23-CE84-2933-CEBF-A8BF6880964C}"/>
              </a:ext>
            </a:extLst>
          </p:cNvPr>
          <p:cNvSpPr txBox="1"/>
          <p:nvPr/>
        </p:nvSpPr>
        <p:spPr>
          <a:xfrm>
            <a:off x="1069350" y="5046553"/>
            <a:ext cx="2990639" cy="1015663"/>
          </a:xfrm>
          <a:prstGeom prst="rect">
            <a:avLst/>
          </a:prstGeom>
          <a:noFill/>
        </p:spPr>
        <p:txBody>
          <a:bodyPr wrap="square">
            <a:spAutoFit/>
          </a:bodyPr>
          <a:lstStyle/>
          <a:p>
            <a:r>
              <a:rPr lang="fr-FR" sz="1200" dirty="0">
                <a:latin typeface="Montserrat Light" pitchFamily="2" charset="77"/>
              </a:rPr>
              <a:t>Redéveloppement d’une plateforme logistique neuve (bat B) de </a:t>
            </a:r>
          </a:p>
          <a:p>
            <a:r>
              <a:rPr lang="fr-FR" sz="1200" b="1" dirty="0">
                <a:latin typeface="Montserrat Light" pitchFamily="2" charset="77"/>
              </a:rPr>
              <a:t>28 800m²</a:t>
            </a:r>
            <a:r>
              <a:rPr lang="fr-FR" sz="1200" dirty="0">
                <a:latin typeface="Montserrat Light" pitchFamily="2" charset="77"/>
              </a:rPr>
              <a:t> en lieu et place d’une plateforme existante de </a:t>
            </a:r>
          </a:p>
          <a:p>
            <a:r>
              <a:rPr lang="fr-FR" sz="1200" b="1" dirty="0">
                <a:latin typeface="Montserrat Light" pitchFamily="2" charset="77"/>
              </a:rPr>
              <a:t>22 000m² </a:t>
            </a:r>
            <a:r>
              <a:rPr lang="fr-FR" sz="1200" dirty="0">
                <a:latin typeface="Montserrat Light" pitchFamily="2" charset="77"/>
              </a:rPr>
              <a:t>désuète et non conformes</a:t>
            </a:r>
          </a:p>
        </p:txBody>
      </p:sp>
      <p:sp>
        <p:nvSpPr>
          <p:cNvPr id="33" name="Rectangle : coins arrondis 32">
            <a:extLst>
              <a:ext uri="{FF2B5EF4-FFF2-40B4-BE49-F238E27FC236}">
                <a16:creationId xmlns:a16="http://schemas.microsoft.com/office/drawing/2014/main" id="{CD723DB7-9426-2122-C89C-283234CC28C2}"/>
              </a:ext>
            </a:extLst>
          </p:cNvPr>
          <p:cNvSpPr>
            <a:spLocks noChangeAspect="1"/>
          </p:cNvSpPr>
          <p:nvPr/>
        </p:nvSpPr>
        <p:spPr>
          <a:xfrm>
            <a:off x="4510218" y="7141421"/>
            <a:ext cx="1247648" cy="383097"/>
          </a:xfrm>
          <a:prstGeom prst="roundRect">
            <a:avLst>
              <a:gd name="adj" fmla="val 50000"/>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055187F0-056B-A1BC-3900-79A3F38EBD0D}"/>
              </a:ext>
            </a:extLst>
          </p:cNvPr>
          <p:cNvSpPr txBox="1"/>
          <p:nvPr/>
        </p:nvSpPr>
        <p:spPr>
          <a:xfrm>
            <a:off x="4604328" y="5041989"/>
            <a:ext cx="2983344" cy="830997"/>
          </a:xfrm>
          <a:prstGeom prst="rect">
            <a:avLst/>
          </a:prstGeom>
          <a:noFill/>
        </p:spPr>
        <p:txBody>
          <a:bodyPr wrap="square">
            <a:spAutoFit/>
          </a:bodyPr>
          <a:lstStyle/>
          <a:p>
            <a:r>
              <a:rPr lang="fr-FR" sz="1200" dirty="0">
                <a:latin typeface="Montserrat Light" pitchFamily="2" charset="77"/>
              </a:rPr>
              <a:t>Réaménagement des accès et des zones de parking permettant une meilleure gestion des flux sur le site et aux environs </a:t>
            </a:r>
          </a:p>
        </p:txBody>
      </p:sp>
      <p:sp>
        <p:nvSpPr>
          <p:cNvPr id="35" name="Rectangle : coins arrondis 34">
            <a:extLst>
              <a:ext uri="{FF2B5EF4-FFF2-40B4-BE49-F238E27FC236}">
                <a16:creationId xmlns:a16="http://schemas.microsoft.com/office/drawing/2014/main" id="{601AF3F3-8F29-ABA7-AB72-4FD1D80EA24C}"/>
              </a:ext>
            </a:extLst>
          </p:cNvPr>
          <p:cNvSpPr>
            <a:spLocks noChangeAspect="1"/>
          </p:cNvSpPr>
          <p:nvPr/>
        </p:nvSpPr>
        <p:spPr>
          <a:xfrm>
            <a:off x="1149220" y="4633313"/>
            <a:ext cx="840293"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B55DB50B-05D0-5842-CA85-325B15362ED9}"/>
              </a:ext>
            </a:extLst>
          </p:cNvPr>
          <p:cNvSpPr>
            <a:spLocks noChangeAspect="1"/>
          </p:cNvSpPr>
          <p:nvPr/>
        </p:nvSpPr>
        <p:spPr>
          <a:xfrm>
            <a:off x="8258563" y="7141421"/>
            <a:ext cx="1247648" cy="383097"/>
          </a:xfrm>
          <a:prstGeom prst="roundRect">
            <a:avLst>
              <a:gd name="adj" fmla="val 50000"/>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3F93806-D29C-1A4F-7712-4A2974FEF5E9}"/>
              </a:ext>
            </a:extLst>
          </p:cNvPr>
          <p:cNvSpPr txBox="1"/>
          <p:nvPr/>
        </p:nvSpPr>
        <p:spPr>
          <a:xfrm>
            <a:off x="8135659" y="5051828"/>
            <a:ext cx="2983344" cy="830997"/>
          </a:xfrm>
          <a:prstGeom prst="rect">
            <a:avLst/>
          </a:prstGeom>
          <a:noFill/>
        </p:spPr>
        <p:txBody>
          <a:bodyPr wrap="square">
            <a:spAutoFit/>
          </a:bodyPr>
          <a:lstStyle/>
          <a:p>
            <a:r>
              <a:rPr lang="fr-FR" sz="1200" dirty="0">
                <a:latin typeface="Montserrat Light" pitchFamily="2" charset="77"/>
              </a:rPr>
              <a:t>Conservation du bâtiment A avec travaux d’amélioration énergétique et visuel (changement de façade) déjà réalisés</a:t>
            </a:r>
          </a:p>
        </p:txBody>
      </p:sp>
      <p:pic>
        <p:nvPicPr>
          <p:cNvPr id="9" name="Image 8" descr="Une image contenant aérien, Photographie aérienne, Vue plongeante, plein air&#10;&#10;Le contenu généré par l’IA peut être incorrect.">
            <a:extLst>
              <a:ext uri="{FF2B5EF4-FFF2-40B4-BE49-F238E27FC236}">
                <a16:creationId xmlns:a16="http://schemas.microsoft.com/office/drawing/2014/main" id="{BD02652A-C6A5-274F-C2C9-4B9D59F9C509}"/>
              </a:ext>
            </a:extLst>
          </p:cNvPr>
          <p:cNvPicPr>
            <a:picLocks noChangeAspect="1"/>
          </p:cNvPicPr>
          <p:nvPr/>
        </p:nvPicPr>
        <p:blipFill>
          <a:blip r:embed="rId2"/>
          <a:srcRect l="17067" t="40920" r="28579" b="28511"/>
          <a:stretch>
            <a:fillRect/>
          </a:stretch>
        </p:blipFill>
        <p:spPr>
          <a:xfrm>
            <a:off x="918609" y="2165013"/>
            <a:ext cx="7040465" cy="2027222"/>
          </a:xfrm>
          <a:prstGeom prst="roundRect">
            <a:avLst>
              <a:gd name="adj" fmla="val 6787"/>
            </a:avLst>
          </a:prstGeom>
          <a:ln w="6350">
            <a:solidFill>
              <a:srgbClr val="283F68"/>
            </a:solidFill>
          </a:ln>
        </p:spPr>
      </p:pic>
      <p:sp>
        <p:nvSpPr>
          <p:cNvPr id="22" name="ZoneTexte 21">
            <a:extLst>
              <a:ext uri="{FF2B5EF4-FFF2-40B4-BE49-F238E27FC236}">
                <a16:creationId xmlns:a16="http://schemas.microsoft.com/office/drawing/2014/main" id="{F27C956D-8787-64E8-6D5D-6CB7030E5290}"/>
              </a:ext>
            </a:extLst>
          </p:cNvPr>
          <p:cNvSpPr txBox="1"/>
          <p:nvPr/>
        </p:nvSpPr>
        <p:spPr>
          <a:xfrm>
            <a:off x="9037365" y="3406422"/>
            <a:ext cx="1938078" cy="369332"/>
          </a:xfrm>
          <a:prstGeom prst="rect">
            <a:avLst/>
          </a:prstGeom>
          <a:noFill/>
        </p:spPr>
        <p:txBody>
          <a:bodyPr wrap="square">
            <a:spAutoFit/>
          </a:bodyPr>
          <a:lstStyle/>
          <a:p>
            <a:r>
              <a:rPr lang="fr-FR" sz="1800" b="1" dirty="0">
                <a:solidFill>
                  <a:srgbClr val="283F68"/>
                </a:solidFill>
                <a:latin typeface="Montserrat" pitchFamily="2" charset="77"/>
              </a:rPr>
              <a:t>Bâtiment A</a:t>
            </a:r>
          </a:p>
        </p:txBody>
      </p:sp>
      <p:sp>
        <p:nvSpPr>
          <p:cNvPr id="23" name="ZoneTexte 22">
            <a:extLst>
              <a:ext uri="{FF2B5EF4-FFF2-40B4-BE49-F238E27FC236}">
                <a16:creationId xmlns:a16="http://schemas.microsoft.com/office/drawing/2014/main" id="{AC314613-B858-C6BE-D0D7-34B19B3DB2AD}"/>
              </a:ext>
            </a:extLst>
          </p:cNvPr>
          <p:cNvSpPr txBox="1"/>
          <p:nvPr/>
        </p:nvSpPr>
        <p:spPr>
          <a:xfrm>
            <a:off x="9037365" y="2523467"/>
            <a:ext cx="1938078" cy="369332"/>
          </a:xfrm>
          <a:prstGeom prst="rect">
            <a:avLst/>
          </a:prstGeom>
          <a:noFill/>
        </p:spPr>
        <p:txBody>
          <a:bodyPr wrap="square">
            <a:spAutoFit/>
          </a:bodyPr>
          <a:lstStyle/>
          <a:p>
            <a:r>
              <a:rPr lang="fr-FR" sz="1800" b="1" dirty="0">
                <a:solidFill>
                  <a:srgbClr val="283F68"/>
                </a:solidFill>
                <a:latin typeface="Montserrat" pitchFamily="2" charset="77"/>
              </a:rPr>
              <a:t>Bâtiment B</a:t>
            </a:r>
          </a:p>
        </p:txBody>
      </p:sp>
      <p:cxnSp>
        <p:nvCxnSpPr>
          <p:cNvPr id="25" name="Connecteur droit avec flèche 24">
            <a:extLst>
              <a:ext uri="{FF2B5EF4-FFF2-40B4-BE49-F238E27FC236}">
                <a16:creationId xmlns:a16="http://schemas.microsoft.com/office/drawing/2014/main" id="{46D56FCF-2EF8-A8E3-3000-0897C92A090C}"/>
              </a:ext>
            </a:extLst>
          </p:cNvPr>
          <p:cNvCxnSpPr>
            <a:cxnSpLocks/>
            <a:endCxn id="23" idx="1"/>
          </p:cNvCxnSpPr>
          <p:nvPr/>
        </p:nvCxnSpPr>
        <p:spPr>
          <a:xfrm>
            <a:off x="6172197" y="2679442"/>
            <a:ext cx="2865168" cy="28691"/>
          </a:xfrm>
          <a:prstGeom prst="straightConnector1">
            <a:avLst/>
          </a:prstGeom>
          <a:ln w="6350">
            <a:solidFill>
              <a:srgbClr val="283F68"/>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BB874B0E-65BB-5831-4CD6-42D41CF92096}"/>
              </a:ext>
            </a:extLst>
          </p:cNvPr>
          <p:cNvCxnSpPr>
            <a:cxnSpLocks/>
            <a:endCxn id="22" idx="1"/>
          </p:cNvCxnSpPr>
          <p:nvPr/>
        </p:nvCxnSpPr>
        <p:spPr>
          <a:xfrm>
            <a:off x="4934014" y="3591088"/>
            <a:ext cx="4103351" cy="0"/>
          </a:xfrm>
          <a:prstGeom prst="straightConnector1">
            <a:avLst/>
          </a:prstGeom>
          <a:ln w="6350">
            <a:solidFill>
              <a:srgbClr val="283F68"/>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 coins arrondis 39">
            <a:extLst>
              <a:ext uri="{FF2B5EF4-FFF2-40B4-BE49-F238E27FC236}">
                <a16:creationId xmlns:a16="http://schemas.microsoft.com/office/drawing/2014/main" id="{7216D401-0E7F-412F-5A79-49F8AA82E4DC}"/>
              </a:ext>
            </a:extLst>
          </p:cNvPr>
          <p:cNvSpPr>
            <a:spLocks noChangeAspect="1"/>
          </p:cNvSpPr>
          <p:nvPr/>
        </p:nvSpPr>
        <p:spPr>
          <a:xfrm>
            <a:off x="4643074" y="4633313"/>
            <a:ext cx="840293"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69CE9A96-92D7-6143-4982-6C738E6AC365}"/>
              </a:ext>
            </a:extLst>
          </p:cNvPr>
          <p:cNvSpPr>
            <a:spLocks noChangeAspect="1"/>
          </p:cNvSpPr>
          <p:nvPr/>
        </p:nvSpPr>
        <p:spPr>
          <a:xfrm>
            <a:off x="8213097" y="4629871"/>
            <a:ext cx="840293"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a:extLst>
              <a:ext uri="{FF2B5EF4-FFF2-40B4-BE49-F238E27FC236}">
                <a16:creationId xmlns:a16="http://schemas.microsoft.com/office/drawing/2014/main" id="{BC7DB92A-CB7A-1545-1954-1E0478EE8F6B}"/>
              </a:ext>
            </a:extLst>
          </p:cNvPr>
          <p:cNvSpPr>
            <a:spLocks noChangeAspect="1"/>
          </p:cNvSpPr>
          <p:nvPr/>
        </p:nvSpPr>
        <p:spPr>
          <a:xfrm>
            <a:off x="1331111" y="4708570"/>
            <a:ext cx="282274" cy="232582"/>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FFFFFF"/>
          </a:solidFill>
          <a:ln w="9525" cap="flat">
            <a:noFill/>
            <a:prstDash val="solid"/>
            <a:miter/>
          </a:ln>
        </p:spPr>
        <p:txBody>
          <a:bodyPr/>
          <a:lstStyle/>
          <a:p>
            <a:endParaRPr lang="fr-FR"/>
          </a:p>
        </p:txBody>
      </p:sp>
      <p:grpSp>
        <p:nvGrpSpPr>
          <p:cNvPr id="50" name="Groupe 49">
            <a:extLst>
              <a:ext uri="{FF2B5EF4-FFF2-40B4-BE49-F238E27FC236}">
                <a16:creationId xmlns:a16="http://schemas.microsoft.com/office/drawing/2014/main" id="{A23D6159-D5FE-E5EF-1F4C-4A0AE0BD363A}"/>
              </a:ext>
            </a:extLst>
          </p:cNvPr>
          <p:cNvGrpSpPr>
            <a:grpSpLocks noChangeAspect="1"/>
          </p:cNvGrpSpPr>
          <p:nvPr/>
        </p:nvGrpSpPr>
        <p:grpSpPr>
          <a:xfrm>
            <a:off x="4768085" y="4688106"/>
            <a:ext cx="275716" cy="273511"/>
            <a:chOff x="5966975" y="932849"/>
            <a:chExt cx="715137" cy="709415"/>
          </a:xfrm>
          <a:solidFill>
            <a:srgbClr val="FFFFFF"/>
          </a:solidFill>
        </p:grpSpPr>
        <p:sp>
          <p:nvSpPr>
            <p:cNvPr id="46" name="Forme libre 45">
              <a:extLst>
                <a:ext uri="{FF2B5EF4-FFF2-40B4-BE49-F238E27FC236}">
                  <a16:creationId xmlns:a16="http://schemas.microsoft.com/office/drawing/2014/main" id="{7BE70913-3E03-5B59-C962-112933592A10}"/>
                </a:ext>
              </a:extLst>
            </p:cNvPr>
            <p:cNvSpPr/>
            <p:nvPr/>
          </p:nvSpPr>
          <p:spPr>
            <a:xfrm>
              <a:off x="6234437" y="1123242"/>
              <a:ext cx="218598" cy="328534"/>
            </a:xfrm>
            <a:custGeom>
              <a:avLst/>
              <a:gdLst>
                <a:gd name="csX0" fmla="*/ 114300 w 218598"/>
                <a:gd name="csY0" fmla="*/ 0 h 328534"/>
                <a:gd name="csX1" fmla="*/ 0 w 218598"/>
                <a:gd name="csY1" fmla="*/ 0 h 328534"/>
                <a:gd name="csX2" fmla="*/ 0 w 218598"/>
                <a:gd name="csY2" fmla="*/ 328535 h 328534"/>
                <a:gd name="csX3" fmla="*/ 79439 w 218598"/>
                <a:gd name="csY3" fmla="*/ 328535 h 328534"/>
                <a:gd name="csX4" fmla="*/ 79439 w 218598"/>
                <a:gd name="csY4" fmla="*/ 197480 h 328534"/>
                <a:gd name="csX5" fmla="*/ 114776 w 218598"/>
                <a:gd name="csY5" fmla="*/ 197480 h 328534"/>
                <a:gd name="csX6" fmla="*/ 218599 w 218598"/>
                <a:gd name="csY6" fmla="*/ 97795 h 328534"/>
                <a:gd name="csX7" fmla="*/ 114300 w 218598"/>
                <a:gd name="csY7" fmla="*/ 0 h 328534"/>
                <a:gd name="csX8" fmla="*/ 107537 w 218598"/>
                <a:gd name="csY8" fmla="*/ 129165 h 328534"/>
                <a:gd name="csX9" fmla="*/ 79820 w 218598"/>
                <a:gd name="csY9" fmla="*/ 129165 h 328534"/>
                <a:gd name="csX10" fmla="*/ 79820 w 218598"/>
                <a:gd name="csY10" fmla="*/ 68409 h 328534"/>
                <a:gd name="csX11" fmla="*/ 107537 w 218598"/>
                <a:gd name="csY11" fmla="*/ 68409 h 328534"/>
                <a:gd name="csX12" fmla="*/ 136210 w 218598"/>
                <a:gd name="csY12" fmla="*/ 94531 h 328534"/>
                <a:gd name="csX13" fmla="*/ 136112 w 218598"/>
                <a:gd name="csY13" fmla="*/ 98268 h 328534"/>
                <a:gd name="csX14" fmla="*/ 107537 w 218598"/>
                <a:gd name="csY14" fmla="*/ 129165 h 328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598" h="328534">
                  <a:moveTo>
                    <a:pt x="114300" y="0"/>
                  </a:moveTo>
                  <a:lnTo>
                    <a:pt x="0" y="0"/>
                  </a:lnTo>
                  <a:lnTo>
                    <a:pt x="0" y="328535"/>
                  </a:lnTo>
                  <a:lnTo>
                    <a:pt x="79439" y="328535"/>
                  </a:lnTo>
                  <a:lnTo>
                    <a:pt x="79439" y="197480"/>
                  </a:lnTo>
                  <a:lnTo>
                    <a:pt x="114776" y="197480"/>
                  </a:lnTo>
                  <a:cubicBezTo>
                    <a:pt x="178403" y="197480"/>
                    <a:pt x="218599" y="158551"/>
                    <a:pt x="218599" y="97795"/>
                  </a:cubicBezTo>
                  <a:cubicBezTo>
                    <a:pt x="218599" y="37039"/>
                    <a:pt x="183642" y="0"/>
                    <a:pt x="114300" y="0"/>
                  </a:cubicBezTo>
                  <a:close/>
                  <a:moveTo>
                    <a:pt x="107537" y="129165"/>
                  </a:moveTo>
                  <a:lnTo>
                    <a:pt x="79820" y="129165"/>
                  </a:lnTo>
                  <a:lnTo>
                    <a:pt x="79820" y="68409"/>
                  </a:lnTo>
                  <a:lnTo>
                    <a:pt x="107537" y="68409"/>
                  </a:lnTo>
                  <a:cubicBezTo>
                    <a:pt x="122726" y="67768"/>
                    <a:pt x="135564" y="79463"/>
                    <a:pt x="136210" y="94531"/>
                  </a:cubicBezTo>
                  <a:cubicBezTo>
                    <a:pt x="136264" y="95777"/>
                    <a:pt x="136231" y="97026"/>
                    <a:pt x="136112" y="98268"/>
                  </a:cubicBezTo>
                  <a:cubicBezTo>
                    <a:pt x="136303" y="116787"/>
                    <a:pt x="125730" y="129165"/>
                    <a:pt x="107537" y="129165"/>
                  </a:cubicBezTo>
                  <a:close/>
                </a:path>
              </a:pathLst>
            </a:custGeom>
            <a:grpFill/>
            <a:ln w="9525" cap="flat">
              <a:noFill/>
              <a:prstDash val="solid"/>
              <a:miter/>
            </a:ln>
          </p:spPr>
          <p:txBody>
            <a:bodyPr/>
            <a:lstStyle/>
            <a:p>
              <a:endParaRPr lang="fr-FR"/>
            </a:p>
          </p:txBody>
        </p:sp>
        <p:sp>
          <p:nvSpPr>
            <p:cNvPr id="47" name="Forme libre 46">
              <a:extLst>
                <a:ext uri="{FF2B5EF4-FFF2-40B4-BE49-F238E27FC236}">
                  <a16:creationId xmlns:a16="http://schemas.microsoft.com/office/drawing/2014/main" id="{2418B5B0-A2C7-B009-8C05-02AC7F50C956}"/>
                </a:ext>
              </a:extLst>
            </p:cNvPr>
            <p:cNvSpPr/>
            <p:nvPr/>
          </p:nvSpPr>
          <p:spPr>
            <a:xfrm>
              <a:off x="5966975" y="932849"/>
              <a:ext cx="715137" cy="709415"/>
            </a:xfrm>
            <a:custGeom>
              <a:avLst/>
              <a:gdLst>
                <a:gd name="csX0" fmla="*/ 357473 w 715137"/>
                <a:gd name="csY0" fmla="*/ 0 h 709415"/>
                <a:gd name="csX1" fmla="*/ 0 w 715137"/>
                <a:gd name="csY1" fmla="*/ 354802 h 709415"/>
                <a:gd name="csX2" fmla="*/ 357664 w 715137"/>
                <a:gd name="csY2" fmla="*/ 709416 h 709415"/>
                <a:gd name="csX3" fmla="*/ 715137 w 715137"/>
                <a:gd name="csY3" fmla="*/ 354613 h 709415"/>
                <a:gd name="csX4" fmla="*/ 357473 w 715137"/>
                <a:gd name="csY4" fmla="*/ 0 h 709415"/>
                <a:gd name="csX5" fmla="*/ 357473 w 715137"/>
                <a:gd name="csY5" fmla="*/ 651967 h 709415"/>
                <a:gd name="csX6" fmla="*/ 58007 w 715137"/>
                <a:gd name="csY6" fmla="*/ 354519 h 709415"/>
                <a:gd name="csX7" fmla="*/ 357854 w 715137"/>
                <a:gd name="csY7" fmla="*/ 57449 h 709415"/>
                <a:gd name="csX8" fmla="*/ 657320 w 715137"/>
                <a:gd name="csY8" fmla="*/ 354614 h 709415"/>
                <a:gd name="csX9" fmla="*/ 357473 w 715137"/>
                <a:gd name="csY9" fmla="*/ 651873 h 7094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15137" h="709415">
                  <a:moveTo>
                    <a:pt x="357473" y="0"/>
                  </a:moveTo>
                  <a:cubicBezTo>
                    <a:pt x="159994" y="52"/>
                    <a:pt x="-53" y="158903"/>
                    <a:pt x="0" y="354802"/>
                  </a:cubicBezTo>
                  <a:cubicBezTo>
                    <a:pt x="53" y="550702"/>
                    <a:pt x="160184" y="709468"/>
                    <a:pt x="357664" y="709416"/>
                  </a:cubicBezTo>
                  <a:cubicBezTo>
                    <a:pt x="555143" y="709364"/>
                    <a:pt x="715190" y="550513"/>
                    <a:pt x="715137" y="354613"/>
                  </a:cubicBezTo>
                  <a:cubicBezTo>
                    <a:pt x="714874" y="158800"/>
                    <a:pt x="554866" y="156"/>
                    <a:pt x="357473" y="0"/>
                  </a:cubicBezTo>
                  <a:close/>
                  <a:moveTo>
                    <a:pt x="357473" y="651967"/>
                  </a:moveTo>
                  <a:cubicBezTo>
                    <a:pt x="191978" y="651863"/>
                    <a:pt x="57902" y="518691"/>
                    <a:pt x="58007" y="354519"/>
                  </a:cubicBezTo>
                  <a:cubicBezTo>
                    <a:pt x="58113" y="190347"/>
                    <a:pt x="192359" y="57344"/>
                    <a:pt x="357854" y="57449"/>
                  </a:cubicBezTo>
                  <a:cubicBezTo>
                    <a:pt x="523238" y="57553"/>
                    <a:pt x="657268" y="190552"/>
                    <a:pt x="657320" y="354614"/>
                  </a:cubicBezTo>
                  <a:cubicBezTo>
                    <a:pt x="657163" y="518794"/>
                    <a:pt x="522978" y="651821"/>
                    <a:pt x="357473" y="651873"/>
                  </a:cubicBezTo>
                  <a:close/>
                </a:path>
              </a:pathLst>
            </a:custGeom>
            <a:grpFill/>
            <a:ln w="9525" cap="flat">
              <a:noFill/>
              <a:prstDash val="solid"/>
              <a:miter/>
            </a:ln>
          </p:spPr>
          <p:txBody>
            <a:bodyPr/>
            <a:lstStyle/>
            <a:p>
              <a:endParaRPr lang="fr-FR"/>
            </a:p>
          </p:txBody>
        </p:sp>
      </p:grpSp>
      <p:sp>
        <p:nvSpPr>
          <p:cNvPr id="54" name="Forme libre 53">
            <a:extLst>
              <a:ext uri="{FF2B5EF4-FFF2-40B4-BE49-F238E27FC236}">
                <a16:creationId xmlns:a16="http://schemas.microsoft.com/office/drawing/2014/main" id="{0D0D12E4-DF7C-FF4F-0BED-E3E6DF83B80B}"/>
              </a:ext>
            </a:extLst>
          </p:cNvPr>
          <p:cNvSpPr>
            <a:spLocks noChangeAspect="1"/>
          </p:cNvSpPr>
          <p:nvPr/>
        </p:nvSpPr>
        <p:spPr>
          <a:xfrm>
            <a:off x="8371979" y="4690166"/>
            <a:ext cx="256103" cy="262506"/>
          </a:xfrm>
          <a:custGeom>
            <a:avLst/>
            <a:gdLst>
              <a:gd name="csX0" fmla="*/ 312127 w 834221"/>
              <a:gd name="csY0" fmla="*/ 504005 h 855081"/>
              <a:gd name="csX1" fmla="*/ 214122 w 834221"/>
              <a:gd name="csY1" fmla="*/ 504005 h 855081"/>
              <a:gd name="csX2" fmla="*/ 203953 w 834221"/>
              <a:gd name="csY2" fmla="*/ 496879 h 855081"/>
              <a:gd name="csX3" fmla="*/ 207170 w 834221"/>
              <a:gd name="csY3" fmla="*/ 484854 h 855081"/>
              <a:gd name="csX4" fmla="*/ 437897 w 834221"/>
              <a:gd name="csY4" fmla="*/ 257265 h 855081"/>
              <a:gd name="csX5" fmla="*/ 450470 w 834221"/>
              <a:gd name="csY5" fmla="*/ 255521 h 855081"/>
              <a:gd name="csX6" fmla="*/ 456018 w 834221"/>
              <a:gd name="csY6" fmla="*/ 266989 h 855081"/>
              <a:gd name="csX7" fmla="*/ 415079 w 834221"/>
              <a:gd name="csY7" fmla="*/ 478321 h 855081"/>
              <a:gd name="csX8" fmla="*/ 415745 w 834221"/>
              <a:gd name="csY8" fmla="*/ 481104 h 855081"/>
              <a:gd name="csX9" fmla="*/ 418334 w 834221"/>
              <a:gd name="csY9" fmla="*/ 482329 h 855081"/>
              <a:gd name="csX10" fmla="*/ 515155 w 834221"/>
              <a:gd name="csY10" fmla="*/ 482329 h 855081"/>
              <a:gd name="csX11" fmla="*/ 525325 w 834221"/>
              <a:gd name="csY11" fmla="*/ 489307 h 855081"/>
              <a:gd name="csX12" fmla="*/ 522404 w 834221"/>
              <a:gd name="csY12" fmla="*/ 501258 h 855081"/>
              <a:gd name="csX13" fmla="*/ 306540 w 834221"/>
              <a:gd name="csY13" fmla="*/ 737683 h 855081"/>
              <a:gd name="csX14" fmla="*/ 294114 w 834221"/>
              <a:gd name="csY14" fmla="*/ 740170 h 855081"/>
              <a:gd name="csX15" fmla="*/ 287902 w 834221"/>
              <a:gd name="csY15" fmla="*/ 729072 h 855081"/>
              <a:gd name="csX16" fmla="*/ 287865 w 834221"/>
              <a:gd name="csY16" fmla="*/ 729072 h 855081"/>
              <a:gd name="csX17" fmla="*/ 315416 w 834221"/>
              <a:gd name="csY17" fmla="*/ 507754 h 855081"/>
              <a:gd name="csX18" fmla="*/ 314603 w 834221"/>
              <a:gd name="csY18" fmla="*/ 505156 h 855081"/>
              <a:gd name="csX19" fmla="*/ 312088 w 834221"/>
              <a:gd name="csY19" fmla="*/ 504006 h 855081"/>
              <a:gd name="csX20" fmla="*/ 330323 w 834221"/>
              <a:gd name="csY20" fmla="*/ 101570 h 855081"/>
              <a:gd name="csX21" fmla="*/ 401549 w 834221"/>
              <a:gd name="csY21" fmla="*/ 88246 h 855081"/>
              <a:gd name="csX22" fmla="*/ 493189 w 834221"/>
              <a:gd name="csY22" fmla="*/ 95780 h 855081"/>
              <a:gd name="csX23" fmla="*/ 496332 w 834221"/>
              <a:gd name="csY23" fmla="*/ 94444 h 855081"/>
              <a:gd name="csX24" fmla="*/ 496628 w 834221"/>
              <a:gd name="csY24" fmla="*/ 91030 h 855081"/>
              <a:gd name="csX25" fmla="*/ 368044 w 834221"/>
              <a:gd name="csY25" fmla="*/ 12049 h 855081"/>
              <a:gd name="csX26" fmla="*/ 275553 w 834221"/>
              <a:gd name="csY26" fmla="*/ 49163 h 855081"/>
              <a:gd name="csX27" fmla="*/ 185207 w 834221"/>
              <a:gd name="csY27" fmla="*/ 50685 h 855081"/>
              <a:gd name="csX28" fmla="*/ 162833 w 834221"/>
              <a:gd name="csY28" fmla="*/ 62005 h 855081"/>
              <a:gd name="csX29" fmla="*/ 166790 w 834221"/>
              <a:gd name="csY29" fmla="*/ 79115 h 855081"/>
              <a:gd name="csX30" fmla="*/ 259577 w 834221"/>
              <a:gd name="csY30" fmla="*/ 179812 h 855081"/>
              <a:gd name="csX31" fmla="*/ 384867 w 834221"/>
              <a:gd name="csY31" fmla="*/ 190649 h 855081"/>
              <a:gd name="csX32" fmla="*/ 474584 w 834221"/>
              <a:gd name="csY32" fmla="*/ 136090 h 855081"/>
              <a:gd name="csX33" fmla="*/ 477358 w 834221"/>
              <a:gd name="csY33" fmla="*/ 135199 h 855081"/>
              <a:gd name="csX34" fmla="*/ 489895 w 834221"/>
              <a:gd name="csY34" fmla="*/ 137760 h 855081"/>
              <a:gd name="csX35" fmla="*/ 489932 w 834221"/>
              <a:gd name="csY35" fmla="*/ 137723 h 855081"/>
              <a:gd name="csX36" fmla="*/ 702462 w 834221"/>
              <a:gd name="csY36" fmla="*/ 331468 h 855081"/>
              <a:gd name="csX37" fmla="*/ 702352 w 834221"/>
              <a:gd name="csY37" fmla="*/ 619591 h 855081"/>
              <a:gd name="csX38" fmla="*/ 489745 w 834221"/>
              <a:gd name="csY38" fmla="*/ 813183 h 855081"/>
              <a:gd name="csX39" fmla="*/ 203985 w 834221"/>
              <a:gd name="csY39" fmla="*/ 785310 h 855081"/>
              <a:gd name="csX40" fmla="*/ 32504 w 834221"/>
              <a:gd name="csY40" fmla="*/ 554234 h 855081"/>
              <a:gd name="csX41" fmla="*/ 87754 w 834221"/>
              <a:gd name="csY41" fmla="*/ 271489 h 855081"/>
              <a:gd name="csX42" fmla="*/ 84759 w 834221"/>
              <a:gd name="csY42" fmla="*/ 255009 h 855081"/>
              <a:gd name="csX43" fmla="*/ 68302 w 834221"/>
              <a:gd name="csY43" fmla="*/ 257904 h 855081"/>
              <a:gd name="csX44" fmla="*/ 1624 w 834221"/>
              <a:gd name="csY44" fmla="*/ 510691 h 855081"/>
              <a:gd name="csX45" fmla="*/ 113716 w 834221"/>
              <a:gd name="csY45" fmla="*/ 746784 h 855081"/>
              <a:gd name="csX46" fmla="*/ 351326 w 834221"/>
              <a:gd name="csY46" fmla="*/ 854122 h 855081"/>
              <a:gd name="csX47" fmla="*/ 601726 w 834221"/>
              <a:gd name="csY47" fmla="*/ 781748 h 855081"/>
              <a:gd name="csX48" fmla="*/ 746064 w 834221"/>
              <a:gd name="csY48" fmla="*/ 564031 h 855081"/>
              <a:gd name="csX49" fmla="*/ 715850 w 834221"/>
              <a:gd name="csY49" fmla="*/ 304298 h 855081"/>
              <a:gd name="csX50" fmla="*/ 715702 w 834221"/>
              <a:gd name="csY50" fmla="*/ 299844 h 855081"/>
              <a:gd name="csX51" fmla="*/ 715739 w 834221"/>
              <a:gd name="csY51" fmla="*/ 299844 h 855081"/>
              <a:gd name="csX52" fmla="*/ 729200 w 834221"/>
              <a:gd name="csY52" fmla="*/ 198293 h 855081"/>
              <a:gd name="csX53" fmla="*/ 753164 w 834221"/>
              <a:gd name="csY53" fmla="*/ 144921 h 855081"/>
              <a:gd name="csX54" fmla="*/ 757269 w 834221"/>
              <a:gd name="csY54" fmla="*/ 143770 h 855081"/>
              <a:gd name="csX55" fmla="*/ 759155 w 834221"/>
              <a:gd name="csY55" fmla="*/ 147630 h 855081"/>
              <a:gd name="csX56" fmla="*/ 745657 w 834221"/>
              <a:gd name="csY56" fmla="*/ 202301 h 855081"/>
              <a:gd name="csX57" fmla="*/ 735524 w 834221"/>
              <a:gd name="csY57" fmla="*/ 272189 h 855081"/>
              <a:gd name="csX58" fmla="*/ 737040 w 834221"/>
              <a:gd name="csY58" fmla="*/ 275307 h 855081"/>
              <a:gd name="csX59" fmla="*/ 740516 w 834221"/>
              <a:gd name="csY59" fmla="*/ 275381 h 855081"/>
              <a:gd name="csX60" fmla="*/ 830048 w 834221"/>
              <a:gd name="csY60" fmla="*/ 99974 h 855081"/>
              <a:gd name="csX61" fmla="*/ 766033 w 834221"/>
              <a:gd name="csY61" fmla="*/ 6258 h 855081"/>
              <a:gd name="csX62" fmla="*/ 753645 w 834221"/>
              <a:gd name="csY62" fmla="*/ 60 h 855081"/>
              <a:gd name="csX63" fmla="*/ 741182 w 834221"/>
              <a:gd name="csY63" fmla="*/ 15240 h 855081"/>
              <a:gd name="csX64" fmla="*/ 723135 w 834221"/>
              <a:gd name="csY64" fmla="*/ 89136 h 855081"/>
              <a:gd name="csX65" fmla="*/ 676057 w 834221"/>
              <a:gd name="csY65" fmla="*/ 157539 h 855081"/>
              <a:gd name="csX66" fmla="*/ 676020 w 834221"/>
              <a:gd name="csY66" fmla="*/ 157576 h 855081"/>
              <a:gd name="csX67" fmla="*/ 694955 w 834221"/>
              <a:gd name="csY67" fmla="*/ 255822 h 855081"/>
              <a:gd name="csX68" fmla="*/ 689630 w 834221"/>
              <a:gd name="csY68" fmla="*/ 260127 h 855081"/>
              <a:gd name="csX69" fmla="*/ 685007 w 834221"/>
              <a:gd name="csY69" fmla="*/ 253558 h 855081"/>
              <a:gd name="csX70" fmla="*/ 401803 w 834221"/>
              <a:gd name="csY70" fmla="*/ 105211 h 855081"/>
              <a:gd name="csX71" fmla="*/ 331575 w 834221"/>
              <a:gd name="csY71" fmla="*/ 107995 h 855081"/>
              <a:gd name="csX72" fmla="*/ 328209 w 834221"/>
              <a:gd name="csY72" fmla="*/ 105322 h 855081"/>
              <a:gd name="csX73" fmla="*/ 330317 w 834221"/>
              <a:gd name="csY73" fmla="*/ 101574 h 8550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834221" h="855081">
                <a:moveTo>
                  <a:pt x="312127" y="504005"/>
                </a:moveTo>
                <a:lnTo>
                  <a:pt x="214122" y="504005"/>
                </a:lnTo>
                <a:cubicBezTo>
                  <a:pt x="209574" y="504005"/>
                  <a:pt x="205506" y="501147"/>
                  <a:pt x="203953" y="496879"/>
                </a:cubicBezTo>
                <a:cubicBezTo>
                  <a:pt x="202399" y="492574"/>
                  <a:pt x="203694" y="487786"/>
                  <a:pt x="207170" y="484854"/>
                </a:cubicBezTo>
                <a:lnTo>
                  <a:pt x="437897" y="257265"/>
                </a:lnTo>
                <a:cubicBezTo>
                  <a:pt x="441262" y="254036"/>
                  <a:pt x="446329" y="253331"/>
                  <a:pt x="450470" y="255521"/>
                </a:cubicBezTo>
                <a:cubicBezTo>
                  <a:pt x="454575" y="257748"/>
                  <a:pt x="456831" y="262350"/>
                  <a:pt x="456018" y="266989"/>
                </a:cubicBezTo>
                <a:lnTo>
                  <a:pt x="415079" y="478321"/>
                </a:lnTo>
                <a:cubicBezTo>
                  <a:pt x="414857" y="479286"/>
                  <a:pt x="415116" y="480325"/>
                  <a:pt x="415745" y="481104"/>
                </a:cubicBezTo>
                <a:cubicBezTo>
                  <a:pt x="416373" y="481884"/>
                  <a:pt x="417335" y="482329"/>
                  <a:pt x="418334" y="482329"/>
                </a:cubicBezTo>
                <a:lnTo>
                  <a:pt x="515155" y="482329"/>
                </a:lnTo>
                <a:cubicBezTo>
                  <a:pt x="519667" y="482292"/>
                  <a:pt x="523698" y="485076"/>
                  <a:pt x="525325" y="489307"/>
                </a:cubicBezTo>
                <a:cubicBezTo>
                  <a:pt x="526915" y="493501"/>
                  <a:pt x="525769" y="498289"/>
                  <a:pt x="522404" y="501258"/>
                </a:cubicBezTo>
                <a:lnTo>
                  <a:pt x="306540" y="737683"/>
                </a:lnTo>
                <a:cubicBezTo>
                  <a:pt x="303360" y="741135"/>
                  <a:pt x="298330" y="742137"/>
                  <a:pt x="294114" y="740170"/>
                </a:cubicBezTo>
                <a:cubicBezTo>
                  <a:pt x="289862" y="738203"/>
                  <a:pt x="287347" y="733749"/>
                  <a:pt x="287902" y="729072"/>
                </a:cubicBezTo>
                <a:lnTo>
                  <a:pt x="287865" y="729072"/>
                </a:lnTo>
                <a:lnTo>
                  <a:pt x="315416" y="507754"/>
                </a:lnTo>
                <a:cubicBezTo>
                  <a:pt x="315527" y="506789"/>
                  <a:pt x="315231" y="505861"/>
                  <a:pt x="314603" y="505156"/>
                </a:cubicBezTo>
                <a:cubicBezTo>
                  <a:pt x="313974" y="504414"/>
                  <a:pt x="313049" y="504006"/>
                  <a:pt x="312088" y="504006"/>
                </a:cubicBezTo>
                <a:close/>
                <a:moveTo>
                  <a:pt x="330323" y="101570"/>
                </a:moveTo>
                <a:cubicBezTo>
                  <a:pt x="353214" y="93479"/>
                  <a:pt x="377252" y="88988"/>
                  <a:pt x="401549" y="88246"/>
                </a:cubicBezTo>
                <a:cubicBezTo>
                  <a:pt x="432244" y="88506"/>
                  <a:pt x="462864" y="91030"/>
                  <a:pt x="493189" y="95780"/>
                </a:cubicBezTo>
                <a:cubicBezTo>
                  <a:pt x="494410" y="95929"/>
                  <a:pt x="495593" y="95446"/>
                  <a:pt x="496332" y="94444"/>
                </a:cubicBezTo>
                <a:cubicBezTo>
                  <a:pt x="497035" y="93442"/>
                  <a:pt x="497183" y="92143"/>
                  <a:pt x="496628" y="91030"/>
                </a:cubicBezTo>
                <a:cubicBezTo>
                  <a:pt x="472516" y="39439"/>
                  <a:pt x="427510" y="6482"/>
                  <a:pt x="368044" y="12049"/>
                </a:cubicBezTo>
                <a:cubicBezTo>
                  <a:pt x="332578" y="15389"/>
                  <a:pt x="308171" y="37658"/>
                  <a:pt x="275553" y="49163"/>
                </a:cubicBezTo>
                <a:cubicBezTo>
                  <a:pt x="228882" y="65680"/>
                  <a:pt x="222521" y="58405"/>
                  <a:pt x="185207" y="50685"/>
                </a:cubicBezTo>
                <a:cubicBezTo>
                  <a:pt x="175962" y="48087"/>
                  <a:pt x="166273" y="52986"/>
                  <a:pt x="162833" y="62005"/>
                </a:cubicBezTo>
                <a:cubicBezTo>
                  <a:pt x="161132" y="66422"/>
                  <a:pt x="163499" y="71803"/>
                  <a:pt x="166790" y="79115"/>
                </a:cubicBezTo>
                <a:cubicBezTo>
                  <a:pt x="185059" y="122503"/>
                  <a:pt x="217898" y="158133"/>
                  <a:pt x="259577" y="179812"/>
                </a:cubicBezTo>
                <a:cubicBezTo>
                  <a:pt x="298334" y="199743"/>
                  <a:pt x="343304" y="203640"/>
                  <a:pt x="384867" y="190649"/>
                </a:cubicBezTo>
                <a:cubicBezTo>
                  <a:pt x="418557" y="179626"/>
                  <a:pt x="449252" y="160957"/>
                  <a:pt x="474584" y="136090"/>
                </a:cubicBezTo>
                <a:cubicBezTo>
                  <a:pt x="475324" y="135348"/>
                  <a:pt x="476360" y="135014"/>
                  <a:pt x="477358" y="135199"/>
                </a:cubicBezTo>
                <a:lnTo>
                  <a:pt x="489895" y="137760"/>
                </a:lnTo>
                <a:lnTo>
                  <a:pt x="489932" y="137723"/>
                </a:lnTo>
                <a:cubicBezTo>
                  <a:pt x="584822" y="169345"/>
                  <a:pt x="662009" y="239712"/>
                  <a:pt x="702462" y="331468"/>
                </a:cubicBezTo>
                <a:cubicBezTo>
                  <a:pt x="742920" y="423216"/>
                  <a:pt x="742883" y="527844"/>
                  <a:pt x="702352" y="619591"/>
                </a:cubicBezTo>
                <a:cubicBezTo>
                  <a:pt x="661857" y="711339"/>
                  <a:pt x="584635" y="781639"/>
                  <a:pt x="489745" y="813183"/>
                </a:cubicBezTo>
                <a:cubicBezTo>
                  <a:pt x="394854" y="844768"/>
                  <a:pt x="291084" y="834636"/>
                  <a:pt x="203985" y="785310"/>
                </a:cubicBezTo>
                <a:cubicBezTo>
                  <a:pt x="116930" y="735984"/>
                  <a:pt x="54657" y="652071"/>
                  <a:pt x="32504" y="554234"/>
                </a:cubicBezTo>
                <a:cubicBezTo>
                  <a:pt x="10353" y="456359"/>
                  <a:pt x="30433" y="353705"/>
                  <a:pt x="87754" y="271489"/>
                </a:cubicBezTo>
                <a:cubicBezTo>
                  <a:pt x="91415" y="266107"/>
                  <a:pt x="90084" y="258721"/>
                  <a:pt x="84759" y="255009"/>
                </a:cubicBezTo>
                <a:cubicBezTo>
                  <a:pt x="79396" y="251261"/>
                  <a:pt x="72074" y="252560"/>
                  <a:pt x="68302" y="257904"/>
                </a:cubicBezTo>
                <a:cubicBezTo>
                  <a:pt x="16934" y="331578"/>
                  <a:pt x="-6660" y="421178"/>
                  <a:pt x="1624" y="510691"/>
                </a:cubicBezTo>
                <a:cubicBezTo>
                  <a:pt x="9944" y="600213"/>
                  <a:pt x="49662" y="683903"/>
                  <a:pt x="113716" y="746784"/>
                </a:cubicBezTo>
                <a:cubicBezTo>
                  <a:pt x="177731" y="809657"/>
                  <a:pt x="261936" y="847699"/>
                  <a:pt x="351326" y="854122"/>
                </a:cubicBezTo>
                <a:cubicBezTo>
                  <a:pt x="440710" y="860506"/>
                  <a:pt x="529424" y="834860"/>
                  <a:pt x="601726" y="781748"/>
                </a:cubicBezTo>
                <a:cubicBezTo>
                  <a:pt x="674024" y="728636"/>
                  <a:pt x="725169" y="651473"/>
                  <a:pt x="746064" y="564031"/>
                </a:cubicBezTo>
                <a:cubicBezTo>
                  <a:pt x="766958" y="476589"/>
                  <a:pt x="756270" y="384538"/>
                  <a:pt x="715850" y="304298"/>
                </a:cubicBezTo>
                <a:cubicBezTo>
                  <a:pt x="715147" y="302814"/>
                  <a:pt x="715739" y="301997"/>
                  <a:pt x="715702" y="299844"/>
                </a:cubicBezTo>
                <a:lnTo>
                  <a:pt x="715739" y="299844"/>
                </a:lnTo>
                <a:cubicBezTo>
                  <a:pt x="717107" y="265624"/>
                  <a:pt x="721619" y="231664"/>
                  <a:pt x="729200" y="198293"/>
                </a:cubicBezTo>
                <a:cubicBezTo>
                  <a:pt x="733934" y="179215"/>
                  <a:pt x="742070" y="161140"/>
                  <a:pt x="753164" y="144921"/>
                </a:cubicBezTo>
                <a:cubicBezTo>
                  <a:pt x="754088" y="143585"/>
                  <a:pt x="755827" y="143102"/>
                  <a:pt x="757269" y="143770"/>
                </a:cubicBezTo>
                <a:cubicBezTo>
                  <a:pt x="758748" y="144438"/>
                  <a:pt x="759525" y="146034"/>
                  <a:pt x="759155" y="147630"/>
                </a:cubicBezTo>
                <a:cubicBezTo>
                  <a:pt x="754125" y="167153"/>
                  <a:pt x="750427" y="182778"/>
                  <a:pt x="745657" y="202301"/>
                </a:cubicBezTo>
                <a:cubicBezTo>
                  <a:pt x="740627" y="225312"/>
                  <a:pt x="737225" y="248658"/>
                  <a:pt x="735524" y="272189"/>
                </a:cubicBezTo>
                <a:cubicBezTo>
                  <a:pt x="735413" y="273414"/>
                  <a:pt x="736004" y="274639"/>
                  <a:pt x="737040" y="275307"/>
                </a:cubicBezTo>
                <a:cubicBezTo>
                  <a:pt x="738112" y="275975"/>
                  <a:pt x="739444" y="276012"/>
                  <a:pt x="740516" y="275381"/>
                </a:cubicBezTo>
                <a:cubicBezTo>
                  <a:pt x="804236" y="238563"/>
                  <a:pt x="848358" y="177326"/>
                  <a:pt x="830048" y="99974"/>
                </a:cubicBezTo>
                <a:cubicBezTo>
                  <a:pt x="820286" y="62190"/>
                  <a:pt x="797652" y="29009"/>
                  <a:pt x="766033" y="6258"/>
                </a:cubicBezTo>
                <a:cubicBezTo>
                  <a:pt x="760930" y="2472"/>
                  <a:pt x="757121" y="-460"/>
                  <a:pt x="753645" y="60"/>
                </a:cubicBezTo>
                <a:cubicBezTo>
                  <a:pt x="746174" y="1099"/>
                  <a:pt x="740738" y="7706"/>
                  <a:pt x="741182" y="15240"/>
                </a:cubicBezTo>
                <a:cubicBezTo>
                  <a:pt x="740516" y="47308"/>
                  <a:pt x="745250" y="53877"/>
                  <a:pt x="723135" y="89136"/>
                </a:cubicBezTo>
                <a:cubicBezTo>
                  <a:pt x="707751" y="113595"/>
                  <a:pt x="685266" y="129443"/>
                  <a:pt x="676057" y="157539"/>
                </a:cubicBezTo>
                <a:lnTo>
                  <a:pt x="676020" y="157576"/>
                </a:lnTo>
                <a:cubicBezTo>
                  <a:pt x="664297" y="191351"/>
                  <a:pt x="671509" y="228838"/>
                  <a:pt x="694955" y="255822"/>
                </a:cubicBezTo>
                <a:cubicBezTo>
                  <a:pt x="697803" y="259311"/>
                  <a:pt x="692366" y="264136"/>
                  <a:pt x="689630" y="260127"/>
                </a:cubicBezTo>
                <a:cubicBezTo>
                  <a:pt x="688113" y="257937"/>
                  <a:pt x="686560" y="255710"/>
                  <a:pt x="685007" y="253558"/>
                </a:cubicBezTo>
                <a:cubicBezTo>
                  <a:pt x="610748" y="150267"/>
                  <a:pt x="518364" y="103206"/>
                  <a:pt x="401803" y="105211"/>
                </a:cubicBezTo>
                <a:cubicBezTo>
                  <a:pt x="381427" y="105545"/>
                  <a:pt x="355428" y="106770"/>
                  <a:pt x="331575" y="107995"/>
                </a:cubicBezTo>
                <a:cubicBezTo>
                  <a:pt x="329947" y="108069"/>
                  <a:pt x="328505" y="106918"/>
                  <a:pt x="328209" y="105322"/>
                </a:cubicBezTo>
                <a:cubicBezTo>
                  <a:pt x="327877" y="103726"/>
                  <a:pt x="328764" y="102130"/>
                  <a:pt x="330317" y="101574"/>
                </a:cubicBezTo>
                <a:close/>
              </a:path>
            </a:pathLst>
          </a:custGeom>
          <a:solidFill>
            <a:srgbClr val="FFFFFF"/>
          </a:solidFill>
          <a:ln w="9438" cap="flat">
            <a:solidFill>
              <a:schemeClr val="bg1"/>
            </a:solidFill>
            <a:prstDash val="solid"/>
            <a:miter/>
          </a:ln>
        </p:spPr>
        <p:txBody>
          <a:bodyPr/>
          <a:lstStyle/>
          <a:p>
            <a:endParaRPr lang="fr-FR"/>
          </a:p>
        </p:txBody>
      </p:sp>
    </p:spTree>
    <p:extLst>
      <p:ext uri="{BB962C8B-B14F-4D97-AF65-F5344CB8AC3E}">
        <p14:creationId xmlns:p14="http://schemas.microsoft.com/office/powerpoint/2010/main" val="3905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73AD-FAAC-EED2-C564-3823FCDE599F}"/>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D87E3589-F1DD-9E53-EA52-F61D52B94E69}"/>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31" name="Forme libre : forme 5">
              <a:extLst>
                <a:ext uri="{FF2B5EF4-FFF2-40B4-BE49-F238E27FC236}">
                  <a16:creationId xmlns:a16="http://schemas.microsoft.com/office/drawing/2014/main" id="{156469B0-23F8-4214-6899-D8EAB48727EE}"/>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36" name="Forme libre : forme 6">
              <a:extLst>
                <a:ext uri="{FF2B5EF4-FFF2-40B4-BE49-F238E27FC236}">
                  <a16:creationId xmlns:a16="http://schemas.microsoft.com/office/drawing/2014/main" id="{FB2D21C3-9CCC-44A0-AA18-C60F80CE6FF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37" name="Forme libre : forme 7">
              <a:extLst>
                <a:ext uri="{FF2B5EF4-FFF2-40B4-BE49-F238E27FC236}">
                  <a16:creationId xmlns:a16="http://schemas.microsoft.com/office/drawing/2014/main" id="{D5AB9EAF-46FF-0030-5F4C-D463246835D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2" name="Rectangle : coins arrondis 21">
            <a:extLst>
              <a:ext uri="{FF2B5EF4-FFF2-40B4-BE49-F238E27FC236}">
                <a16:creationId xmlns:a16="http://schemas.microsoft.com/office/drawing/2014/main" id="{708E96BD-5F6C-46D0-DEE0-908FFAF52F7F}"/>
              </a:ext>
            </a:extLst>
          </p:cNvPr>
          <p:cNvSpPr>
            <a:spLocks noChangeAspect="1"/>
          </p:cNvSpPr>
          <p:nvPr/>
        </p:nvSpPr>
        <p:spPr>
          <a:xfrm>
            <a:off x="1158516" y="2826150"/>
            <a:ext cx="891804" cy="383097"/>
          </a:xfrm>
          <a:prstGeom prst="roundRect">
            <a:avLst>
              <a:gd name="adj" fmla="val 50000"/>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66631C8F-CF02-79BD-5EE5-FC92337F81BB}"/>
              </a:ext>
            </a:extLst>
          </p:cNvPr>
          <p:cNvSpPr>
            <a:spLocks noChangeAspect="1"/>
          </p:cNvSpPr>
          <p:nvPr/>
        </p:nvSpPr>
        <p:spPr>
          <a:xfrm>
            <a:off x="951267" y="2826150"/>
            <a:ext cx="648933" cy="383097"/>
          </a:xfrm>
          <a:prstGeom prst="roundRect">
            <a:avLst>
              <a:gd name="adj" fmla="val 50000"/>
            </a:avLst>
          </a:prstGeom>
          <a:solidFill>
            <a:srgbClr val="EDEE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EBA154D3-63E8-017F-C8EE-08A3B22627EE}"/>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E01BA426-1B3F-EB37-4178-0BCC7579AC71}"/>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9F8D8A18-3B37-EFEF-7093-B6B037FDC08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0E5CB47B-1631-991C-CE24-AB77DD4AF92C}"/>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DC2EE60-4663-A2C5-B866-2665DAB9D143}"/>
              </a:ext>
            </a:extLst>
          </p:cNvPr>
          <p:cNvSpPr/>
          <p:nvPr/>
        </p:nvSpPr>
        <p:spPr>
          <a:xfrm>
            <a:off x="918610" y="685997"/>
            <a:ext cx="29131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SITE</a:t>
            </a:r>
          </a:p>
        </p:txBody>
      </p:sp>
      <p:grpSp>
        <p:nvGrpSpPr>
          <p:cNvPr id="15" name="Groupe 14">
            <a:extLst>
              <a:ext uri="{FF2B5EF4-FFF2-40B4-BE49-F238E27FC236}">
                <a16:creationId xmlns:a16="http://schemas.microsoft.com/office/drawing/2014/main" id="{81483C1F-9E0E-C445-ED52-30503F76DEFD}"/>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D4ED7831-83A4-FE90-A168-3DA5D988881E}"/>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7B4B3E43-B9CB-FED0-C81D-05C5D114C02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D524DC3D-5E0A-176B-DF3A-C3A45CAFE62B}"/>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5A4CAE82-AD56-7010-FE78-E21002EFC999}"/>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ACTUELLEMENT  </a:t>
            </a:r>
          </a:p>
        </p:txBody>
      </p:sp>
      <p:sp>
        <p:nvSpPr>
          <p:cNvPr id="32" name="ZoneTexte 31">
            <a:extLst>
              <a:ext uri="{FF2B5EF4-FFF2-40B4-BE49-F238E27FC236}">
                <a16:creationId xmlns:a16="http://schemas.microsoft.com/office/drawing/2014/main" id="{25AD5164-ED1C-D0AF-C75A-11A30057C056}"/>
              </a:ext>
            </a:extLst>
          </p:cNvPr>
          <p:cNvSpPr txBox="1"/>
          <p:nvPr/>
        </p:nvSpPr>
        <p:spPr>
          <a:xfrm>
            <a:off x="951268" y="3215825"/>
            <a:ext cx="4953328" cy="523220"/>
          </a:xfrm>
          <a:prstGeom prst="rect">
            <a:avLst/>
          </a:prstGeom>
          <a:noFill/>
        </p:spPr>
        <p:txBody>
          <a:bodyPr wrap="square">
            <a:spAutoFit/>
          </a:bodyPr>
          <a:lstStyle/>
          <a:p>
            <a:r>
              <a:rPr lang="fr-FR" sz="1400" dirty="0">
                <a:solidFill>
                  <a:srgbClr val="283F68"/>
                </a:solidFill>
                <a:latin typeface="Montserrat Medium" pitchFamily="2" charset="77"/>
              </a:rPr>
              <a:t>Bâtiments vieillissants, </a:t>
            </a:r>
            <a:r>
              <a:rPr lang="fr-FR" sz="1400" dirty="0">
                <a:latin typeface="Montserrat Light" pitchFamily="2" charset="77"/>
              </a:rPr>
              <a:t>conçus selon des standards aujourd’hui dépassés</a:t>
            </a:r>
          </a:p>
        </p:txBody>
      </p:sp>
      <p:sp>
        <p:nvSpPr>
          <p:cNvPr id="34" name="ZoneTexte 33">
            <a:extLst>
              <a:ext uri="{FF2B5EF4-FFF2-40B4-BE49-F238E27FC236}">
                <a16:creationId xmlns:a16="http://schemas.microsoft.com/office/drawing/2014/main" id="{412505A7-2939-6890-864E-771C59885560}"/>
              </a:ext>
            </a:extLst>
          </p:cNvPr>
          <p:cNvSpPr txBox="1"/>
          <p:nvPr/>
        </p:nvSpPr>
        <p:spPr>
          <a:xfrm>
            <a:off x="951268" y="4229870"/>
            <a:ext cx="4953328" cy="523220"/>
          </a:xfrm>
          <a:prstGeom prst="rect">
            <a:avLst/>
          </a:prstGeom>
          <a:noFill/>
        </p:spPr>
        <p:txBody>
          <a:bodyPr wrap="square">
            <a:spAutoFit/>
          </a:bodyPr>
          <a:lstStyle/>
          <a:p>
            <a:r>
              <a:rPr lang="fr-FR" sz="1400" dirty="0">
                <a:solidFill>
                  <a:srgbClr val="283F68"/>
                </a:solidFill>
                <a:latin typeface="Montserrat Medium" pitchFamily="2" charset="77"/>
              </a:rPr>
              <a:t>Normes incendie et ICPE anciennes, </a:t>
            </a:r>
            <a:r>
              <a:rPr lang="fr-FR" sz="1400" dirty="0">
                <a:latin typeface="Montserrat Light" pitchFamily="2" charset="77"/>
              </a:rPr>
              <a:t>ne répondant plus pleinement aux exigences actuelles</a:t>
            </a:r>
          </a:p>
        </p:txBody>
      </p:sp>
      <p:sp>
        <p:nvSpPr>
          <p:cNvPr id="7" name="ZoneTexte 6">
            <a:extLst>
              <a:ext uri="{FF2B5EF4-FFF2-40B4-BE49-F238E27FC236}">
                <a16:creationId xmlns:a16="http://schemas.microsoft.com/office/drawing/2014/main" id="{A1AAF593-B6B0-95D1-6418-2E8066B5BBF4}"/>
              </a:ext>
            </a:extLst>
          </p:cNvPr>
          <p:cNvSpPr txBox="1"/>
          <p:nvPr/>
        </p:nvSpPr>
        <p:spPr>
          <a:xfrm>
            <a:off x="951268" y="5268833"/>
            <a:ext cx="4818161" cy="738664"/>
          </a:xfrm>
          <a:prstGeom prst="rect">
            <a:avLst/>
          </a:prstGeom>
          <a:noFill/>
        </p:spPr>
        <p:txBody>
          <a:bodyPr wrap="square">
            <a:spAutoFit/>
          </a:bodyPr>
          <a:lstStyle/>
          <a:p>
            <a:r>
              <a:rPr lang="fr-FR" sz="1400" dirty="0">
                <a:solidFill>
                  <a:srgbClr val="283F68"/>
                </a:solidFill>
                <a:latin typeface="Montserrat Medium" pitchFamily="2" charset="77"/>
              </a:rPr>
              <a:t>Opportunités d’amélioration non exploitées </a:t>
            </a:r>
            <a:r>
              <a:rPr lang="fr-FR" sz="1400" dirty="0">
                <a:latin typeface="Montserrat Light" pitchFamily="2" charset="77"/>
              </a:rPr>
              <a:t>en matière de sécurité, de fonctionnalité et d’intégration paysagère</a:t>
            </a:r>
          </a:p>
        </p:txBody>
      </p:sp>
      <p:sp>
        <p:nvSpPr>
          <p:cNvPr id="9" name="ZoneTexte 8">
            <a:extLst>
              <a:ext uri="{FF2B5EF4-FFF2-40B4-BE49-F238E27FC236}">
                <a16:creationId xmlns:a16="http://schemas.microsoft.com/office/drawing/2014/main" id="{BA205B68-A916-D959-CE9C-59875E566805}"/>
              </a:ext>
            </a:extLst>
          </p:cNvPr>
          <p:cNvSpPr txBox="1"/>
          <p:nvPr/>
        </p:nvSpPr>
        <p:spPr>
          <a:xfrm>
            <a:off x="918610" y="2038562"/>
            <a:ext cx="4265541" cy="584775"/>
          </a:xfrm>
          <a:prstGeom prst="rect">
            <a:avLst/>
          </a:prstGeom>
          <a:noFill/>
        </p:spPr>
        <p:txBody>
          <a:bodyPr wrap="square">
            <a:spAutoFit/>
          </a:bodyPr>
          <a:lstStyle/>
          <a:p>
            <a:r>
              <a:rPr lang="fr-FR" sz="1600" dirty="0">
                <a:latin typeface="Montserrat Light" pitchFamily="2" charset="77"/>
              </a:rPr>
              <a:t>Avant le projet, le site présentait plusieurs limites :</a:t>
            </a:r>
          </a:p>
        </p:txBody>
      </p:sp>
      <p:pic>
        <p:nvPicPr>
          <p:cNvPr id="19" name="Image 18" descr="Une image contenant Photographie aérienne, carte, Vue plongeante, aérien&#10;&#10;Le contenu généré par l’IA peut être incorrect.">
            <a:extLst>
              <a:ext uri="{FF2B5EF4-FFF2-40B4-BE49-F238E27FC236}">
                <a16:creationId xmlns:a16="http://schemas.microsoft.com/office/drawing/2014/main" id="{0A071E47-0BBD-44D3-AF2E-4E1C6129C0A7}"/>
              </a:ext>
            </a:extLst>
          </p:cNvPr>
          <p:cNvPicPr>
            <a:picLocks noChangeAspect="1"/>
          </p:cNvPicPr>
          <p:nvPr/>
        </p:nvPicPr>
        <p:blipFill>
          <a:blip r:embed="rId2"/>
          <a:srcRect l="16516" t="-4930" r="13454"/>
          <a:stretch>
            <a:fillRect/>
          </a:stretch>
        </p:blipFill>
        <p:spPr>
          <a:xfrm>
            <a:off x="6422573" y="-457200"/>
            <a:ext cx="5204276" cy="6263973"/>
          </a:xfrm>
          <a:prstGeom prst="roundRect">
            <a:avLst>
              <a:gd name="adj" fmla="val 6787"/>
            </a:avLst>
          </a:prstGeom>
          <a:ln w="6350">
            <a:solidFill>
              <a:srgbClr val="283F68"/>
            </a:solidFill>
          </a:ln>
        </p:spPr>
      </p:pic>
      <p:sp>
        <p:nvSpPr>
          <p:cNvPr id="20" name="Forme libre 19">
            <a:extLst>
              <a:ext uri="{FF2B5EF4-FFF2-40B4-BE49-F238E27FC236}">
                <a16:creationId xmlns:a16="http://schemas.microsoft.com/office/drawing/2014/main" id="{9E4EF471-68C0-D24A-80D7-B77E4BD47685}"/>
              </a:ext>
            </a:extLst>
          </p:cNvPr>
          <p:cNvSpPr>
            <a:spLocks noChangeAspect="1"/>
          </p:cNvSpPr>
          <p:nvPr/>
        </p:nvSpPr>
        <p:spPr>
          <a:xfrm>
            <a:off x="1147427" y="2911979"/>
            <a:ext cx="256613" cy="211438"/>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283F68"/>
          </a:solidFill>
          <a:ln w="9525" cap="flat">
            <a:noFill/>
            <a:prstDash val="solid"/>
            <a:miter/>
          </a:ln>
        </p:spPr>
        <p:txBody>
          <a:bodyPr/>
          <a:lstStyle/>
          <a:p>
            <a:endParaRPr lang="fr-FR"/>
          </a:p>
        </p:txBody>
      </p:sp>
      <p:sp>
        <p:nvSpPr>
          <p:cNvPr id="21" name="Rectangle : coins arrondis 20">
            <a:extLst>
              <a:ext uri="{FF2B5EF4-FFF2-40B4-BE49-F238E27FC236}">
                <a16:creationId xmlns:a16="http://schemas.microsoft.com/office/drawing/2014/main" id="{A52905A3-60E0-1D5A-D7AA-CDCC8EE9C314}"/>
              </a:ext>
            </a:extLst>
          </p:cNvPr>
          <p:cNvSpPr>
            <a:spLocks noChangeAspect="1"/>
          </p:cNvSpPr>
          <p:nvPr/>
        </p:nvSpPr>
        <p:spPr>
          <a:xfrm>
            <a:off x="1158516" y="3842694"/>
            <a:ext cx="891804" cy="383097"/>
          </a:xfrm>
          <a:prstGeom prst="roundRect">
            <a:avLst>
              <a:gd name="adj" fmla="val 50000"/>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B5471AB8-E66A-4F6D-B3E0-B4BD26576857}"/>
              </a:ext>
            </a:extLst>
          </p:cNvPr>
          <p:cNvSpPr>
            <a:spLocks noChangeAspect="1"/>
          </p:cNvSpPr>
          <p:nvPr/>
        </p:nvSpPr>
        <p:spPr>
          <a:xfrm>
            <a:off x="1158516" y="4881657"/>
            <a:ext cx="891804" cy="383097"/>
          </a:xfrm>
          <a:prstGeom prst="roundRect">
            <a:avLst>
              <a:gd name="adj" fmla="val 50000"/>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A456BD1E-57F5-A977-92C9-923FC23A6B3F}"/>
              </a:ext>
            </a:extLst>
          </p:cNvPr>
          <p:cNvSpPr>
            <a:spLocks noChangeAspect="1"/>
          </p:cNvSpPr>
          <p:nvPr/>
        </p:nvSpPr>
        <p:spPr>
          <a:xfrm>
            <a:off x="951267" y="3842694"/>
            <a:ext cx="648933" cy="383097"/>
          </a:xfrm>
          <a:prstGeom prst="roundRect">
            <a:avLst>
              <a:gd name="adj" fmla="val 50000"/>
            </a:avLst>
          </a:prstGeom>
          <a:solidFill>
            <a:srgbClr val="EDEE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7FCC7045-B667-6454-57BA-144D534B4D5C}"/>
              </a:ext>
            </a:extLst>
          </p:cNvPr>
          <p:cNvSpPr>
            <a:spLocks noChangeAspect="1"/>
          </p:cNvSpPr>
          <p:nvPr/>
        </p:nvSpPr>
        <p:spPr>
          <a:xfrm>
            <a:off x="951267" y="4881657"/>
            <a:ext cx="648933" cy="383097"/>
          </a:xfrm>
          <a:prstGeom prst="roundRect">
            <a:avLst>
              <a:gd name="adj" fmla="val 50000"/>
            </a:avLst>
          </a:prstGeom>
          <a:solidFill>
            <a:srgbClr val="EDEE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a:extLst>
              <a:ext uri="{FF2B5EF4-FFF2-40B4-BE49-F238E27FC236}">
                <a16:creationId xmlns:a16="http://schemas.microsoft.com/office/drawing/2014/main" id="{75504A39-30CC-C0AE-DECB-1EF69F3A5890}"/>
              </a:ext>
            </a:extLst>
          </p:cNvPr>
          <p:cNvSpPr>
            <a:spLocks noChangeAspect="1"/>
          </p:cNvSpPr>
          <p:nvPr/>
        </p:nvSpPr>
        <p:spPr>
          <a:xfrm>
            <a:off x="1152503" y="4949478"/>
            <a:ext cx="246460" cy="247454"/>
          </a:xfrm>
          <a:custGeom>
            <a:avLst/>
            <a:gdLst>
              <a:gd name="csX0" fmla="*/ 392416 w 785777"/>
              <a:gd name="csY0" fmla="*/ 0 h 788945"/>
              <a:gd name="csX1" fmla="*/ 0 w 785777"/>
              <a:gd name="csY1" fmla="*/ 394862 h 788945"/>
              <a:gd name="csX2" fmla="*/ 307035 w 785777"/>
              <a:gd name="csY2" fmla="*/ 779336 h 788945"/>
              <a:gd name="csX3" fmla="*/ 776206 w 785777"/>
              <a:gd name="csY3" fmla="*/ 480587 h 788945"/>
              <a:gd name="csX4" fmla="*/ 478657 w 785777"/>
              <a:gd name="csY4" fmla="*/ 9525 h 788945"/>
              <a:gd name="csX5" fmla="*/ 392416 w 785777"/>
              <a:gd name="csY5" fmla="*/ 0 h 788945"/>
              <a:gd name="csX6" fmla="*/ 525231 w 785777"/>
              <a:gd name="csY6" fmla="*/ 455391 h 788945"/>
              <a:gd name="csX7" fmla="*/ 528277 w 785777"/>
              <a:gd name="csY7" fmla="*/ 528066 h 788945"/>
              <a:gd name="csX8" fmla="*/ 455893 w 785777"/>
              <a:gd name="csY8" fmla="*/ 531125 h 788945"/>
              <a:gd name="csX9" fmla="*/ 452847 w 785777"/>
              <a:gd name="csY9" fmla="*/ 528066 h 788945"/>
              <a:gd name="csX10" fmla="*/ 392511 w 785777"/>
              <a:gd name="csY10" fmla="*/ 466725 h 788945"/>
              <a:gd name="csX11" fmla="*/ 331701 w 785777"/>
              <a:gd name="csY11" fmla="*/ 528066 h 788945"/>
              <a:gd name="csX12" fmla="*/ 259317 w 785777"/>
              <a:gd name="csY12" fmla="*/ 525008 h 788945"/>
              <a:gd name="csX13" fmla="*/ 259317 w 785777"/>
              <a:gd name="csY13" fmla="*/ 455391 h 788945"/>
              <a:gd name="csX14" fmla="*/ 320032 w 785777"/>
              <a:gd name="csY14" fmla="*/ 394431 h 788945"/>
              <a:gd name="csX15" fmla="*/ 259412 w 785777"/>
              <a:gd name="csY15" fmla="*/ 333375 h 788945"/>
              <a:gd name="csX16" fmla="*/ 264208 w 785777"/>
              <a:gd name="csY16" fmla="*/ 260795 h 788945"/>
              <a:gd name="csX17" fmla="*/ 331701 w 785777"/>
              <a:gd name="csY17" fmla="*/ 260795 h 788945"/>
              <a:gd name="csX18" fmla="*/ 392416 w 785777"/>
              <a:gd name="csY18" fmla="*/ 321755 h 788945"/>
              <a:gd name="csX19" fmla="*/ 453131 w 785777"/>
              <a:gd name="csY19" fmla="*/ 260795 h 788945"/>
              <a:gd name="csX20" fmla="*/ 525519 w 785777"/>
              <a:gd name="csY20" fmla="*/ 263756 h 788945"/>
              <a:gd name="csX21" fmla="*/ 525610 w 785777"/>
              <a:gd name="csY21" fmla="*/ 333375 h 788945"/>
              <a:gd name="csX22" fmla="*/ 464515 w 785777"/>
              <a:gd name="csY22" fmla="*/ 394431 h 788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785777" h="788945">
                <a:moveTo>
                  <a:pt x="392416" y="0"/>
                </a:moveTo>
                <a:cubicBezTo>
                  <a:pt x="175453" y="239"/>
                  <a:pt x="-237" y="177024"/>
                  <a:pt x="0" y="394862"/>
                </a:cubicBezTo>
                <a:cubicBezTo>
                  <a:pt x="201" y="579342"/>
                  <a:pt x="127733" y="739039"/>
                  <a:pt x="307035" y="779336"/>
                </a:cubicBezTo>
                <a:cubicBezTo>
                  <a:pt x="518759" y="826919"/>
                  <a:pt x="728814" y="693165"/>
                  <a:pt x="776206" y="480587"/>
                </a:cubicBezTo>
                <a:cubicBezTo>
                  <a:pt x="823598" y="268010"/>
                  <a:pt x="690381" y="57108"/>
                  <a:pt x="478657" y="9525"/>
                </a:cubicBezTo>
                <a:cubicBezTo>
                  <a:pt x="450348" y="3163"/>
                  <a:pt x="421425" y="-32"/>
                  <a:pt x="392416" y="0"/>
                </a:cubicBezTo>
                <a:close/>
                <a:moveTo>
                  <a:pt x="525231" y="455391"/>
                </a:moveTo>
                <a:cubicBezTo>
                  <a:pt x="546060" y="474615"/>
                  <a:pt x="547424" y="507153"/>
                  <a:pt x="528277" y="528066"/>
                </a:cubicBezTo>
                <a:cubicBezTo>
                  <a:pt x="509130" y="548980"/>
                  <a:pt x="476722" y="550349"/>
                  <a:pt x="455893" y="531125"/>
                </a:cubicBezTo>
                <a:cubicBezTo>
                  <a:pt x="454835" y="530149"/>
                  <a:pt x="453819" y="529128"/>
                  <a:pt x="452847" y="528066"/>
                </a:cubicBezTo>
                <a:lnTo>
                  <a:pt x="392511" y="466725"/>
                </a:lnTo>
                <a:lnTo>
                  <a:pt x="331701" y="528066"/>
                </a:lnTo>
                <a:cubicBezTo>
                  <a:pt x="310872" y="547291"/>
                  <a:pt x="278464" y="545921"/>
                  <a:pt x="259317" y="525008"/>
                </a:cubicBezTo>
                <a:cubicBezTo>
                  <a:pt x="241299" y="505328"/>
                  <a:pt x="241299" y="475071"/>
                  <a:pt x="259317" y="455391"/>
                </a:cubicBezTo>
                <a:lnTo>
                  <a:pt x="320032" y="394431"/>
                </a:lnTo>
                <a:lnTo>
                  <a:pt x="259412" y="333375"/>
                </a:lnTo>
                <a:cubicBezTo>
                  <a:pt x="240774" y="312003"/>
                  <a:pt x="242922" y="279508"/>
                  <a:pt x="264208" y="260795"/>
                </a:cubicBezTo>
                <a:cubicBezTo>
                  <a:pt x="283527" y="243812"/>
                  <a:pt x="312383" y="243812"/>
                  <a:pt x="331701" y="260795"/>
                </a:cubicBezTo>
                <a:lnTo>
                  <a:pt x="392416" y="321755"/>
                </a:lnTo>
                <a:lnTo>
                  <a:pt x="453131" y="260795"/>
                </a:lnTo>
                <a:cubicBezTo>
                  <a:pt x="473935" y="241543"/>
                  <a:pt x="506344" y="242869"/>
                  <a:pt x="525519" y="263756"/>
                </a:cubicBezTo>
                <a:cubicBezTo>
                  <a:pt x="543564" y="283413"/>
                  <a:pt x="543603" y="313671"/>
                  <a:pt x="525610" y="333375"/>
                </a:cubicBezTo>
                <a:lnTo>
                  <a:pt x="464515" y="394431"/>
                </a:lnTo>
                <a:close/>
              </a:path>
            </a:pathLst>
          </a:custGeom>
          <a:solidFill>
            <a:srgbClr val="283F68"/>
          </a:solidFill>
          <a:ln w="9410" cap="flat">
            <a:noFill/>
            <a:prstDash val="solid"/>
            <a:miter/>
          </a:ln>
        </p:spPr>
        <p:txBody>
          <a:bodyPr/>
          <a:lstStyle/>
          <a:p>
            <a:endParaRPr lang="fr-FR"/>
          </a:p>
        </p:txBody>
      </p:sp>
      <p:sp>
        <p:nvSpPr>
          <p:cNvPr id="42" name="Forme libre 41">
            <a:extLst>
              <a:ext uri="{FF2B5EF4-FFF2-40B4-BE49-F238E27FC236}">
                <a16:creationId xmlns:a16="http://schemas.microsoft.com/office/drawing/2014/main" id="{81C48E00-9E30-D866-4E49-3329BC62ECFE}"/>
              </a:ext>
            </a:extLst>
          </p:cNvPr>
          <p:cNvSpPr>
            <a:spLocks noChangeAspect="1"/>
          </p:cNvSpPr>
          <p:nvPr/>
        </p:nvSpPr>
        <p:spPr>
          <a:xfrm>
            <a:off x="1185385" y="3905141"/>
            <a:ext cx="180696" cy="258203"/>
          </a:xfrm>
          <a:custGeom>
            <a:avLst/>
            <a:gdLst>
              <a:gd name="csX0" fmla="*/ 1311984 w 2048085"/>
              <a:gd name="csY0" fmla="*/ 0 h 2926569"/>
              <a:gd name="csX1" fmla="*/ 1475227 w 2048085"/>
              <a:gd name="csY1" fmla="*/ 895959 h 2926569"/>
              <a:gd name="csX2" fmla="*/ 1362220 w 2048085"/>
              <a:gd name="csY2" fmla="*/ 2926570 h 2926569"/>
              <a:gd name="csX3" fmla="*/ 1500298 w 2048085"/>
              <a:gd name="csY3" fmla="*/ 2260849 h 2926569"/>
              <a:gd name="csX4" fmla="*/ 1109046 w 2048085"/>
              <a:gd name="csY4" fmla="*/ 1366981 h 2926569"/>
              <a:gd name="csX5" fmla="*/ 887305 w 2048085"/>
              <a:gd name="csY5" fmla="*/ 2281753 h 2926569"/>
              <a:gd name="csX6" fmla="*/ 569271 w 2048085"/>
              <a:gd name="csY6" fmla="*/ 1979300 h 2926569"/>
              <a:gd name="csX7" fmla="*/ 685412 w 2048085"/>
              <a:gd name="csY7" fmla="*/ 2919253 h 2926569"/>
              <a:gd name="csX8" fmla="*/ 423881 w 2048085"/>
              <a:gd name="csY8" fmla="*/ 1024713 h 2926569"/>
              <a:gd name="csX9" fmla="*/ 608016 w 2048085"/>
              <a:gd name="csY9" fmla="*/ 1546001 h 2926569"/>
              <a:gd name="csX10" fmla="*/ 1311984 w 2048085"/>
              <a:gd name="csY10" fmla="*/ 0 h 29265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048085" h="2926569">
                <a:moveTo>
                  <a:pt x="1311984" y="0"/>
                </a:moveTo>
                <a:cubicBezTo>
                  <a:pt x="1311984" y="0"/>
                  <a:pt x="1203155" y="473112"/>
                  <a:pt x="1475227" y="895959"/>
                </a:cubicBezTo>
                <a:cubicBezTo>
                  <a:pt x="1747204" y="1318805"/>
                  <a:pt x="2676047" y="2152049"/>
                  <a:pt x="1362220" y="2926570"/>
                </a:cubicBezTo>
                <a:cubicBezTo>
                  <a:pt x="1362220" y="2926570"/>
                  <a:pt x="1640464" y="2530900"/>
                  <a:pt x="1500298" y="2260849"/>
                </a:cubicBezTo>
                <a:cubicBezTo>
                  <a:pt x="1360131" y="1990797"/>
                  <a:pt x="1058905" y="1789827"/>
                  <a:pt x="1109046" y="1366981"/>
                </a:cubicBezTo>
                <a:cubicBezTo>
                  <a:pt x="1109046" y="1366981"/>
                  <a:pt x="711622" y="1532413"/>
                  <a:pt x="887305" y="2281753"/>
                </a:cubicBezTo>
                <a:cubicBezTo>
                  <a:pt x="887305" y="2281753"/>
                  <a:pt x="663475" y="2200130"/>
                  <a:pt x="569271" y="1979300"/>
                </a:cubicBezTo>
                <a:cubicBezTo>
                  <a:pt x="569271" y="1979300"/>
                  <a:pt x="430149" y="2412598"/>
                  <a:pt x="685412" y="2919253"/>
                </a:cubicBezTo>
                <a:cubicBezTo>
                  <a:pt x="685412" y="2919253"/>
                  <a:pt x="-663931" y="2275387"/>
                  <a:pt x="423881" y="1024713"/>
                </a:cubicBezTo>
                <a:cubicBezTo>
                  <a:pt x="423881" y="1024713"/>
                  <a:pt x="446862" y="1432926"/>
                  <a:pt x="608016" y="1546001"/>
                </a:cubicBezTo>
                <a:cubicBezTo>
                  <a:pt x="608016" y="1546001"/>
                  <a:pt x="342307" y="440710"/>
                  <a:pt x="1311984" y="0"/>
                </a:cubicBezTo>
                <a:close/>
              </a:path>
            </a:pathLst>
          </a:custGeom>
          <a:solidFill>
            <a:srgbClr val="283F68"/>
          </a:solidFill>
          <a:ln w="9496" cap="flat">
            <a:noFill/>
            <a:prstDash val="solid"/>
            <a:miter/>
          </a:ln>
        </p:spPr>
        <p:txBody>
          <a:bodyPr/>
          <a:lstStyle/>
          <a:p>
            <a:endParaRPr lang="fr-FR"/>
          </a:p>
        </p:txBody>
      </p:sp>
    </p:spTree>
    <p:extLst>
      <p:ext uri="{BB962C8B-B14F-4D97-AF65-F5344CB8AC3E}">
        <p14:creationId xmlns:p14="http://schemas.microsoft.com/office/powerpoint/2010/main" val="193466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ACB6C-6EC6-FDEE-F14B-C8914EB862E9}"/>
            </a:ext>
          </a:extLst>
        </p:cNvPr>
        <p:cNvGrpSpPr/>
        <p:nvPr/>
      </p:nvGrpSpPr>
      <p:grpSpPr>
        <a:xfrm>
          <a:off x="0" y="0"/>
          <a:ext cx="0" cy="0"/>
          <a:chOff x="0" y="0"/>
          <a:chExt cx="0" cy="0"/>
        </a:xfrm>
      </p:grpSpPr>
      <p:grpSp>
        <p:nvGrpSpPr>
          <p:cNvPr id="58" name="Groupe 57">
            <a:extLst>
              <a:ext uri="{FF2B5EF4-FFF2-40B4-BE49-F238E27FC236}">
                <a16:creationId xmlns:a16="http://schemas.microsoft.com/office/drawing/2014/main" id="{20516480-863B-0C6F-DC32-A27A86BB9625}"/>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59" name="Forme libre : forme 5">
              <a:extLst>
                <a:ext uri="{FF2B5EF4-FFF2-40B4-BE49-F238E27FC236}">
                  <a16:creationId xmlns:a16="http://schemas.microsoft.com/office/drawing/2014/main" id="{9368C1B7-F50B-C4CF-1E0D-FD2CF6E0DAE4}"/>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60" name="Forme libre : forme 6">
              <a:extLst>
                <a:ext uri="{FF2B5EF4-FFF2-40B4-BE49-F238E27FC236}">
                  <a16:creationId xmlns:a16="http://schemas.microsoft.com/office/drawing/2014/main" id="{9EB5AE4E-1416-4786-4F00-A4F6597C0E3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61" name="Forme libre : forme 7">
              <a:extLst>
                <a:ext uri="{FF2B5EF4-FFF2-40B4-BE49-F238E27FC236}">
                  <a16:creationId xmlns:a16="http://schemas.microsoft.com/office/drawing/2014/main" id="{EBBAF9AE-71D0-0DD2-2498-BAEA464EA6F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F8AD873B-B371-82DF-7A68-9F1A5D2CE10B}"/>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9EC317C-449D-1856-4D43-022F9BF6F0CF}"/>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3C38CF0A-A6E2-B036-4945-E48BDC996EB3}"/>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02350248-D778-E8C8-6BA7-ECE3EFF823F4}"/>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60A1465-BD09-0E09-C063-E8203FDF57F5}"/>
              </a:ext>
            </a:extLst>
          </p:cNvPr>
          <p:cNvSpPr/>
          <p:nvPr/>
        </p:nvSpPr>
        <p:spPr>
          <a:xfrm>
            <a:off x="918610" y="685997"/>
            <a:ext cx="29131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SITE</a:t>
            </a:r>
          </a:p>
        </p:txBody>
      </p:sp>
      <p:grpSp>
        <p:nvGrpSpPr>
          <p:cNvPr id="15" name="Groupe 14">
            <a:extLst>
              <a:ext uri="{FF2B5EF4-FFF2-40B4-BE49-F238E27FC236}">
                <a16:creationId xmlns:a16="http://schemas.microsoft.com/office/drawing/2014/main" id="{1B5F776F-E4BA-CCE3-9C05-8462C3065F2E}"/>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F7881691-E62E-E31E-5499-C49C55CAC8B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FCFE70D4-35E4-AC06-CA41-487D17EB48E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D3F3A809-5BBE-3BFC-DCB2-6A586F886F22}"/>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0E82E034-4994-2B6E-D6C1-3C1C908CA1C8}"/>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APRES</a:t>
            </a:r>
          </a:p>
        </p:txBody>
      </p:sp>
      <p:sp>
        <p:nvSpPr>
          <p:cNvPr id="9" name="ZoneTexte 8">
            <a:extLst>
              <a:ext uri="{FF2B5EF4-FFF2-40B4-BE49-F238E27FC236}">
                <a16:creationId xmlns:a16="http://schemas.microsoft.com/office/drawing/2014/main" id="{16FA46FA-A5A7-EF46-B533-E092E967F4B6}"/>
              </a:ext>
            </a:extLst>
          </p:cNvPr>
          <p:cNvSpPr txBox="1"/>
          <p:nvPr/>
        </p:nvSpPr>
        <p:spPr>
          <a:xfrm>
            <a:off x="918610" y="2038562"/>
            <a:ext cx="4265541" cy="338554"/>
          </a:xfrm>
          <a:prstGeom prst="rect">
            <a:avLst/>
          </a:prstGeom>
          <a:noFill/>
        </p:spPr>
        <p:txBody>
          <a:bodyPr wrap="square">
            <a:spAutoFit/>
          </a:bodyPr>
          <a:lstStyle/>
          <a:p>
            <a:r>
              <a:rPr lang="fr-FR" sz="1600" dirty="0">
                <a:latin typeface="Montserrat Light" pitchFamily="2" charset="77"/>
              </a:rPr>
              <a:t>Situation du site après travaux </a:t>
            </a:r>
          </a:p>
        </p:txBody>
      </p:sp>
      <p:sp>
        <p:nvSpPr>
          <p:cNvPr id="3" name="Rectangle : coins arrondis 2">
            <a:extLst>
              <a:ext uri="{FF2B5EF4-FFF2-40B4-BE49-F238E27FC236}">
                <a16:creationId xmlns:a16="http://schemas.microsoft.com/office/drawing/2014/main" id="{C38EE34C-1E57-34F6-BB9E-9D2C631F2297}"/>
              </a:ext>
            </a:extLst>
          </p:cNvPr>
          <p:cNvSpPr>
            <a:spLocks noChangeAspect="1"/>
          </p:cNvSpPr>
          <p:nvPr/>
        </p:nvSpPr>
        <p:spPr>
          <a:xfrm>
            <a:off x="918608" y="2579096"/>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901AAD9-DFDB-E9EE-3E16-0EEE26C1E32D}"/>
              </a:ext>
            </a:extLst>
          </p:cNvPr>
          <p:cNvSpPr txBox="1"/>
          <p:nvPr/>
        </p:nvSpPr>
        <p:spPr>
          <a:xfrm>
            <a:off x="1069350" y="3183885"/>
            <a:ext cx="2990639" cy="738664"/>
          </a:xfrm>
          <a:prstGeom prst="rect">
            <a:avLst/>
          </a:prstGeom>
          <a:noFill/>
        </p:spPr>
        <p:txBody>
          <a:bodyPr wrap="square">
            <a:spAutoFit/>
          </a:bodyPr>
          <a:lstStyle/>
          <a:p>
            <a:r>
              <a:rPr lang="fr-FR" sz="1400" dirty="0">
                <a:latin typeface="Montserrat Light" pitchFamily="2" charset="77"/>
              </a:rPr>
              <a:t>Mise en conformité avec les dernières normes incendie et ICPE</a:t>
            </a:r>
          </a:p>
        </p:txBody>
      </p:sp>
      <p:sp>
        <p:nvSpPr>
          <p:cNvPr id="19" name="Rectangle : coins arrondis 18">
            <a:extLst>
              <a:ext uri="{FF2B5EF4-FFF2-40B4-BE49-F238E27FC236}">
                <a16:creationId xmlns:a16="http://schemas.microsoft.com/office/drawing/2014/main" id="{AD57149E-4A42-08CF-F86E-B7F25F13D030}"/>
              </a:ext>
            </a:extLst>
          </p:cNvPr>
          <p:cNvSpPr>
            <a:spLocks noChangeAspect="1"/>
          </p:cNvSpPr>
          <p:nvPr/>
        </p:nvSpPr>
        <p:spPr>
          <a:xfrm>
            <a:off x="1149220" y="2770645"/>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5C9148B2-D6F8-91AA-9D5F-46D2647EA597}"/>
              </a:ext>
            </a:extLst>
          </p:cNvPr>
          <p:cNvSpPr>
            <a:spLocks noChangeAspect="1"/>
          </p:cNvSpPr>
          <p:nvPr/>
        </p:nvSpPr>
        <p:spPr>
          <a:xfrm>
            <a:off x="918608" y="4480885"/>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5249518C-0317-F0D1-5992-73BFE0569E8E}"/>
              </a:ext>
            </a:extLst>
          </p:cNvPr>
          <p:cNvSpPr txBox="1"/>
          <p:nvPr/>
        </p:nvSpPr>
        <p:spPr>
          <a:xfrm>
            <a:off x="1069350" y="5085674"/>
            <a:ext cx="2990639" cy="954107"/>
          </a:xfrm>
          <a:prstGeom prst="rect">
            <a:avLst/>
          </a:prstGeom>
          <a:noFill/>
        </p:spPr>
        <p:txBody>
          <a:bodyPr wrap="square">
            <a:spAutoFit/>
          </a:bodyPr>
          <a:lstStyle/>
          <a:p>
            <a:r>
              <a:rPr lang="fr-FR" sz="1400" dirty="0">
                <a:latin typeface="Montserrat Light" pitchFamily="2" charset="77"/>
              </a:rPr>
              <a:t>Certification environnementale sur les deux bâtiments (</a:t>
            </a:r>
            <a:r>
              <a:rPr lang="fr-FR" sz="1400" dirty="0" err="1">
                <a:latin typeface="Montserrat Light" pitchFamily="2" charset="77"/>
              </a:rPr>
              <a:t>Breeam</a:t>
            </a:r>
            <a:r>
              <a:rPr lang="fr-FR" sz="1400" dirty="0">
                <a:latin typeface="Montserrat Light" pitchFamily="2" charset="77"/>
              </a:rPr>
              <a:t> In Use et Excellent sur le bâtiment futur)</a:t>
            </a:r>
          </a:p>
        </p:txBody>
      </p:sp>
      <p:sp>
        <p:nvSpPr>
          <p:cNvPr id="34" name="Rectangle : coins arrondis 33">
            <a:extLst>
              <a:ext uri="{FF2B5EF4-FFF2-40B4-BE49-F238E27FC236}">
                <a16:creationId xmlns:a16="http://schemas.microsoft.com/office/drawing/2014/main" id="{FC179227-9CAC-6DDD-92AC-1AD5464FBC26}"/>
              </a:ext>
            </a:extLst>
          </p:cNvPr>
          <p:cNvSpPr>
            <a:spLocks noChangeAspect="1"/>
          </p:cNvSpPr>
          <p:nvPr/>
        </p:nvSpPr>
        <p:spPr>
          <a:xfrm>
            <a:off x="1149220" y="4672434"/>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87360B1E-7D3A-344D-9C47-305AE1F06911}"/>
              </a:ext>
            </a:extLst>
          </p:cNvPr>
          <p:cNvSpPr>
            <a:spLocks noChangeAspect="1"/>
          </p:cNvSpPr>
          <p:nvPr/>
        </p:nvSpPr>
        <p:spPr>
          <a:xfrm>
            <a:off x="4449939" y="2579096"/>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41BFD426-60DB-319E-DB6A-03237DB82E80}"/>
              </a:ext>
            </a:extLst>
          </p:cNvPr>
          <p:cNvSpPr txBox="1"/>
          <p:nvPr/>
        </p:nvSpPr>
        <p:spPr>
          <a:xfrm>
            <a:off x="4600681" y="3183885"/>
            <a:ext cx="2990639" cy="738664"/>
          </a:xfrm>
          <a:prstGeom prst="rect">
            <a:avLst/>
          </a:prstGeom>
          <a:noFill/>
        </p:spPr>
        <p:txBody>
          <a:bodyPr wrap="square">
            <a:spAutoFit/>
          </a:bodyPr>
          <a:lstStyle/>
          <a:p>
            <a:r>
              <a:rPr lang="fr-FR" sz="1400" dirty="0">
                <a:latin typeface="Montserrat Light" pitchFamily="2" charset="77"/>
              </a:rPr>
              <a:t>Amélioration significative de la sécurité, pour les occupants comme pour les riverains.</a:t>
            </a:r>
          </a:p>
        </p:txBody>
      </p:sp>
      <p:sp>
        <p:nvSpPr>
          <p:cNvPr id="46" name="Rectangle : coins arrondis 45">
            <a:extLst>
              <a:ext uri="{FF2B5EF4-FFF2-40B4-BE49-F238E27FC236}">
                <a16:creationId xmlns:a16="http://schemas.microsoft.com/office/drawing/2014/main" id="{15E97555-2320-D3A3-6A1C-352FAB7052DD}"/>
              </a:ext>
            </a:extLst>
          </p:cNvPr>
          <p:cNvSpPr>
            <a:spLocks noChangeAspect="1"/>
          </p:cNvSpPr>
          <p:nvPr/>
        </p:nvSpPr>
        <p:spPr>
          <a:xfrm>
            <a:off x="4680551" y="2770645"/>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A24C498C-16F6-929D-CE2E-07AA6266898C}"/>
              </a:ext>
            </a:extLst>
          </p:cNvPr>
          <p:cNvSpPr>
            <a:spLocks noChangeAspect="1"/>
          </p:cNvSpPr>
          <p:nvPr/>
        </p:nvSpPr>
        <p:spPr>
          <a:xfrm>
            <a:off x="4449939" y="4480885"/>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76B269E5-CB37-9BFA-74DC-AFED42FD9674}"/>
              </a:ext>
            </a:extLst>
          </p:cNvPr>
          <p:cNvSpPr txBox="1"/>
          <p:nvPr/>
        </p:nvSpPr>
        <p:spPr>
          <a:xfrm>
            <a:off x="4600681" y="5085674"/>
            <a:ext cx="2990639" cy="954107"/>
          </a:xfrm>
          <a:prstGeom prst="rect">
            <a:avLst/>
          </a:prstGeom>
          <a:noFill/>
        </p:spPr>
        <p:txBody>
          <a:bodyPr wrap="square">
            <a:spAutoFit/>
          </a:bodyPr>
          <a:lstStyle/>
          <a:p>
            <a:r>
              <a:rPr lang="fr-FR" sz="1400" dirty="0">
                <a:latin typeface="Montserrat Light" pitchFamily="2" charset="77"/>
              </a:rPr>
              <a:t>Réduction et meilleure maîtrise des impacts par rapport à la situation antérieure, avec </a:t>
            </a:r>
            <a:r>
              <a:rPr lang="fr-FR" sz="1400" b="1" dirty="0">
                <a:latin typeface="Montserrat Light" pitchFamily="2" charset="77"/>
              </a:rPr>
              <a:t>600m²</a:t>
            </a:r>
            <a:r>
              <a:rPr lang="fr-FR" sz="1400" dirty="0">
                <a:latin typeface="Montserrat Light" pitchFamily="2" charset="77"/>
              </a:rPr>
              <a:t> d’espaces verts créées</a:t>
            </a:r>
          </a:p>
        </p:txBody>
      </p:sp>
      <p:sp>
        <p:nvSpPr>
          <p:cNvPr id="49" name="Rectangle : coins arrondis 48">
            <a:extLst>
              <a:ext uri="{FF2B5EF4-FFF2-40B4-BE49-F238E27FC236}">
                <a16:creationId xmlns:a16="http://schemas.microsoft.com/office/drawing/2014/main" id="{89EAE9FC-E970-D503-1818-C74FF5BBFF88}"/>
              </a:ext>
            </a:extLst>
          </p:cNvPr>
          <p:cNvSpPr>
            <a:spLocks noChangeAspect="1"/>
          </p:cNvSpPr>
          <p:nvPr/>
        </p:nvSpPr>
        <p:spPr>
          <a:xfrm>
            <a:off x="4680551" y="4672434"/>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6B9C4A73-E9BD-1FEA-F5EF-6C963821674D}"/>
              </a:ext>
            </a:extLst>
          </p:cNvPr>
          <p:cNvSpPr>
            <a:spLocks noChangeAspect="1"/>
          </p:cNvSpPr>
          <p:nvPr/>
        </p:nvSpPr>
        <p:spPr>
          <a:xfrm>
            <a:off x="7981270" y="2579096"/>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D7068844-50A5-3AEC-9952-29E54EA77C24}"/>
              </a:ext>
            </a:extLst>
          </p:cNvPr>
          <p:cNvSpPr txBox="1"/>
          <p:nvPr/>
        </p:nvSpPr>
        <p:spPr>
          <a:xfrm>
            <a:off x="8132012" y="3183885"/>
            <a:ext cx="2990639" cy="738664"/>
          </a:xfrm>
          <a:prstGeom prst="rect">
            <a:avLst/>
          </a:prstGeom>
          <a:noFill/>
        </p:spPr>
        <p:txBody>
          <a:bodyPr wrap="square">
            <a:spAutoFit/>
          </a:bodyPr>
          <a:lstStyle/>
          <a:p>
            <a:r>
              <a:rPr lang="fr-FR" sz="1400" dirty="0">
                <a:latin typeface="Montserrat Light" pitchFamily="2" charset="77"/>
              </a:rPr>
              <a:t>Modernisation architecturale, offrant un site mieux intégrer dans son environnement </a:t>
            </a:r>
          </a:p>
        </p:txBody>
      </p:sp>
      <p:sp>
        <p:nvSpPr>
          <p:cNvPr id="54" name="Rectangle : coins arrondis 53">
            <a:extLst>
              <a:ext uri="{FF2B5EF4-FFF2-40B4-BE49-F238E27FC236}">
                <a16:creationId xmlns:a16="http://schemas.microsoft.com/office/drawing/2014/main" id="{6CFD892D-76B5-C74C-006A-3C355317066D}"/>
              </a:ext>
            </a:extLst>
          </p:cNvPr>
          <p:cNvSpPr>
            <a:spLocks noChangeAspect="1"/>
          </p:cNvSpPr>
          <p:nvPr/>
        </p:nvSpPr>
        <p:spPr>
          <a:xfrm>
            <a:off x="8211882" y="2770645"/>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Rectangle : coins arrondis 54">
            <a:extLst>
              <a:ext uri="{FF2B5EF4-FFF2-40B4-BE49-F238E27FC236}">
                <a16:creationId xmlns:a16="http://schemas.microsoft.com/office/drawing/2014/main" id="{D5C8C278-0E78-85B1-923D-0ADC8B5BEBE6}"/>
              </a:ext>
            </a:extLst>
          </p:cNvPr>
          <p:cNvSpPr>
            <a:spLocks noChangeAspect="1"/>
          </p:cNvSpPr>
          <p:nvPr/>
        </p:nvSpPr>
        <p:spPr>
          <a:xfrm>
            <a:off x="7981270" y="4480885"/>
            <a:ext cx="3292122" cy="1775609"/>
          </a:xfrm>
          <a:prstGeom prst="roundRect">
            <a:avLst>
              <a:gd name="adj" fmla="val 1389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CE1C066B-182C-F978-4215-0D722171D0D9}"/>
              </a:ext>
            </a:extLst>
          </p:cNvPr>
          <p:cNvSpPr txBox="1"/>
          <p:nvPr/>
        </p:nvSpPr>
        <p:spPr>
          <a:xfrm>
            <a:off x="8132012" y="5085674"/>
            <a:ext cx="2990639" cy="307777"/>
          </a:xfrm>
          <a:prstGeom prst="rect">
            <a:avLst/>
          </a:prstGeom>
          <a:noFill/>
        </p:spPr>
        <p:txBody>
          <a:bodyPr wrap="square">
            <a:spAutoFit/>
          </a:bodyPr>
          <a:lstStyle/>
          <a:p>
            <a:r>
              <a:rPr lang="fr-FR" sz="1400" dirty="0">
                <a:latin typeface="Montserrat Light" pitchFamily="2" charset="77"/>
              </a:rPr>
              <a:t>Création d’emplois </a:t>
            </a:r>
          </a:p>
        </p:txBody>
      </p:sp>
      <p:sp>
        <p:nvSpPr>
          <p:cNvPr id="57" name="Rectangle : coins arrondis 56">
            <a:extLst>
              <a:ext uri="{FF2B5EF4-FFF2-40B4-BE49-F238E27FC236}">
                <a16:creationId xmlns:a16="http://schemas.microsoft.com/office/drawing/2014/main" id="{3F11FD3E-B579-3F9E-19B1-8B330D3168AD}"/>
              </a:ext>
            </a:extLst>
          </p:cNvPr>
          <p:cNvSpPr>
            <a:spLocks noChangeAspect="1"/>
          </p:cNvSpPr>
          <p:nvPr/>
        </p:nvSpPr>
        <p:spPr>
          <a:xfrm>
            <a:off x="8211882" y="4672434"/>
            <a:ext cx="744965" cy="383097"/>
          </a:xfrm>
          <a:prstGeom prst="roundRect">
            <a:avLst>
              <a:gd name="adj" fmla="val 50000"/>
            </a:avLst>
          </a:prstGeom>
          <a:solidFill>
            <a:schemeClr val="bg1">
              <a:lumMod val="8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orme libre 61">
            <a:extLst>
              <a:ext uri="{FF2B5EF4-FFF2-40B4-BE49-F238E27FC236}">
                <a16:creationId xmlns:a16="http://schemas.microsoft.com/office/drawing/2014/main" id="{7767D14E-DE5F-D3AF-3159-EB5A621DD653}"/>
              </a:ext>
            </a:extLst>
          </p:cNvPr>
          <p:cNvSpPr>
            <a:spLocks noChangeAspect="1"/>
          </p:cNvSpPr>
          <p:nvPr/>
        </p:nvSpPr>
        <p:spPr>
          <a:xfrm>
            <a:off x="1431354" y="2833092"/>
            <a:ext cx="180696" cy="258203"/>
          </a:xfrm>
          <a:custGeom>
            <a:avLst/>
            <a:gdLst>
              <a:gd name="csX0" fmla="*/ 1311984 w 2048085"/>
              <a:gd name="csY0" fmla="*/ 0 h 2926569"/>
              <a:gd name="csX1" fmla="*/ 1475227 w 2048085"/>
              <a:gd name="csY1" fmla="*/ 895959 h 2926569"/>
              <a:gd name="csX2" fmla="*/ 1362220 w 2048085"/>
              <a:gd name="csY2" fmla="*/ 2926570 h 2926569"/>
              <a:gd name="csX3" fmla="*/ 1500298 w 2048085"/>
              <a:gd name="csY3" fmla="*/ 2260849 h 2926569"/>
              <a:gd name="csX4" fmla="*/ 1109046 w 2048085"/>
              <a:gd name="csY4" fmla="*/ 1366981 h 2926569"/>
              <a:gd name="csX5" fmla="*/ 887305 w 2048085"/>
              <a:gd name="csY5" fmla="*/ 2281753 h 2926569"/>
              <a:gd name="csX6" fmla="*/ 569271 w 2048085"/>
              <a:gd name="csY6" fmla="*/ 1979300 h 2926569"/>
              <a:gd name="csX7" fmla="*/ 685412 w 2048085"/>
              <a:gd name="csY7" fmla="*/ 2919253 h 2926569"/>
              <a:gd name="csX8" fmla="*/ 423881 w 2048085"/>
              <a:gd name="csY8" fmla="*/ 1024713 h 2926569"/>
              <a:gd name="csX9" fmla="*/ 608016 w 2048085"/>
              <a:gd name="csY9" fmla="*/ 1546001 h 2926569"/>
              <a:gd name="csX10" fmla="*/ 1311984 w 2048085"/>
              <a:gd name="csY10" fmla="*/ 0 h 29265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048085" h="2926569">
                <a:moveTo>
                  <a:pt x="1311984" y="0"/>
                </a:moveTo>
                <a:cubicBezTo>
                  <a:pt x="1311984" y="0"/>
                  <a:pt x="1203155" y="473112"/>
                  <a:pt x="1475227" y="895959"/>
                </a:cubicBezTo>
                <a:cubicBezTo>
                  <a:pt x="1747204" y="1318805"/>
                  <a:pt x="2676047" y="2152049"/>
                  <a:pt x="1362220" y="2926570"/>
                </a:cubicBezTo>
                <a:cubicBezTo>
                  <a:pt x="1362220" y="2926570"/>
                  <a:pt x="1640464" y="2530900"/>
                  <a:pt x="1500298" y="2260849"/>
                </a:cubicBezTo>
                <a:cubicBezTo>
                  <a:pt x="1360131" y="1990797"/>
                  <a:pt x="1058905" y="1789827"/>
                  <a:pt x="1109046" y="1366981"/>
                </a:cubicBezTo>
                <a:cubicBezTo>
                  <a:pt x="1109046" y="1366981"/>
                  <a:pt x="711622" y="1532413"/>
                  <a:pt x="887305" y="2281753"/>
                </a:cubicBezTo>
                <a:cubicBezTo>
                  <a:pt x="887305" y="2281753"/>
                  <a:pt x="663475" y="2200130"/>
                  <a:pt x="569271" y="1979300"/>
                </a:cubicBezTo>
                <a:cubicBezTo>
                  <a:pt x="569271" y="1979300"/>
                  <a:pt x="430149" y="2412598"/>
                  <a:pt x="685412" y="2919253"/>
                </a:cubicBezTo>
                <a:cubicBezTo>
                  <a:pt x="685412" y="2919253"/>
                  <a:pt x="-663931" y="2275387"/>
                  <a:pt x="423881" y="1024713"/>
                </a:cubicBezTo>
                <a:cubicBezTo>
                  <a:pt x="423881" y="1024713"/>
                  <a:pt x="446862" y="1432926"/>
                  <a:pt x="608016" y="1546001"/>
                </a:cubicBezTo>
                <a:cubicBezTo>
                  <a:pt x="608016" y="1546001"/>
                  <a:pt x="342307" y="440710"/>
                  <a:pt x="1311984" y="0"/>
                </a:cubicBezTo>
                <a:close/>
              </a:path>
            </a:pathLst>
          </a:custGeom>
          <a:solidFill>
            <a:srgbClr val="283F68"/>
          </a:solidFill>
          <a:ln w="9496" cap="flat">
            <a:noFill/>
            <a:prstDash val="solid"/>
            <a:miter/>
          </a:ln>
        </p:spPr>
        <p:txBody>
          <a:bodyPr/>
          <a:lstStyle/>
          <a:p>
            <a:endParaRPr lang="fr-FR"/>
          </a:p>
        </p:txBody>
      </p:sp>
      <p:grpSp>
        <p:nvGrpSpPr>
          <p:cNvPr id="73" name="Groupe 72">
            <a:extLst>
              <a:ext uri="{FF2B5EF4-FFF2-40B4-BE49-F238E27FC236}">
                <a16:creationId xmlns:a16="http://schemas.microsoft.com/office/drawing/2014/main" id="{0178A7FF-9D75-5CAB-1CF7-EE202F107E4A}"/>
              </a:ext>
            </a:extLst>
          </p:cNvPr>
          <p:cNvGrpSpPr>
            <a:grpSpLocks noChangeAspect="1"/>
          </p:cNvGrpSpPr>
          <p:nvPr/>
        </p:nvGrpSpPr>
        <p:grpSpPr>
          <a:xfrm>
            <a:off x="4953848" y="2850391"/>
            <a:ext cx="198370" cy="223605"/>
            <a:chOff x="5593072" y="-978249"/>
            <a:chExt cx="800796" cy="902664"/>
          </a:xfrm>
          <a:solidFill>
            <a:srgbClr val="283F68"/>
          </a:solidFill>
        </p:grpSpPr>
        <p:sp>
          <p:nvSpPr>
            <p:cNvPr id="66" name="Forme libre 65">
              <a:extLst>
                <a:ext uri="{FF2B5EF4-FFF2-40B4-BE49-F238E27FC236}">
                  <a16:creationId xmlns:a16="http://schemas.microsoft.com/office/drawing/2014/main" id="{0F0EA971-1EC5-F69E-AF99-92A20759AEAA}"/>
                </a:ext>
              </a:extLst>
            </p:cNvPr>
            <p:cNvSpPr/>
            <p:nvPr/>
          </p:nvSpPr>
          <p:spPr>
            <a:xfrm>
              <a:off x="5593072" y="-978249"/>
              <a:ext cx="800796" cy="504272"/>
            </a:xfrm>
            <a:custGeom>
              <a:avLst/>
              <a:gdLst>
                <a:gd name="csX0" fmla="*/ 31566 w 800796"/>
                <a:gd name="csY0" fmla="*/ 503970 h 504272"/>
                <a:gd name="csX1" fmla="*/ 301573 w 800796"/>
                <a:gd name="csY1" fmla="*/ 430705 h 504272"/>
                <a:gd name="csX2" fmla="*/ 726937 w 800796"/>
                <a:gd name="csY2" fmla="*/ 115265 h 504272"/>
                <a:gd name="csX3" fmla="*/ 740473 w 800796"/>
                <a:gd name="csY3" fmla="*/ 177321 h 504272"/>
                <a:gd name="csX4" fmla="*/ 762550 w 800796"/>
                <a:gd name="csY4" fmla="*/ 194134 h 504272"/>
                <a:gd name="csX5" fmla="*/ 785553 w 800796"/>
                <a:gd name="csY5" fmla="*/ 172088 h 504272"/>
                <a:gd name="csX6" fmla="*/ 800716 w 800796"/>
                <a:gd name="csY6" fmla="*/ 21774 h 504272"/>
                <a:gd name="csX7" fmla="*/ 800679 w 800796"/>
                <a:gd name="csY7" fmla="*/ 21774 h 504272"/>
                <a:gd name="csX8" fmla="*/ 794799 w 800796"/>
                <a:gd name="csY8" fmla="*/ 5481 h 504272"/>
                <a:gd name="csX9" fmla="*/ 778342 w 800796"/>
                <a:gd name="csY9" fmla="*/ 211 h 504272"/>
                <a:gd name="csX10" fmla="*/ 624792 w 800796"/>
                <a:gd name="csY10" fmla="*/ 22072 h 504272"/>
                <a:gd name="csX11" fmla="*/ 603786 w 800796"/>
                <a:gd name="csY11" fmla="*/ 45714 h 504272"/>
                <a:gd name="csX12" fmla="*/ 620909 w 800796"/>
                <a:gd name="csY12" fmla="*/ 67278 h 504272"/>
                <a:gd name="csX13" fmla="*/ 684813 w 800796"/>
                <a:gd name="csY13" fmla="*/ 80046 h 504272"/>
                <a:gd name="csX14" fmla="*/ 280750 w 800796"/>
                <a:gd name="csY14" fmla="*/ 379599 h 504272"/>
                <a:gd name="csX15" fmla="*/ 24357 w 800796"/>
                <a:gd name="csY15" fmla="*/ 449153 h 504272"/>
                <a:gd name="csX16" fmla="*/ 60 w 800796"/>
                <a:gd name="csY16" fmla="*/ 478473 h 504272"/>
                <a:gd name="csX17" fmla="*/ 28055 w 800796"/>
                <a:gd name="csY17" fmla="*/ 504268 h 504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00796" h="504272">
                  <a:moveTo>
                    <a:pt x="31566" y="503970"/>
                  </a:moveTo>
                  <a:cubicBezTo>
                    <a:pt x="124316" y="491277"/>
                    <a:pt x="215070" y="466669"/>
                    <a:pt x="301573" y="430705"/>
                  </a:cubicBezTo>
                  <a:cubicBezTo>
                    <a:pt x="466398" y="361114"/>
                    <a:pt x="612213" y="252960"/>
                    <a:pt x="726937" y="115265"/>
                  </a:cubicBezTo>
                  <a:cubicBezTo>
                    <a:pt x="731486" y="135975"/>
                    <a:pt x="736405" y="156686"/>
                    <a:pt x="740473" y="177321"/>
                  </a:cubicBezTo>
                  <a:cubicBezTo>
                    <a:pt x="742729" y="187602"/>
                    <a:pt x="752085" y="194728"/>
                    <a:pt x="762550" y="194134"/>
                  </a:cubicBezTo>
                  <a:cubicBezTo>
                    <a:pt x="774569" y="193466"/>
                    <a:pt x="784296" y="184113"/>
                    <a:pt x="785553" y="172088"/>
                  </a:cubicBezTo>
                  <a:cubicBezTo>
                    <a:pt x="789140" y="136457"/>
                    <a:pt x="796425" y="63676"/>
                    <a:pt x="800716" y="21774"/>
                  </a:cubicBezTo>
                  <a:lnTo>
                    <a:pt x="800679" y="21774"/>
                  </a:lnTo>
                  <a:cubicBezTo>
                    <a:pt x="801345" y="15724"/>
                    <a:pt x="799163" y="9712"/>
                    <a:pt x="794799" y="5481"/>
                  </a:cubicBezTo>
                  <a:cubicBezTo>
                    <a:pt x="790435" y="1287"/>
                    <a:pt x="784370" y="-680"/>
                    <a:pt x="778342" y="211"/>
                  </a:cubicBezTo>
                  <a:lnTo>
                    <a:pt x="624792" y="22072"/>
                  </a:lnTo>
                  <a:cubicBezTo>
                    <a:pt x="612958" y="23705"/>
                    <a:pt x="604046" y="33726"/>
                    <a:pt x="603786" y="45714"/>
                  </a:cubicBezTo>
                  <a:cubicBezTo>
                    <a:pt x="603453" y="56144"/>
                    <a:pt x="610702" y="65311"/>
                    <a:pt x="620909" y="67278"/>
                  </a:cubicBezTo>
                  <a:lnTo>
                    <a:pt x="684813" y="80046"/>
                  </a:lnTo>
                  <a:cubicBezTo>
                    <a:pt x="575826" y="210767"/>
                    <a:pt x="437291" y="313459"/>
                    <a:pt x="280750" y="379599"/>
                  </a:cubicBezTo>
                  <a:cubicBezTo>
                    <a:pt x="198613" y="413746"/>
                    <a:pt x="112450" y="437128"/>
                    <a:pt x="24357" y="449153"/>
                  </a:cubicBezTo>
                  <a:cubicBezTo>
                    <a:pt x="9786" y="450860"/>
                    <a:pt x="-902" y="463777"/>
                    <a:pt x="60" y="478473"/>
                  </a:cubicBezTo>
                  <a:cubicBezTo>
                    <a:pt x="1059" y="493208"/>
                    <a:pt x="13373" y="504528"/>
                    <a:pt x="28055" y="504268"/>
                  </a:cubicBezTo>
                  <a:close/>
                </a:path>
              </a:pathLst>
            </a:custGeom>
            <a:grpFill/>
            <a:ln w="9438" cap="flat">
              <a:noFill/>
              <a:prstDash val="solid"/>
              <a:miter/>
            </a:ln>
          </p:spPr>
          <p:txBody>
            <a:bodyPr/>
            <a:lstStyle/>
            <a:p>
              <a:endParaRPr lang="fr-FR"/>
            </a:p>
          </p:txBody>
        </p:sp>
        <p:sp>
          <p:nvSpPr>
            <p:cNvPr id="67" name="Forme libre 66">
              <a:extLst>
                <a:ext uri="{FF2B5EF4-FFF2-40B4-BE49-F238E27FC236}">
                  <a16:creationId xmlns:a16="http://schemas.microsoft.com/office/drawing/2014/main" id="{9C87EB50-F708-D478-1AD9-79F2F38D8D5F}"/>
                </a:ext>
              </a:extLst>
            </p:cNvPr>
            <p:cNvSpPr/>
            <p:nvPr/>
          </p:nvSpPr>
          <p:spPr>
            <a:xfrm>
              <a:off x="6235091" y="-702125"/>
              <a:ext cx="145780" cy="626502"/>
            </a:xfrm>
            <a:custGeom>
              <a:avLst/>
              <a:gdLst>
                <a:gd name="csX0" fmla="*/ 25369 w 145780"/>
                <a:gd name="csY0" fmla="*/ 0 h 626502"/>
                <a:gd name="csX1" fmla="*/ 120411 w 145780"/>
                <a:gd name="csY1" fmla="*/ 0 h 626502"/>
                <a:gd name="csX2" fmla="*/ 145781 w 145780"/>
                <a:gd name="csY2" fmla="*/ 25461 h 626502"/>
                <a:gd name="csX3" fmla="*/ 145781 w 145780"/>
                <a:gd name="csY3" fmla="*/ 601042 h 626502"/>
                <a:gd name="csX4" fmla="*/ 120411 w 145780"/>
                <a:gd name="csY4" fmla="*/ 626503 h 626502"/>
                <a:gd name="csX5" fmla="*/ 25369 w 145780"/>
                <a:gd name="csY5" fmla="*/ 626503 h 626502"/>
                <a:gd name="csX6" fmla="*/ 0 w 145780"/>
                <a:gd name="csY6" fmla="*/ 601042 h 626502"/>
                <a:gd name="csX7" fmla="*/ 0 w 145780"/>
                <a:gd name="csY7" fmla="*/ 25461 h 626502"/>
                <a:gd name="csX8" fmla="*/ 25369 w 145780"/>
                <a:gd name="csY8" fmla="*/ 0 h 6265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5780" h="626502">
                  <a:moveTo>
                    <a:pt x="25369" y="0"/>
                  </a:moveTo>
                  <a:lnTo>
                    <a:pt x="120411" y="0"/>
                  </a:lnTo>
                  <a:cubicBezTo>
                    <a:pt x="134428" y="0"/>
                    <a:pt x="145781" y="14067"/>
                    <a:pt x="145781" y="25461"/>
                  </a:cubicBezTo>
                  <a:lnTo>
                    <a:pt x="145781" y="601042"/>
                  </a:lnTo>
                  <a:cubicBezTo>
                    <a:pt x="145781" y="615109"/>
                    <a:pt x="134428" y="626503"/>
                    <a:pt x="120411" y="626503"/>
                  </a:cubicBezTo>
                  <a:lnTo>
                    <a:pt x="25369" y="626503"/>
                  </a:lnTo>
                  <a:cubicBezTo>
                    <a:pt x="11353" y="626503"/>
                    <a:pt x="0" y="612436"/>
                    <a:pt x="0" y="601042"/>
                  </a:cubicBezTo>
                  <a:lnTo>
                    <a:pt x="0" y="25461"/>
                  </a:lnTo>
                  <a:cubicBezTo>
                    <a:pt x="0" y="11394"/>
                    <a:pt x="11353" y="0"/>
                    <a:pt x="25369" y="0"/>
                  </a:cubicBezTo>
                  <a:close/>
                </a:path>
              </a:pathLst>
            </a:custGeom>
            <a:grpFill/>
            <a:ln w="9438" cap="flat">
              <a:noFill/>
              <a:prstDash val="solid"/>
              <a:miter/>
            </a:ln>
          </p:spPr>
          <p:txBody>
            <a:bodyPr/>
            <a:lstStyle/>
            <a:p>
              <a:endParaRPr lang="fr-FR"/>
            </a:p>
          </p:txBody>
        </p:sp>
        <p:sp>
          <p:nvSpPr>
            <p:cNvPr id="68" name="Forme libre 67">
              <a:extLst>
                <a:ext uri="{FF2B5EF4-FFF2-40B4-BE49-F238E27FC236}">
                  <a16:creationId xmlns:a16="http://schemas.microsoft.com/office/drawing/2014/main" id="{5EFBE2D4-5997-32E9-2F06-BB77E27F8B62}"/>
                </a:ext>
              </a:extLst>
            </p:cNvPr>
            <p:cNvSpPr/>
            <p:nvPr/>
          </p:nvSpPr>
          <p:spPr>
            <a:xfrm>
              <a:off x="6028884" y="-568924"/>
              <a:ext cx="145780" cy="493301"/>
            </a:xfrm>
            <a:custGeom>
              <a:avLst/>
              <a:gdLst>
                <a:gd name="csX0" fmla="*/ 25369 w 145780"/>
                <a:gd name="csY0" fmla="*/ 0 h 493301"/>
                <a:gd name="csX1" fmla="*/ 120411 w 145780"/>
                <a:gd name="csY1" fmla="*/ 0 h 493301"/>
                <a:gd name="csX2" fmla="*/ 145781 w 145780"/>
                <a:gd name="csY2" fmla="*/ 25461 h 493301"/>
                <a:gd name="csX3" fmla="*/ 145781 w 145780"/>
                <a:gd name="csY3" fmla="*/ 467841 h 493301"/>
                <a:gd name="csX4" fmla="*/ 120411 w 145780"/>
                <a:gd name="csY4" fmla="*/ 493302 h 493301"/>
                <a:gd name="csX5" fmla="*/ 25369 w 145780"/>
                <a:gd name="csY5" fmla="*/ 493302 h 493301"/>
                <a:gd name="csX6" fmla="*/ 0 w 145780"/>
                <a:gd name="csY6" fmla="*/ 467841 h 493301"/>
                <a:gd name="csX7" fmla="*/ 0 w 145780"/>
                <a:gd name="csY7" fmla="*/ 25461 h 493301"/>
                <a:gd name="csX8" fmla="*/ 25369 w 145780"/>
                <a:gd name="csY8" fmla="*/ 0 h 493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5780" h="493301">
                  <a:moveTo>
                    <a:pt x="25369" y="0"/>
                  </a:moveTo>
                  <a:lnTo>
                    <a:pt x="120411" y="0"/>
                  </a:lnTo>
                  <a:cubicBezTo>
                    <a:pt x="134428" y="0"/>
                    <a:pt x="145781" y="14067"/>
                    <a:pt x="145781" y="25461"/>
                  </a:cubicBezTo>
                  <a:lnTo>
                    <a:pt x="145781" y="467841"/>
                  </a:lnTo>
                  <a:cubicBezTo>
                    <a:pt x="145781" y="481908"/>
                    <a:pt x="134428" y="493302"/>
                    <a:pt x="120411" y="493302"/>
                  </a:cubicBezTo>
                  <a:lnTo>
                    <a:pt x="25369" y="493302"/>
                  </a:lnTo>
                  <a:cubicBezTo>
                    <a:pt x="11353" y="493302"/>
                    <a:pt x="0" y="479235"/>
                    <a:pt x="0" y="467841"/>
                  </a:cubicBezTo>
                  <a:lnTo>
                    <a:pt x="0" y="25461"/>
                  </a:lnTo>
                  <a:cubicBezTo>
                    <a:pt x="0" y="11394"/>
                    <a:pt x="11353" y="0"/>
                    <a:pt x="25369" y="0"/>
                  </a:cubicBezTo>
                  <a:close/>
                </a:path>
              </a:pathLst>
            </a:custGeom>
            <a:grpFill/>
            <a:ln w="9438" cap="flat">
              <a:noFill/>
              <a:prstDash val="solid"/>
              <a:miter/>
            </a:ln>
          </p:spPr>
          <p:txBody>
            <a:bodyPr/>
            <a:lstStyle/>
            <a:p>
              <a:endParaRPr lang="fr-FR"/>
            </a:p>
          </p:txBody>
        </p:sp>
        <p:sp>
          <p:nvSpPr>
            <p:cNvPr id="69" name="Forme libre 68">
              <a:extLst>
                <a:ext uri="{FF2B5EF4-FFF2-40B4-BE49-F238E27FC236}">
                  <a16:creationId xmlns:a16="http://schemas.microsoft.com/office/drawing/2014/main" id="{C1B8C0E4-F6C8-26B9-04BB-F5157CE33308}"/>
                </a:ext>
              </a:extLst>
            </p:cNvPr>
            <p:cNvSpPr/>
            <p:nvPr/>
          </p:nvSpPr>
          <p:spPr>
            <a:xfrm>
              <a:off x="5823378" y="-462887"/>
              <a:ext cx="145780" cy="387255"/>
            </a:xfrm>
            <a:custGeom>
              <a:avLst/>
              <a:gdLst>
                <a:gd name="csX0" fmla="*/ 25369 w 145780"/>
                <a:gd name="csY0" fmla="*/ 0 h 387255"/>
                <a:gd name="csX1" fmla="*/ 120411 w 145780"/>
                <a:gd name="csY1" fmla="*/ 0 h 387255"/>
                <a:gd name="csX2" fmla="*/ 145781 w 145780"/>
                <a:gd name="csY2" fmla="*/ 25461 h 387255"/>
                <a:gd name="csX3" fmla="*/ 145781 w 145780"/>
                <a:gd name="csY3" fmla="*/ 361795 h 387255"/>
                <a:gd name="csX4" fmla="*/ 120411 w 145780"/>
                <a:gd name="csY4" fmla="*/ 387256 h 387255"/>
                <a:gd name="csX5" fmla="*/ 25369 w 145780"/>
                <a:gd name="csY5" fmla="*/ 387256 h 387255"/>
                <a:gd name="csX6" fmla="*/ 0 w 145780"/>
                <a:gd name="csY6" fmla="*/ 361795 h 387255"/>
                <a:gd name="csX7" fmla="*/ 0 w 145780"/>
                <a:gd name="csY7" fmla="*/ 25461 h 387255"/>
                <a:gd name="csX8" fmla="*/ 25369 w 145780"/>
                <a:gd name="csY8" fmla="*/ 0 h 3872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5780" h="387255">
                  <a:moveTo>
                    <a:pt x="25369" y="0"/>
                  </a:moveTo>
                  <a:lnTo>
                    <a:pt x="120411" y="0"/>
                  </a:lnTo>
                  <a:cubicBezTo>
                    <a:pt x="134428" y="0"/>
                    <a:pt x="145781" y="14067"/>
                    <a:pt x="145781" y="25461"/>
                  </a:cubicBezTo>
                  <a:lnTo>
                    <a:pt x="145781" y="361795"/>
                  </a:lnTo>
                  <a:cubicBezTo>
                    <a:pt x="145781" y="375862"/>
                    <a:pt x="134428" y="387256"/>
                    <a:pt x="120411" y="387256"/>
                  </a:cubicBezTo>
                  <a:lnTo>
                    <a:pt x="25369" y="387256"/>
                  </a:lnTo>
                  <a:cubicBezTo>
                    <a:pt x="11353" y="387256"/>
                    <a:pt x="0" y="373189"/>
                    <a:pt x="0" y="361795"/>
                  </a:cubicBezTo>
                  <a:lnTo>
                    <a:pt x="0" y="25461"/>
                  </a:lnTo>
                  <a:cubicBezTo>
                    <a:pt x="0" y="11394"/>
                    <a:pt x="11353" y="0"/>
                    <a:pt x="25369" y="0"/>
                  </a:cubicBezTo>
                  <a:close/>
                </a:path>
              </a:pathLst>
            </a:custGeom>
            <a:grpFill/>
            <a:ln w="9438" cap="flat">
              <a:noFill/>
              <a:prstDash val="solid"/>
              <a:miter/>
            </a:ln>
          </p:spPr>
          <p:txBody>
            <a:bodyPr/>
            <a:lstStyle/>
            <a:p>
              <a:endParaRPr lang="fr-FR"/>
            </a:p>
          </p:txBody>
        </p:sp>
        <p:sp>
          <p:nvSpPr>
            <p:cNvPr id="70" name="Forme libre 69">
              <a:extLst>
                <a:ext uri="{FF2B5EF4-FFF2-40B4-BE49-F238E27FC236}">
                  <a16:creationId xmlns:a16="http://schemas.microsoft.com/office/drawing/2014/main" id="{F98C498A-54BE-C1A3-1C27-697A689B61AA}"/>
                </a:ext>
              </a:extLst>
            </p:cNvPr>
            <p:cNvSpPr/>
            <p:nvPr/>
          </p:nvSpPr>
          <p:spPr>
            <a:xfrm>
              <a:off x="5620864" y="-364414"/>
              <a:ext cx="145780" cy="288829"/>
            </a:xfrm>
            <a:custGeom>
              <a:avLst/>
              <a:gdLst>
                <a:gd name="csX0" fmla="*/ 25369 w 145780"/>
                <a:gd name="csY0" fmla="*/ 0 h 288829"/>
                <a:gd name="csX1" fmla="*/ 120411 w 145780"/>
                <a:gd name="csY1" fmla="*/ 0 h 288829"/>
                <a:gd name="csX2" fmla="*/ 145781 w 145780"/>
                <a:gd name="csY2" fmla="*/ 25461 h 288829"/>
                <a:gd name="csX3" fmla="*/ 145781 w 145780"/>
                <a:gd name="csY3" fmla="*/ 263369 h 288829"/>
                <a:gd name="csX4" fmla="*/ 120411 w 145780"/>
                <a:gd name="csY4" fmla="*/ 288830 h 288829"/>
                <a:gd name="csX5" fmla="*/ 25369 w 145780"/>
                <a:gd name="csY5" fmla="*/ 288830 h 288829"/>
                <a:gd name="csX6" fmla="*/ 0 w 145780"/>
                <a:gd name="csY6" fmla="*/ 263369 h 288829"/>
                <a:gd name="csX7" fmla="*/ 0 w 145780"/>
                <a:gd name="csY7" fmla="*/ 25461 h 288829"/>
                <a:gd name="csX8" fmla="*/ 25369 w 145780"/>
                <a:gd name="csY8" fmla="*/ 0 h 2888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5780" h="288829">
                  <a:moveTo>
                    <a:pt x="25369" y="0"/>
                  </a:moveTo>
                  <a:lnTo>
                    <a:pt x="120411" y="0"/>
                  </a:lnTo>
                  <a:cubicBezTo>
                    <a:pt x="134428" y="0"/>
                    <a:pt x="145781" y="14067"/>
                    <a:pt x="145781" y="25461"/>
                  </a:cubicBezTo>
                  <a:lnTo>
                    <a:pt x="145781" y="263369"/>
                  </a:lnTo>
                  <a:cubicBezTo>
                    <a:pt x="145781" y="277436"/>
                    <a:pt x="134428" y="288830"/>
                    <a:pt x="120411" y="288830"/>
                  </a:cubicBezTo>
                  <a:lnTo>
                    <a:pt x="25369" y="288830"/>
                  </a:lnTo>
                  <a:cubicBezTo>
                    <a:pt x="11353" y="288830"/>
                    <a:pt x="0" y="274763"/>
                    <a:pt x="0" y="263369"/>
                  </a:cubicBezTo>
                  <a:lnTo>
                    <a:pt x="0" y="25461"/>
                  </a:lnTo>
                  <a:cubicBezTo>
                    <a:pt x="0" y="11394"/>
                    <a:pt x="11353" y="0"/>
                    <a:pt x="25369" y="0"/>
                  </a:cubicBezTo>
                  <a:close/>
                </a:path>
              </a:pathLst>
            </a:custGeom>
            <a:grpFill/>
            <a:ln w="9438" cap="flat">
              <a:noFill/>
              <a:prstDash val="solid"/>
              <a:miter/>
            </a:ln>
          </p:spPr>
          <p:txBody>
            <a:bodyPr/>
            <a:lstStyle/>
            <a:p>
              <a:endParaRPr lang="fr-FR"/>
            </a:p>
          </p:txBody>
        </p:sp>
      </p:grpSp>
      <p:sp>
        <p:nvSpPr>
          <p:cNvPr id="77" name="Forme libre 76">
            <a:extLst>
              <a:ext uri="{FF2B5EF4-FFF2-40B4-BE49-F238E27FC236}">
                <a16:creationId xmlns:a16="http://schemas.microsoft.com/office/drawing/2014/main" id="{9CB93C7F-A68D-D266-9534-FDD711AF4B8E}"/>
              </a:ext>
            </a:extLst>
          </p:cNvPr>
          <p:cNvSpPr>
            <a:spLocks noChangeAspect="1"/>
          </p:cNvSpPr>
          <p:nvPr/>
        </p:nvSpPr>
        <p:spPr>
          <a:xfrm>
            <a:off x="8437333" y="2843288"/>
            <a:ext cx="294063" cy="237810"/>
          </a:xfrm>
          <a:custGeom>
            <a:avLst/>
            <a:gdLst>
              <a:gd name="csX0" fmla="*/ 37 w 838997"/>
              <a:gd name="csY0" fmla="*/ 504586 h 678502"/>
              <a:gd name="csX1" fmla="*/ 0 w 838997"/>
              <a:gd name="csY1" fmla="*/ 113467 h 678502"/>
              <a:gd name="csX2" fmla="*/ 14053 w 838997"/>
              <a:gd name="csY2" fmla="*/ 79396 h 678502"/>
              <a:gd name="csX3" fmla="*/ 48114 w 838997"/>
              <a:gd name="csY3" fmla="*/ 65107 h 678502"/>
              <a:gd name="csX4" fmla="*/ 98112 w 838997"/>
              <a:gd name="csY4" fmla="*/ 65107 h 678502"/>
              <a:gd name="csX5" fmla="*/ 102883 w 838997"/>
              <a:gd name="csY5" fmla="*/ 67111 h 678502"/>
              <a:gd name="csX6" fmla="*/ 104880 w 838997"/>
              <a:gd name="csY6" fmla="*/ 71899 h 678502"/>
              <a:gd name="csX7" fmla="*/ 104880 w 838997"/>
              <a:gd name="csY7" fmla="*/ 474743 h 678502"/>
              <a:gd name="csX8" fmla="*/ 102883 w 838997"/>
              <a:gd name="csY8" fmla="*/ 479531 h 678502"/>
              <a:gd name="csX9" fmla="*/ 98112 w 838997"/>
              <a:gd name="csY9" fmla="*/ 481535 h 678502"/>
              <a:gd name="csX10" fmla="*/ 48114 w 838997"/>
              <a:gd name="csY10" fmla="*/ 481535 h 678502"/>
              <a:gd name="csX11" fmla="*/ 4291 w 838997"/>
              <a:gd name="csY11" fmla="*/ 499833 h 678502"/>
              <a:gd name="csX12" fmla="*/ 38 w 838997"/>
              <a:gd name="csY12" fmla="*/ 504546 h 678502"/>
              <a:gd name="csX13" fmla="*/ 838960 w 838997"/>
              <a:gd name="csY13" fmla="*/ 287981 h 678502"/>
              <a:gd name="csX14" fmla="*/ 838960 w 838997"/>
              <a:gd name="csY14" fmla="*/ 673418 h 678502"/>
              <a:gd name="csX15" fmla="*/ 837481 w 838997"/>
              <a:gd name="csY15" fmla="*/ 677018 h 678502"/>
              <a:gd name="csX16" fmla="*/ 833894 w 838997"/>
              <a:gd name="csY16" fmla="*/ 678503 h 678502"/>
              <a:gd name="csX17" fmla="*/ 449845 w 838997"/>
              <a:gd name="csY17" fmla="*/ 678503 h 678502"/>
              <a:gd name="csX18" fmla="*/ 445148 w 838997"/>
              <a:gd name="csY18" fmla="*/ 675348 h 678502"/>
              <a:gd name="csX19" fmla="*/ 446257 w 838997"/>
              <a:gd name="csY19" fmla="*/ 669781 h 678502"/>
              <a:gd name="csX20" fmla="*/ 830307 w 838997"/>
              <a:gd name="csY20" fmla="*/ 284344 h 678502"/>
              <a:gd name="csX21" fmla="*/ 835854 w 838997"/>
              <a:gd name="csY21" fmla="*/ 283230 h 678502"/>
              <a:gd name="csX22" fmla="*/ 838997 w 838997"/>
              <a:gd name="csY22" fmla="*/ 287981 h 678502"/>
              <a:gd name="csX23" fmla="*/ 774723 w 838997"/>
              <a:gd name="csY23" fmla="*/ 448205 h 678502"/>
              <a:gd name="csX24" fmla="*/ 770988 w 838997"/>
              <a:gd name="csY24" fmla="*/ 442006 h 678502"/>
              <a:gd name="csX25" fmla="*/ 762741 w 838997"/>
              <a:gd name="csY25" fmla="*/ 443305 h 678502"/>
              <a:gd name="csX26" fmla="*/ 604496 w 838997"/>
              <a:gd name="csY26" fmla="*/ 602123 h 678502"/>
              <a:gd name="csX27" fmla="*/ 602832 w 838997"/>
              <a:gd name="csY27" fmla="*/ 609397 h 678502"/>
              <a:gd name="csX28" fmla="*/ 609451 w 838997"/>
              <a:gd name="csY28" fmla="*/ 614111 h 678502"/>
              <a:gd name="csX29" fmla="*/ 767735 w 838997"/>
              <a:gd name="csY29" fmla="*/ 614111 h 678502"/>
              <a:gd name="csX30" fmla="*/ 774724 w 838997"/>
              <a:gd name="csY30" fmla="*/ 607096 h 678502"/>
              <a:gd name="csX31" fmla="*/ 503836 w 838997"/>
              <a:gd name="csY31" fmla="*/ 592133 h 678502"/>
              <a:gd name="csX32" fmla="*/ 48110 w 838997"/>
              <a:gd name="csY32" fmla="*/ 592133 h 678502"/>
              <a:gd name="csX33" fmla="*/ 14161 w 838997"/>
              <a:gd name="csY33" fmla="*/ 577955 h 678502"/>
              <a:gd name="csX34" fmla="*/ 34 w 838997"/>
              <a:gd name="csY34" fmla="*/ 543883 h 678502"/>
              <a:gd name="csX35" fmla="*/ 14161 w 838997"/>
              <a:gd name="csY35" fmla="*/ 509812 h 678502"/>
              <a:gd name="csX36" fmla="*/ 48110 w 838997"/>
              <a:gd name="csY36" fmla="*/ 495634 h 678502"/>
              <a:gd name="csX37" fmla="*/ 98108 w 838997"/>
              <a:gd name="csY37" fmla="*/ 495634 h 678502"/>
              <a:gd name="csX38" fmla="*/ 112790 w 838997"/>
              <a:gd name="csY38" fmla="*/ 489510 h 678502"/>
              <a:gd name="csX39" fmla="*/ 118892 w 838997"/>
              <a:gd name="csY39" fmla="*/ 474775 h 678502"/>
              <a:gd name="csX40" fmla="*/ 118892 w 838997"/>
              <a:gd name="csY40" fmla="*/ 175669 h 678502"/>
              <a:gd name="csX41" fmla="*/ 529242 w 838997"/>
              <a:gd name="csY41" fmla="*/ 175669 h 678502"/>
              <a:gd name="csX42" fmla="*/ 508199 w 838997"/>
              <a:gd name="csY42" fmla="*/ 196787 h 678502"/>
              <a:gd name="csX43" fmla="*/ 506165 w 838997"/>
              <a:gd name="csY43" fmla="*/ 200388 h 678502"/>
              <a:gd name="csX44" fmla="*/ 492703 w 838997"/>
              <a:gd name="csY44" fmla="*/ 253574 h 678502"/>
              <a:gd name="csX45" fmla="*/ 492851 w 838997"/>
              <a:gd name="csY45" fmla="*/ 261146 h 678502"/>
              <a:gd name="csX46" fmla="*/ 496697 w 838997"/>
              <a:gd name="csY46" fmla="*/ 267567 h 678502"/>
              <a:gd name="csX47" fmla="*/ 503058 w 838997"/>
              <a:gd name="csY47" fmla="*/ 271427 h 678502"/>
              <a:gd name="csX48" fmla="*/ 510603 w 838997"/>
              <a:gd name="csY48" fmla="*/ 271575 h 678502"/>
              <a:gd name="csX49" fmla="*/ 563819 w 838997"/>
              <a:gd name="csY49" fmla="*/ 258028 h 678502"/>
              <a:gd name="csX50" fmla="*/ 567147 w 838997"/>
              <a:gd name="csY50" fmla="*/ 256061 h 678502"/>
              <a:gd name="csX51" fmla="*/ 616924 w 838997"/>
              <a:gd name="csY51" fmla="*/ 206104 h 678502"/>
              <a:gd name="csX52" fmla="*/ 616924 w 838997"/>
              <a:gd name="csY52" fmla="*/ 478682 h 678502"/>
              <a:gd name="csX53" fmla="*/ 503876 w 838997"/>
              <a:gd name="csY53" fmla="*/ 592140 h 678502"/>
              <a:gd name="csX54" fmla="*/ 231093 w 838997"/>
              <a:gd name="csY54" fmla="*/ 517680 h 678502"/>
              <a:gd name="csX55" fmla="*/ 504679 w 838997"/>
              <a:gd name="csY55" fmla="*/ 517680 h 678502"/>
              <a:gd name="csX56" fmla="*/ 511668 w 838997"/>
              <a:gd name="csY56" fmla="*/ 510666 h 678502"/>
              <a:gd name="csX57" fmla="*/ 504679 w 838997"/>
              <a:gd name="csY57" fmla="*/ 503651 h 678502"/>
              <a:gd name="csX58" fmla="*/ 485596 w 838997"/>
              <a:gd name="csY58" fmla="*/ 503651 h 678502"/>
              <a:gd name="csX59" fmla="*/ 485596 w 838997"/>
              <a:gd name="csY59" fmla="*/ 348919 h 678502"/>
              <a:gd name="csX60" fmla="*/ 505049 w 838997"/>
              <a:gd name="csY60" fmla="*/ 362652 h 678502"/>
              <a:gd name="csX61" fmla="*/ 514774 w 838997"/>
              <a:gd name="csY61" fmla="*/ 360944 h 678502"/>
              <a:gd name="csX62" fmla="*/ 513073 w 838997"/>
              <a:gd name="csY62" fmla="*/ 351183 h 678502"/>
              <a:gd name="csX63" fmla="*/ 372030 w 838997"/>
              <a:gd name="csY63" fmla="*/ 251456 h 678502"/>
              <a:gd name="csX64" fmla="*/ 363857 w 838997"/>
              <a:gd name="csY64" fmla="*/ 251382 h 678502"/>
              <a:gd name="csX65" fmla="*/ 222700 w 838997"/>
              <a:gd name="csY65" fmla="*/ 351185 h 678502"/>
              <a:gd name="csX66" fmla="*/ 220999 w 838997"/>
              <a:gd name="csY66" fmla="*/ 360946 h 678502"/>
              <a:gd name="csX67" fmla="*/ 230725 w 838997"/>
              <a:gd name="csY67" fmla="*/ 362653 h 678502"/>
              <a:gd name="csX68" fmla="*/ 250177 w 838997"/>
              <a:gd name="csY68" fmla="*/ 348921 h 678502"/>
              <a:gd name="csX69" fmla="*/ 250177 w 838997"/>
              <a:gd name="csY69" fmla="*/ 503653 h 678502"/>
              <a:gd name="csX70" fmla="*/ 231095 w 838997"/>
              <a:gd name="csY70" fmla="*/ 503653 h 678502"/>
              <a:gd name="csX71" fmla="*/ 224105 w 838997"/>
              <a:gd name="csY71" fmla="*/ 510667 h 678502"/>
              <a:gd name="csX72" fmla="*/ 231095 w 838997"/>
              <a:gd name="csY72" fmla="*/ 517682 h 678502"/>
              <a:gd name="csX73" fmla="*/ 338083 w 838997"/>
              <a:gd name="csY73" fmla="*/ 503650 h 678502"/>
              <a:gd name="csX74" fmla="*/ 397661 w 838997"/>
              <a:gd name="csY74" fmla="*/ 503650 h 678502"/>
              <a:gd name="csX75" fmla="*/ 397661 w 838997"/>
              <a:gd name="csY75" fmla="*/ 417878 h 678502"/>
              <a:gd name="csX76" fmla="*/ 338083 w 838997"/>
              <a:gd name="csY76" fmla="*/ 417878 h 678502"/>
              <a:gd name="csX77" fmla="*/ 264157 w 838997"/>
              <a:gd name="csY77" fmla="*/ 339047 h 678502"/>
              <a:gd name="csX78" fmla="*/ 264157 w 838997"/>
              <a:gd name="csY78" fmla="*/ 503650 h 678502"/>
              <a:gd name="csX79" fmla="*/ 324104 w 838997"/>
              <a:gd name="csY79" fmla="*/ 503650 h 678502"/>
              <a:gd name="csX80" fmla="*/ 324104 w 838997"/>
              <a:gd name="csY80" fmla="*/ 410863 h 678502"/>
              <a:gd name="csX81" fmla="*/ 331093 w 838997"/>
              <a:gd name="csY81" fmla="*/ 403848 h 678502"/>
              <a:gd name="csX82" fmla="*/ 404649 w 838997"/>
              <a:gd name="csY82" fmla="*/ 403848 h 678502"/>
              <a:gd name="csX83" fmla="*/ 411639 w 838997"/>
              <a:gd name="csY83" fmla="*/ 410863 h 678502"/>
              <a:gd name="csX84" fmla="*/ 411639 w 838997"/>
              <a:gd name="csY84" fmla="*/ 503650 h 678502"/>
              <a:gd name="csX85" fmla="*/ 471585 w 838997"/>
              <a:gd name="csY85" fmla="*/ 503650 h 678502"/>
              <a:gd name="csX86" fmla="*/ 471585 w 838997"/>
              <a:gd name="csY86" fmla="*/ 339047 h 678502"/>
              <a:gd name="csX87" fmla="*/ 367852 w 838997"/>
              <a:gd name="csY87" fmla="*/ 265707 h 678502"/>
              <a:gd name="csX88" fmla="*/ 264120 w 838997"/>
              <a:gd name="csY88" fmla="*/ 339047 h 678502"/>
              <a:gd name="csX89" fmla="*/ 527129 w 838997"/>
              <a:gd name="csY89" fmla="*/ 206691 h 678502"/>
              <a:gd name="csX90" fmla="*/ 519104 w 838997"/>
              <a:gd name="csY90" fmla="*/ 206060 h 678502"/>
              <a:gd name="csX91" fmla="*/ 506234 w 838997"/>
              <a:gd name="csY91" fmla="*/ 256982 h 678502"/>
              <a:gd name="csX92" fmla="*/ 506567 w 838997"/>
              <a:gd name="csY92" fmla="*/ 257613 h 678502"/>
              <a:gd name="csX93" fmla="*/ 507196 w 838997"/>
              <a:gd name="csY93" fmla="*/ 257947 h 678502"/>
              <a:gd name="csX94" fmla="*/ 558009 w 838997"/>
              <a:gd name="csY94" fmla="*/ 244994 h 678502"/>
              <a:gd name="csX95" fmla="*/ 557639 w 838997"/>
              <a:gd name="csY95" fmla="*/ 237831 h 678502"/>
              <a:gd name="csX96" fmla="*/ 545435 w 838997"/>
              <a:gd name="csY96" fmla="*/ 218642 h 678502"/>
              <a:gd name="csX97" fmla="*/ 527166 w 838997"/>
              <a:gd name="csY97" fmla="*/ 206692 h 678502"/>
              <a:gd name="csX98" fmla="*/ 570582 w 838997"/>
              <a:gd name="csY98" fmla="*/ 232709 h 678502"/>
              <a:gd name="csX99" fmla="*/ 721500 w 838997"/>
              <a:gd name="csY99" fmla="*/ 81246 h 678502"/>
              <a:gd name="csX100" fmla="*/ 721611 w 838997"/>
              <a:gd name="csY100" fmla="*/ 72004 h 678502"/>
              <a:gd name="csX101" fmla="*/ 709703 w 838997"/>
              <a:gd name="csY101" fmla="*/ 53669 h 678502"/>
              <a:gd name="csX102" fmla="*/ 691434 w 838997"/>
              <a:gd name="csY102" fmla="*/ 41718 h 678502"/>
              <a:gd name="csX103" fmla="*/ 682263 w 838997"/>
              <a:gd name="csY103" fmla="*/ 41792 h 678502"/>
              <a:gd name="csX104" fmla="*/ 531307 w 838997"/>
              <a:gd name="csY104" fmla="*/ 193294 h 678502"/>
              <a:gd name="csX105" fmla="*/ 555234 w 838997"/>
              <a:gd name="csY105" fmla="*/ 208659 h 678502"/>
              <a:gd name="csX106" fmla="*/ 570544 w 838997"/>
              <a:gd name="csY106" fmla="*/ 232672 h 678502"/>
              <a:gd name="csX107" fmla="*/ 734925 w 838997"/>
              <a:gd name="csY107" fmla="*/ 67773 h 678502"/>
              <a:gd name="csX108" fmla="*/ 753933 w 838997"/>
              <a:gd name="csY108" fmla="*/ 48696 h 678502"/>
              <a:gd name="csX109" fmla="*/ 763215 w 838997"/>
              <a:gd name="csY109" fmla="*/ 27874 h 678502"/>
              <a:gd name="csX110" fmla="*/ 754747 w 838997"/>
              <a:gd name="csY110" fmla="*/ 8500 h 678502"/>
              <a:gd name="csX111" fmla="*/ 735442 w 838997"/>
              <a:gd name="csY111" fmla="*/ 0 h 678502"/>
              <a:gd name="csX112" fmla="*/ 714695 w 838997"/>
              <a:gd name="csY112" fmla="*/ 9316 h 678502"/>
              <a:gd name="csX113" fmla="*/ 695687 w 838997"/>
              <a:gd name="csY113" fmla="*/ 28393 h 678502"/>
              <a:gd name="csX114" fmla="*/ 719614 w 838997"/>
              <a:gd name="csY114" fmla="*/ 43759 h 678502"/>
              <a:gd name="csX115" fmla="*/ 734924 w 838997"/>
              <a:gd name="csY115" fmla="*/ 67772 h 6785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Lst>
            <a:rect l="l" t="t" r="r" b="b"/>
            <a:pathLst>
              <a:path w="838997" h="678502">
                <a:moveTo>
                  <a:pt x="37" y="504586"/>
                </a:moveTo>
                <a:lnTo>
                  <a:pt x="0" y="113467"/>
                </a:lnTo>
                <a:cubicBezTo>
                  <a:pt x="0" y="100031"/>
                  <a:pt x="4438" y="89046"/>
                  <a:pt x="14053" y="79396"/>
                </a:cubicBezTo>
                <a:cubicBezTo>
                  <a:pt x="22633" y="70748"/>
                  <a:pt x="35836" y="65107"/>
                  <a:pt x="48114" y="65107"/>
                </a:cubicBezTo>
                <a:lnTo>
                  <a:pt x="98112" y="65107"/>
                </a:lnTo>
                <a:cubicBezTo>
                  <a:pt x="99961" y="65107"/>
                  <a:pt x="101662" y="65886"/>
                  <a:pt x="102883" y="67111"/>
                </a:cubicBezTo>
                <a:cubicBezTo>
                  <a:pt x="104103" y="68336"/>
                  <a:pt x="104880" y="70043"/>
                  <a:pt x="104880" y="71899"/>
                </a:cubicBezTo>
                <a:lnTo>
                  <a:pt x="104880" y="474743"/>
                </a:lnTo>
                <a:cubicBezTo>
                  <a:pt x="104880" y="476598"/>
                  <a:pt x="104103" y="478306"/>
                  <a:pt x="102883" y="479531"/>
                </a:cubicBezTo>
                <a:cubicBezTo>
                  <a:pt x="101662" y="480755"/>
                  <a:pt x="99961" y="481535"/>
                  <a:pt x="98112" y="481535"/>
                </a:cubicBezTo>
                <a:lnTo>
                  <a:pt x="48114" y="481535"/>
                </a:lnTo>
                <a:cubicBezTo>
                  <a:pt x="31028" y="481535"/>
                  <a:pt x="15533" y="488550"/>
                  <a:pt x="4291" y="499833"/>
                </a:cubicBezTo>
                <a:cubicBezTo>
                  <a:pt x="2811" y="501317"/>
                  <a:pt x="1369" y="502913"/>
                  <a:pt x="38" y="504546"/>
                </a:cubicBezTo>
                <a:close/>
                <a:moveTo>
                  <a:pt x="838960" y="287981"/>
                </a:moveTo>
                <a:lnTo>
                  <a:pt x="838960" y="673418"/>
                </a:lnTo>
                <a:cubicBezTo>
                  <a:pt x="838960" y="674829"/>
                  <a:pt x="838369" y="676090"/>
                  <a:pt x="837481" y="677018"/>
                </a:cubicBezTo>
                <a:cubicBezTo>
                  <a:pt x="836557" y="677946"/>
                  <a:pt x="835299" y="678503"/>
                  <a:pt x="833894" y="678503"/>
                </a:cubicBezTo>
                <a:lnTo>
                  <a:pt x="449845" y="678503"/>
                </a:lnTo>
                <a:cubicBezTo>
                  <a:pt x="447626" y="678503"/>
                  <a:pt x="445961" y="677389"/>
                  <a:pt x="445148" y="675348"/>
                </a:cubicBezTo>
                <a:cubicBezTo>
                  <a:pt x="444297" y="673381"/>
                  <a:pt x="444778" y="671265"/>
                  <a:pt x="446257" y="669781"/>
                </a:cubicBezTo>
                <a:lnTo>
                  <a:pt x="830307" y="284344"/>
                </a:lnTo>
                <a:cubicBezTo>
                  <a:pt x="831823" y="282822"/>
                  <a:pt x="833857" y="282377"/>
                  <a:pt x="835854" y="283230"/>
                </a:cubicBezTo>
                <a:cubicBezTo>
                  <a:pt x="837888" y="284084"/>
                  <a:pt x="838997" y="285754"/>
                  <a:pt x="838997" y="287981"/>
                </a:cubicBezTo>
                <a:close/>
                <a:moveTo>
                  <a:pt x="774723" y="448205"/>
                </a:moveTo>
                <a:cubicBezTo>
                  <a:pt x="774723" y="445495"/>
                  <a:pt x="773207" y="443157"/>
                  <a:pt x="770988" y="442006"/>
                </a:cubicBezTo>
                <a:cubicBezTo>
                  <a:pt x="768288" y="440559"/>
                  <a:pt x="764923" y="441078"/>
                  <a:pt x="762741" y="443305"/>
                </a:cubicBezTo>
                <a:lnTo>
                  <a:pt x="604496" y="602123"/>
                </a:lnTo>
                <a:cubicBezTo>
                  <a:pt x="602536" y="604090"/>
                  <a:pt x="601981" y="606911"/>
                  <a:pt x="602832" y="609397"/>
                </a:cubicBezTo>
                <a:cubicBezTo>
                  <a:pt x="603793" y="612218"/>
                  <a:pt x="606456" y="614111"/>
                  <a:pt x="609451" y="614111"/>
                </a:cubicBezTo>
                <a:lnTo>
                  <a:pt x="767735" y="614111"/>
                </a:lnTo>
                <a:cubicBezTo>
                  <a:pt x="771581" y="614111"/>
                  <a:pt x="774724" y="610956"/>
                  <a:pt x="774724" y="607096"/>
                </a:cubicBezTo>
                <a:close/>
                <a:moveTo>
                  <a:pt x="503836" y="592133"/>
                </a:moveTo>
                <a:lnTo>
                  <a:pt x="48110" y="592133"/>
                </a:lnTo>
                <a:cubicBezTo>
                  <a:pt x="34908" y="592133"/>
                  <a:pt x="22888" y="586714"/>
                  <a:pt x="14161" y="577955"/>
                </a:cubicBezTo>
                <a:cubicBezTo>
                  <a:pt x="5434" y="569196"/>
                  <a:pt x="34" y="557133"/>
                  <a:pt x="34" y="543883"/>
                </a:cubicBezTo>
                <a:cubicBezTo>
                  <a:pt x="34" y="530634"/>
                  <a:pt x="5433" y="518571"/>
                  <a:pt x="14161" y="509812"/>
                </a:cubicBezTo>
                <a:cubicBezTo>
                  <a:pt x="22889" y="501054"/>
                  <a:pt x="34908" y="495634"/>
                  <a:pt x="48110" y="495634"/>
                </a:cubicBezTo>
                <a:lnTo>
                  <a:pt x="98108" y="495634"/>
                </a:lnTo>
                <a:cubicBezTo>
                  <a:pt x="103841" y="495634"/>
                  <a:pt x="109018" y="493296"/>
                  <a:pt x="112790" y="489510"/>
                </a:cubicBezTo>
                <a:cubicBezTo>
                  <a:pt x="116562" y="485724"/>
                  <a:pt x="118892" y="480528"/>
                  <a:pt x="118892" y="474775"/>
                </a:cubicBezTo>
                <a:lnTo>
                  <a:pt x="118892" y="175669"/>
                </a:lnTo>
                <a:lnTo>
                  <a:pt x="529242" y="175669"/>
                </a:lnTo>
                <a:lnTo>
                  <a:pt x="508199" y="196787"/>
                </a:lnTo>
                <a:cubicBezTo>
                  <a:pt x="507163" y="197790"/>
                  <a:pt x="506498" y="198940"/>
                  <a:pt x="506165" y="200388"/>
                </a:cubicBezTo>
                <a:lnTo>
                  <a:pt x="492703" y="253574"/>
                </a:lnTo>
                <a:cubicBezTo>
                  <a:pt x="492038" y="256135"/>
                  <a:pt x="492149" y="258733"/>
                  <a:pt x="492851" y="261146"/>
                </a:cubicBezTo>
                <a:cubicBezTo>
                  <a:pt x="493554" y="263558"/>
                  <a:pt x="494885" y="265711"/>
                  <a:pt x="496697" y="267567"/>
                </a:cubicBezTo>
                <a:cubicBezTo>
                  <a:pt x="498509" y="269385"/>
                  <a:pt x="500691" y="270721"/>
                  <a:pt x="503058" y="271427"/>
                </a:cubicBezTo>
                <a:cubicBezTo>
                  <a:pt x="505462" y="272132"/>
                  <a:pt x="508014" y="272243"/>
                  <a:pt x="510603" y="271575"/>
                </a:cubicBezTo>
                <a:lnTo>
                  <a:pt x="563819" y="258028"/>
                </a:lnTo>
                <a:cubicBezTo>
                  <a:pt x="565150" y="257694"/>
                  <a:pt x="566186" y="257026"/>
                  <a:pt x="567147" y="256061"/>
                </a:cubicBezTo>
                <a:lnTo>
                  <a:pt x="616924" y="206104"/>
                </a:lnTo>
                <a:lnTo>
                  <a:pt x="616924" y="478682"/>
                </a:lnTo>
                <a:lnTo>
                  <a:pt x="503876" y="592140"/>
                </a:lnTo>
                <a:close/>
                <a:moveTo>
                  <a:pt x="231093" y="517680"/>
                </a:moveTo>
                <a:lnTo>
                  <a:pt x="504679" y="517680"/>
                </a:lnTo>
                <a:cubicBezTo>
                  <a:pt x="508525" y="517680"/>
                  <a:pt x="511668" y="514526"/>
                  <a:pt x="511668" y="510666"/>
                </a:cubicBezTo>
                <a:cubicBezTo>
                  <a:pt x="511668" y="506806"/>
                  <a:pt x="508525" y="503651"/>
                  <a:pt x="504679" y="503651"/>
                </a:cubicBezTo>
                <a:lnTo>
                  <a:pt x="485596" y="503651"/>
                </a:lnTo>
                <a:lnTo>
                  <a:pt x="485596" y="348919"/>
                </a:lnTo>
                <a:lnTo>
                  <a:pt x="505049" y="362652"/>
                </a:lnTo>
                <a:cubicBezTo>
                  <a:pt x="508192" y="364879"/>
                  <a:pt x="512556" y="364099"/>
                  <a:pt x="514774" y="360944"/>
                </a:cubicBezTo>
                <a:cubicBezTo>
                  <a:pt x="516993" y="357790"/>
                  <a:pt x="516217" y="353410"/>
                  <a:pt x="513073" y="351183"/>
                </a:cubicBezTo>
                <a:lnTo>
                  <a:pt x="372030" y="251456"/>
                </a:lnTo>
                <a:cubicBezTo>
                  <a:pt x="369663" y="249712"/>
                  <a:pt x="366409" y="249600"/>
                  <a:pt x="363857" y="251382"/>
                </a:cubicBezTo>
                <a:lnTo>
                  <a:pt x="222700" y="351185"/>
                </a:lnTo>
                <a:cubicBezTo>
                  <a:pt x="219557" y="353412"/>
                  <a:pt x="218780" y="357792"/>
                  <a:pt x="220999" y="360946"/>
                </a:cubicBezTo>
                <a:cubicBezTo>
                  <a:pt x="223218" y="364101"/>
                  <a:pt x="227581" y="364880"/>
                  <a:pt x="230725" y="362653"/>
                </a:cubicBezTo>
                <a:lnTo>
                  <a:pt x="250177" y="348921"/>
                </a:lnTo>
                <a:lnTo>
                  <a:pt x="250177" y="503653"/>
                </a:lnTo>
                <a:lnTo>
                  <a:pt x="231095" y="503653"/>
                </a:lnTo>
                <a:cubicBezTo>
                  <a:pt x="227249" y="503653"/>
                  <a:pt x="224105" y="506807"/>
                  <a:pt x="224105" y="510667"/>
                </a:cubicBezTo>
                <a:cubicBezTo>
                  <a:pt x="224105" y="514527"/>
                  <a:pt x="227249" y="517682"/>
                  <a:pt x="231095" y="517682"/>
                </a:cubicBezTo>
                <a:close/>
                <a:moveTo>
                  <a:pt x="338083" y="503650"/>
                </a:moveTo>
                <a:lnTo>
                  <a:pt x="397661" y="503650"/>
                </a:lnTo>
                <a:lnTo>
                  <a:pt x="397661" y="417878"/>
                </a:lnTo>
                <a:lnTo>
                  <a:pt x="338083" y="417878"/>
                </a:lnTo>
                <a:close/>
                <a:moveTo>
                  <a:pt x="264157" y="339047"/>
                </a:moveTo>
                <a:lnTo>
                  <a:pt x="264157" y="503650"/>
                </a:lnTo>
                <a:lnTo>
                  <a:pt x="324104" y="503650"/>
                </a:lnTo>
                <a:lnTo>
                  <a:pt x="324104" y="410863"/>
                </a:lnTo>
                <a:cubicBezTo>
                  <a:pt x="324104" y="407003"/>
                  <a:pt x="327247" y="403848"/>
                  <a:pt x="331093" y="403848"/>
                </a:cubicBezTo>
                <a:lnTo>
                  <a:pt x="404649" y="403848"/>
                </a:lnTo>
                <a:cubicBezTo>
                  <a:pt x="408495" y="403848"/>
                  <a:pt x="411639" y="407003"/>
                  <a:pt x="411639" y="410863"/>
                </a:cubicBezTo>
                <a:lnTo>
                  <a:pt x="411639" y="503650"/>
                </a:lnTo>
                <a:lnTo>
                  <a:pt x="471585" y="503650"/>
                </a:lnTo>
                <a:lnTo>
                  <a:pt x="471585" y="339047"/>
                </a:lnTo>
                <a:lnTo>
                  <a:pt x="367852" y="265707"/>
                </a:lnTo>
                <a:lnTo>
                  <a:pt x="264120" y="339047"/>
                </a:lnTo>
                <a:close/>
                <a:moveTo>
                  <a:pt x="527129" y="206691"/>
                </a:moveTo>
                <a:cubicBezTo>
                  <a:pt x="523764" y="205615"/>
                  <a:pt x="520916" y="205355"/>
                  <a:pt x="519104" y="206060"/>
                </a:cubicBezTo>
                <a:lnTo>
                  <a:pt x="506234" y="256982"/>
                </a:lnTo>
                <a:cubicBezTo>
                  <a:pt x="506161" y="257205"/>
                  <a:pt x="506419" y="257465"/>
                  <a:pt x="506567" y="257613"/>
                </a:cubicBezTo>
                <a:cubicBezTo>
                  <a:pt x="506715" y="257762"/>
                  <a:pt x="506974" y="257984"/>
                  <a:pt x="507196" y="257947"/>
                </a:cubicBezTo>
                <a:lnTo>
                  <a:pt x="558009" y="244994"/>
                </a:lnTo>
                <a:cubicBezTo>
                  <a:pt x="558785" y="243175"/>
                  <a:pt x="558489" y="240614"/>
                  <a:pt x="557639" y="237831"/>
                </a:cubicBezTo>
                <a:cubicBezTo>
                  <a:pt x="555309" y="230371"/>
                  <a:pt x="549207" y="222428"/>
                  <a:pt x="545435" y="218642"/>
                </a:cubicBezTo>
                <a:cubicBezTo>
                  <a:pt x="539444" y="212630"/>
                  <a:pt x="532898" y="208510"/>
                  <a:pt x="527166" y="206692"/>
                </a:cubicBezTo>
                <a:close/>
                <a:moveTo>
                  <a:pt x="570582" y="232709"/>
                </a:moveTo>
                <a:lnTo>
                  <a:pt x="721500" y="81246"/>
                </a:lnTo>
                <a:cubicBezTo>
                  <a:pt x="723016" y="79687"/>
                  <a:pt x="722942" y="76272"/>
                  <a:pt x="721611" y="72004"/>
                </a:cubicBezTo>
                <a:cubicBezTo>
                  <a:pt x="719799" y="66251"/>
                  <a:pt x="715694" y="59682"/>
                  <a:pt x="709703" y="53669"/>
                </a:cubicBezTo>
                <a:cubicBezTo>
                  <a:pt x="703712" y="47657"/>
                  <a:pt x="697166" y="43537"/>
                  <a:pt x="691434" y="41718"/>
                </a:cubicBezTo>
                <a:cubicBezTo>
                  <a:pt x="687218" y="40382"/>
                  <a:pt x="683816" y="40308"/>
                  <a:pt x="682263" y="41792"/>
                </a:cubicBezTo>
                <a:lnTo>
                  <a:pt x="531307" y="193294"/>
                </a:lnTo>
                <a:cubicBezTo>
                  <a:pt x="539073" y="195780"/>
                  <a:pt x="547653" y="201088"/>
                  <a:pt x="555234" y="208659"/>
                </a:cubicBezTo>
                <a:cubicBezTo>
                  <a:pt x="559856" y="213299"/>
                  <a:pt x="567252" y="223023"/>
                  <a:pt x="570544" y="232672"/>
                </a:cubicBezTo>
                <a:close/>
                <a:moveTo>
                  <a:pt x="734925" y="67773"/>
                </a:moveTo>
                <a:lnTo>
                  <a:pt x="753933" y="48696"/>
                </a:lnTo>
                <a:cubicBezTo>
                  <a:pt x="760294" y="42312"/>
                  <a:pt x="763215" y="34963"/>
                  <a:pt x="763215" y="27874"/>
                </a:cubicBezTo>
                <a:cubicBezTo>
                  <a:pt x="763178" y="20859"/>
                  <a:pt x="760220" y="13993"/>
                  <a:pt x="754747" y="8500"/>
                </a:cubicBezTo>
                <a:cubicBezTo>
                  <a:pt x="749273" y="3007"/>
                  <a:pt x="742395" y="37"/>
                  <a:pt x="735442" y="0"/>
                </a:cubicBezTo>
                <a:cubicBezTo>
                  <a:pt x="728378" y="-37"/>
                  <a:pt x="721056" y="2932"/>
                  <a:pt x="714695" y="9316"/>
                </a:cubicBezTo>
                <a:lnTo>
                  <a:pt x="695687" y="28393"/>
                </a:lnTo>
                <a:cubicBezTo>
                  <a:pt x="703453" y="30880"/>
                  <a:pt x="712033" y="36187"/>
                  <a:pt x="719614" y="43759"/>
                </a:cubicBezTo>
                <a:cubicBezTo>
                  <a:pt x="727158" y="51331"/>
                  <a:pt x="732483" y="59941"/>
                  <a:pt x="734924" y="67772"/>
                </a:cubicBezTo>
                <a:close/>
              </a:path>
            </a:pathLst>
          </a:custGeom>
          <a:solidFill>
            <a:srgbClr val="283F68"/>
          </a:solidFill>
          <a:ln w="9438" cap="flat">
            <a:noFill/>
            <a:prstDash val="solid"/>
            <a:miter/>
          </a:ln>
        </p:spPr>
        <p:txBody>
          <a:bodyPr/>
          <a:lstStyle/>
          <a:p>
            <a:endParaRPr lang="fr-FR"/>
          </a:p>
        </p:txBody>
      </p:sp>
      <p:sp>
        <p:nvSpPr>
          <p:cNvPr id="83" name="Forme libre 82">
            <a:extLst>
              <a:ext uri="{FF2B5EF4-FFF2-40B4-BE49-F238E27FC236}">
                <a16:creationId xmlns:a16="http://schemas.microsoft.com/office/drawing/2014/main" id="{D1924F4D-2F2F-B467-54B7-D6EAB2EE58BD}"/>
              </a:ext>
            </a:extLst>
          </p:cNvPr>
          <p:cNvSpPr>
            <a:spLocks noChangeAspect="1"/>
          </p:cNvSpPr>
          <p:nvPr/>
        </p:nvSpPr>
        <p:spPr>
          <a:xfrm>
            <a:off x="8459854" y="4759743"/>
            <a:ext cx="249021" cy="208478"/>
          </a:xfrm>
          <a:custGeom>
            <a:avLst/>
            <a:gdLst>
              <a:gd name="csX0" fmla="*/ 425738 w 851465"/>
              <a:gd name="csY0" fmla="*/ 316518 h 712840"/>
              <a:gd name="csX1" fmla="*/ 397114 w 851465"/>
              <a:gd name="csY1" fmla="*/ 345245 h 712840"/>
              <a:gd name="csX2" fmla="*/ 397114 w 851465"/>
              <a:gd name="csY2" fmla="*/ 406448 h 712840"/>
              <a:gd name="csX3" fmla="*/ 397114 w 851465"/>
              <a:gd name="csY3" fmla="*/ 406411 h 712840"/>
              <a:gd name="csX4" fmla="*/ 425738 w 851465"/>
              <a:gd name="csY4" fmla="*/ 435174 h 712840"/>
              <a:gd name="csX5" fmla="*/ 454361 w 851465"/>
              <a:gd name="csY5" fmla="*/ 406448 h 712840"/>
              <a:gd name="csX6" fmla="*/ 454361 w 851465"/>
              <a:gd name="csY6" fmla="*/ 345245 h 712840"/>
              <a:gd name="csX7" fmla="*/ 425738 w 851465"/>
              <a:gd name="csY7" fmla="*/ 316518 h 712840"/>
              <a:gd name="csX8" fmla="*/ 4 w 851465"/>
              <a:gd name="csY8" fmla="*/ 240617 h 712840"/>
              <a:gd name="csX9" fmla="*/ 95747 w 851465"/>
              <a:gd name="csY9" fmla="*/ 381249 h 712840"/>
              <a:gd name="csX10" fmla="*/ 104955 w 851465"/>
              <a:gd name="csY10" fmla="*/ 386556 h 712840"/>
              <a:gd name="csX11" fmla="*/ 375738 w 851465"/>
              <a:gd name="csY11" fmla="*/ 386556 h 712840"/>
              <a:gd name="csX12" fmla="*/ 375738 w 851465"/>
              <a:gd name="csY12" fmla="*/ 406451 h 712840"/>
              <a:gd name="csX13" fmla="*/ 375701 w 851465"/>
              <a:gd name="csY13" fmla="*/ 406413 h 712840"/>
              <a:gd name="csX14" fmla="*/ 425737 w 851465"/>
              <a:gd name="csY14" fmla="*/ 456631 h 712840"/>
              <a:gd name="csX15" fmla="*/ 475736 w 851465"/>
              <a:gd name="csY15" fmla="*/ 406451 h 712840"/>
              <a:gd name="csX16" fmla="*/ 475736 w 851465"/>
              <a:gd name="csY16" fmla="*/ 386483 h 712840"/>
              <a:gd name="csX17" fmla="*/ 477104 w 851465"/>
              <a:gd name="csY17" fmla="*/ 386557 h 712840"/>
              <a:gd name="csX18" fmla="*/ 747404 w 851465"/>
              <a:gd name="csY18" fmla="*/ 386557 h 712840"/>
              <a:gd name="csX19" fmla="*/ 756206 w 851465"/>
              <a:gd name="csY19" fmla="*/ 381881 h 712840"/>
              <a:gd name="csX20" fmla="*/ 851466 w 851465"/>
              <a:gd name="csY20" fmla="*/ 241886 h 712840"/>
              <a:gd name="csX21" fmla="*/ 851466 w 851465"/>
              <a:gd name="csY21" fmla="*/ 636606 h 712840"/>
              <a:gd name="csX22" fmla="*/ 775506 w 851465"/>
              <a:gd name="csY22" fmla="*/ 712840 h 712840"/>
              <a:gd name="csX23" fmla="*/ 75960 w 851465"/>
              <a:gd name="csY23" fmla="*/ 712840 h 712840"/>
              <a:gd name="csX24" fmla="*/ 0 w 851465"/>
              <a:gd name="csY24" fmla="*/ 636606 h 712840"/>
              <a:gd name="csX25" fmla="*/ 850468 w 851465"/>
              <a:gd name="csY25" fmla="*/ 205470 h 712840"/>
              <a:gd name="csX26" fmla="*/ 849950 w 851465"/>
              <a:gd name="csY26" fmla="*/ 206175 h 712840"/>
              <a:gd name="csX27" fmla="*/ 741777 w 851465"/>
              <a:gd name="csY27" fmla="*/ 365106 h 712840"/>
              <a:gd name="csX28" fmla="*/ 477101 w 851465"/>
              <a:gd name="csY28" fmla="*/ 365106 h 712840"/>
              <a:gd name="csX29" fmla="*/ 475732 w 851465"/>
              <a:gd name="csY29" fmla="*/ 365217 h 712840"/>
              <a:gd name="csX30" fmla="*/ 475732 w 851465"/>
              <a:gd name="csY30" fmla="*/ 345249 h 712840"/>
              <a:gd name="csX31" fmla="*/ 425734 w 851465"/>
              <a:gd name="csY31" fmla="*/ 295070 h 712840"/>
              <a:gd name="csX32" fmla="*/ 375735 w 851465"/>
              <a:gd name="csY32" fmla="*/ 345249 h 712840"/>
              <a:gd name="csX33" fmla="*/ 375735 w 851465"/>
              <a:gd name="csY33" fmla="*/ 365143 h 712840"/>
              <a:gd name="csX34" fmla="*/ 110576 w 851465"/>
              <a:gd name="csY34" fmla="*/ 365106 h 712840"/>
              <a:gd name="csX35" fmla="*/ 2365 w 851465"/>
              <a:gd name="csY35" fmla="*/ 206175 h 712840"/>
              <a:gd name="csX36" fmla="*/ 1145 w 851465"/>
              <a:gd name="csY36" fmla="*/ 204690 h 712840"/>
              <a:gd name="csX37" fmla="*/ 75958 w 851465"/>
              <a:gd name="csY37" fmla="*/ 141706 h 712840"/>
              <a:gd name="csX38" fmla="*/ 775504 w 851465"/>
              <a:gd name="csY38" fmla="*/ 141706 h 712840"/>
              <a:gd name="csX39" fmla="*/ 850466 w 851465"/>
              <a:gd name="csY39" fmla="*/ 205506 h 712840"/>
              <a:gd name="csX40" fmla="*/ 296046 w 851465"/>
              <a:gd name="csY40" fmla="*/ 120253 h 712840"/>
              <a:gd name="csX41" fmla="*/ 296046 w 851465"/>
              <a:gd name="csY41" fmla="*/ 60126 h 712840"/>
              <a:gd name="csX42" fmla="*/ 323893 w 851465"/>
              <a:gd name="csY42" fmla="*/ 32179 h 712840"/>
              <a:gd name="csX43" fmla="*/ 527628 w 851465"/>
              <a:gd name="csY43" fmla="*/ 32179 h 712840"/>
              <a:gd name="csX44" fmla="*/ 555439 w 851465"/>
              <a:gd name="csY44" fmla="*/ 60126 h 712840"/>
              <a:gd name="csX45" fmla="*/ 555439 w 851465"/>
              <a:gd name="csY45" fmla="*/ 120253 h 712840"/>
              <a:gd name="csX46" fmla="*/ 587538 w 851465"/>
              <a:gd name="csY46" fmla="*/ 120253 h 712840"/>
              <a:gd name="csX47" fmla="*/ 587538 w 851465"/>
              <a:gd name="csY47" fmla="*/ 60126 h 712840"/>
              <a:gd name="csX48" fmla="*/ 527628 w 851465"/>
              <a:gd name="csY48" fmla="*/ 0 h 712840"/>
              <a:gd name="csX49" fmla="*/ 323864 w 851465"/>
              <a:gd name="csY49" fmla="*/ 0 h 712840"/>
              <a:gd name="csX50" fmla="*/ 263954 w 851465"/>
              <a:gd name="csY50" fmla="*/ 60126 h 712840"/>
              <a:gd name="csX51" fmla="*/ 263954 w 851465"/>
              <a:gd name="csY51" fmla="*/ 120253 h 712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851465" h="712840">
                <a:moveTo>
                  <a:pt x="425738" y="316518"/>
                </a:moveTo>
                <a:cubicBezTo>
                  <a:pt x="409946" y="316555"/>
                  <a:pt x="397188" y="329397"/>
                  <a:pt x="397114" y="345245"/>
                </a:cubicBezTo>
                <a:lnTo>
                  <a:pt x="397114" y="406448"/>
                </a:lnTo>
                <a:lnTo>
                  <a:pt x="397114" y="406411"/>
                </a:lnTo>
                <a:cubicBezTo>
                  <a:pt x="397188" y="422259"/>
                  <a:pt x="409947" y="435100"/>
                  <a:pt x="425738" y="435174"/>
                </a:cubicBezTo>
                <a:cubicBezTo>
                  <a:pt x="441529" y="435100"/>
                  <a:pt x="454287" y="422258"/>
                  <a:pt x="454361" y="406448"/>
                </a:cubicBezTo>
                <a:lnTo>
                  <a:pt x="454361" y="345245"/>
                </a:lnTo>
                <a:cubicBezTo>
                  <a:pt x="454287" y="329396"/>
                  <a:pt x="441528" y="316555"/>
                  <a:pt x="425738" y="316518"/>
                </a:cubicBezTo>
                <a:close/>
                <a:moveTo>
                  <a:pt x="4" y="240617"/>
                </a:moveTo>
                <a:lnTo>
                  <a:pt x="95747" y="381249"/>
                </a:lnTo>
                <a:cubicBezTo>
                  <a:pt x="97670" y="384515"/>
                  <a:pt x="101146" y="386556"/>
                  <a:pt x="104955" y="386556"/>
                </a:cubicBezTo>
                <a:lnTo>
                  <a:pt x="375738" y="386556"/>
                </a:lnTo>
                <a:lnTo>
                  <a:pt x="375738" y="406451"/>
                </a:lnTo>
                <a:lnTo>
                  <a:pt x="375701" y="406413"/>
                </a:lnTo>
                <a:cubicBezTo>
                  <a:pt x="375775" y="434139"/>
                  <a:pt x="398112" y="456556"/>
                  <a:pt x="425737" y="456631"/>
                </a:cubicBezTo>
                <a:cubicBezTo>
                  <a:pt x="453326" y="456556"/>
                  <a:pt x="475662" y="434139"/>
                  <a:pt x="475736" y="406451"/>
                </a:cubicBezTo>
                <a:lnTo>
                  <a:pt x="475736" y="386483"/>
                </a:lnTo>
                <a:cubicBezTo>
                  <a:pt x="476180" y="386557"/>
                  <a:pt x="476661" y="386557"/>
                  <a:pt x="477104" y="386557"/>
                </a:cubicBezTo>
                <a:lnTo>
                  <a:pt x="747404" y="386557"/>
                </a:lnTo>
                <a:cubicBezTo>
                  <a:pt x="750918" y="386557"/>
                  <a:pt x="754209" y="384813"/>
                  <a:pt x="756206" y="381881"/>
                </a:cubicBezTo>
                <a:lnTo>
                  <a:pt x="851466" y="241886"/>
                </a:lnTo>
                <a:lnTo>
                  <a:pt x="851466" y="636606"/>
                </a:lnTo>
                <a:cubicBezTo>
                  <a:pt x="851355" y="678658"/>
                  <a:pt x="817405" y="712729"/>
                  <a:pt x="775506" y="712840"/>
                </a:cubicBezTo>
                <a:lnTo>
                  <a:pt x="75960" y="712840"/>
                </a:lnTo>
                <a:cubicBezTo>
                  <a:pt x="34059" y="712729"/>
                  <a:pt x="111" y="678657"/>
                  <a:pt x="0" y="636606"/>
                </a:cubicBezTo>
                <a:close/>
                <a:moveTo>
                  <a:pt x="850468" y="205470"/>
                </a:moveTo>
                <a:cubicBezTo>
                  <a:pt x="850283" y="205692"/>
                  <a:pt x="850135" y="205915"/>
                  <a:pt x="849950" y="206175"/>
                </a:cubicBezTo>
                <a:lnTo>
                  <a:pt x="741777" y="365106"/>
                </a:lnTo>
                <a:lnTo>
                  <a:pt x="477101" y="365106"/>
                </a:lnTo>
                <a:cubicBezTo>
                  <a:pt x="476657" y="365106"/>
                  <a:pt x="476176" y="365143"/>
                  <a:pt x="475732" y="365217"/>
                </a:cubicBezTo>
                <a:lnTo>
                  <a:pt x="475732" y="345249"/>
                </a:lnTo>
                <a:cubicBezTo>
                  <a:pt x="475695" y="317561"/>
                  <a:pt x="453322" y="295144"/>
                  <a:pt x="425734" y="295070"/>
                </a:cubicBezTo>
                <a:cubicBezTo>
                  <a:pt x="398145" y="295144"/>
                  <a:pt x="375809" y="317562"/>
                  <a:pt x="375735" y="345249"/>
                </a:cubicBezTo>
                <a:lnTo>
                  <a:pt x="375735" y="365143"/>
                </a:lnTo>
                <a:lnTo>
                  <a:pt x="110576" y="365106"/>
                </a:lnTo>
                <a:lnTo>
                  <a:pt x="2365" y="206175"/>
                </a:lnTo>
                <a:cubicBezTo>
                  <a:pt x="2032" y="205655"/>
                  <a:pt x="1588" y="205136"/>
                  <a:pt x="1145" y="204690"/>
                </a:cubicBezTo>
                <a:cubicBezTo>
                  <a:pt x="7690" y="168318"/>
                  <a:pt x="39124" y="141854"/>
                  <a:pt x="75958" y="141706"/>
                </a:cubicBezTo>
                <a:lnTo>
                  <a:pt x="775504" y="141706"/>
                </a:lnTo>
                <a:cubicBezTo>
                  <a:pt x="812634" y="141854"/>
                  <a:pt x="844253" y="168763"/>
                  <a:pt x="850466" y="205506"/>
                </a:cubicBezTo>
                <a:close/>
                <a:moveTo>
                  <a:pt x="296046" y="120253"/>
                </a:moveTo>
                <a:lnTo>
                  <a:pt x="296046" y="60126"/>
                </a:lnTo>
                <a:cubicBezTo>
                  <a:pt x="296157" y="44723"/>
                  <a:pt x="308545" y="32290"/>
                  <a:pt x="323893" y="32179"/>
                </a:cubicBezTo>
                <a:lnTo>
                  <a:pt x="527628" y="32179"/>
                </a:lnTo>
                <a:cubicBezTo>
                  <a:pt x="542939" y="32290"/>
                  <a:pt x="555328" y="44723"/>
                  <a:pt x="555439" y="60126"/>
                </a:cubicBezTo>
                <a:lnTo>
                  <a:pt x="555439" y="120253"/>
                </a:lnTo>
                <a:lnTo>
                  <a:pt x="587538" y="120253"/>
                </a:lnTo>
                <a:lnTo>
                  <a:pt x="587538" y="60126"/>
                </a:lnTo>
                <a:cubicBezTo>
                  <a:pt x="587427" y="26945"/>
                  <a:pt x="560690" y="111"/>
                  <a:pt x="527628" y="0"/>
                </a:cubicBezTo>
                <a:lnTo>
                  <a:pt x="323864" y="0"/>
                </a:lnTo>
                <a:cubicBezTo>
                  <a:pt x="290803" y="111"/>
                  <a:pt x="264065" y="26945"/>
                  <a:pt x="263954" y="60126"/>
                </a:cubicBezTo>
                <a:lnTo>
                  <a:pt x="263954" y="120253"/>
                </a:lnTo>
                <a:close/>
              </a:path>
            </a:pathLst>
          </a:custGeom>
          <a:solidFill>
            <a:srgbClr val="283F68"/>
          </a:solidFill>
          <a:ln w="9438" cap="flat">
            <a:noFill/>
            <a:prstDash val="solid"/>
            <a:miter/>
          </a:ln>
        </p:spPr>
        <p:txBody>
          <a:bodyPr/>
          <a:lstStyle/>
          <a:p>
            <a:endParaRPr lang="fr-FR"/>
          </a:p>
        </p:txBody>
      </p:sp>
      <p:sp>
        <p:nvSpPr>
          <p:cNvPr id="89" name="Forme libre 88">
            <a:extLst>
              <a:ext uri="{FF2B5EF4-FFF2-40B4-BE49-F238E27FC236}">
                <a16:creationId xmlns:a16="http://schemas.microsoft.com/office/drawing/2014/main" id="{B62D421D-1179-0A16-402C-83D2955A6A1E}"/>
              </a:ext>
            </a:extLst>
          </p:cNvPr>
          <p:cNvSpPr>
            <a:spLocks noChangeAspect="1"/>
          </p:cNvSpPr>
          <p:nvPr/>
        </p:nvSpPr>
        <p:spPr>
          <a:xfrm>
            <a:off x="4918690" y="4724175"/>
            <a:ext cx="268687" cy="279615"/>
          </a:xfrm>
          <a:custGeom>
            <a:avLst/>
            <a:gdLst>
              <a:gd name="csX0" fmla="*/ 330591 w 696905"/>
              <a:gd name="csY0" fmla="*/ 52673 h 725248"/>
              <a:gd name="csX1" fmla="*/ 363874 w 696905"/>
              <a:gd name="csY1" fmla="*/ 37196 h 725248"/>
              <a:gd name="csX2" fmla="*/ 403260 w 696905"/>
              <a:gd name="csY2" fmla="*/ 99735 h 725248"/>
              <a:gd name="csX3" fmla="*/ 404110 w 696905"/>
              <a:gd name="csY3" fmla="*/ 101813 h 725248"/>
              <a:gd name="csX4" fmla="*/ 480219 w 696905"/>
              <a:gd name="csY4" fmla="*/ 209151 h 725248"/>
              <a:gd name="csX5" fmla="*/ 372566 w 696905"/>
              <a:gd name="csY5" fmla="*/ 322609 h 725248"/>
              <a:gd name="csX6" fmla="*/ 371198 w 696905"/>
              <a:gd name="csY6" fmla="*/ 323648 h 725248"/>
              <a:gd name="csX7" fmla="*/ 276004 w 696905"/>
              <a:gd name="csY7" fmla="*/ 409198 h 725248"/>
              <a:gd name="csX8" fmla="*/ 274821 w 696905"/>
              <a:gd name="csY8" fmla="*/ 410683 h 725248"/>
              <a:gd name="csX9" fmla="*/ 274821 w 696905"/>
              <a:gd name="csY9" fmla="*/ 635716 h 725248"/>
              <a:gd name="csX10" fmla="*/ 276485 w 696905"/>
              <a:gd name="csY10" fmla="*/ 637238 h 725248"/>
              <a:gd name="csX11" fmla="*/ 303519 w 696905"/>
              <a:gd name="csY11" fmla="*/ 635271 h 725248"/>
              <a:gd name="csX12" fmla="*/ 304776 w 696905"/>
              <a:gd name="csY12" fmla="*/ 634454 h 725248"/>
              <a:gd name="csX13" fmla="*/ 334732 w 696905"/>
              <a:gd name="csY13" fmla="*/ 577891 h 725248"/>
              <a:gd name="csX14" fmla="*/ 333400 w 696905"/>
              <a:gd name="csY14" fmla="*/ 575664 h 725248"/>
              <a:gd name="csX15" fmla="*/ 309769 w 696905"/>
              <a:gd name="csY15" fmla="*/ 575664 h 725248"/>
              <a:gd name="csX16" fmla="*/ 291833 w 696905"/>
              <a:gd name="csY16" fmla="*/ 557663 h 725248"/>
              <a:gd name="csX17" fmla="*/ 291833 w 696905"/>
              <a:gd name="csY17" fmla="*/ 546492 h 725248"/>
              <a:gd name="csX18" fmla="*/ 309769 w 696905"/>
              <a:gd name="csY18" fmla="*/ 528491 h 725248"/>
              <a:gd name="csX19" fmla="*/ 536728 w 696905"/>
              <a:gd name="csY19" fmla="*/ 528491 h 725248"/>
              <a:gd name="csX20" fmla="*/ 554664 w 696905"/>
              <a:gd name="csY20" fmla="*/ 546492 h 725248"/>
              <a:gd name="csX21" fmla="*/ 554664 w 696905"/>
              <a:gd name="csY21" fmla="*/ 557663 h 725248"/>
              <a:gd name="csX22" fmla="*/ 536728 w 696905"/>
              <a:gd name="csY22" fmla="*/ 575664 h 725248"/>
              <a:gd name="csX23" fmla="*/ 513097 w 696905"/>
              <a:gd name="csY23" fmla="*/ 575664 h 725248"/>
              <a:gd name="csX24" fmla="*/ 511765 w 696905"/>
              <a:gd name="csY24" fmla="*/ 577891 h 725248"/>
              <a:gd name="csX25" fmla="*/ 555922 w 696905"/>
              <a:gd name="csY25" fmla="*/ 661251 h 725248"/>
              <a:gd name="csX26" fmla="*/ 556994 w 696905"/>
              <a:gd name="csY26" fmla="*/ 662290 h 725248"/>
              <a:gd name="csX27" fmla="*/ 696192 w 696905"/>
              <a:gd name="csY27" fmla="*/ 722454 h 725248"/>
              <a:gd name="csX28" fmla="*/ 695045 w 696905"/>
              <a:gd name="csY28" fmla="*/ 725200 h 725248"/>
              <a:gd name="csX29" fmla="*/ 1861 w 696905"/>
              <a:gd name="csY29" fmla="*/ 725200 h 725248"/>
              <a:gd name="csX30" fmla="*/ 714 w 696905"/>
              <a:gd name="csY30" fmla="*/ 722454 h 725248"/>
              <a:gd name="csX31" fmla="*/ 250897 w 696905"/>
              <a:gd name="csY31" fmla="*/ 639910 h 725248"/>
              <a:gd name="csX32" fmla="*/ 252228 w 696905"/>
              <a:gd name="csY32" fmla="*/ 638388 h 725248"/>
              <a:gd name="csX33" fmla="*/ 252154 w 696905"/>
              <a:gd name="csY33" fmla="*/ 213045 h 725248"/>
              <a:gd name="csX34" fmla="*/ 252783 w 696905"/>
              <a:gd name="csY34" fmla="*/ 211820 h 725248"/>
              <a:gd name="csX35" fmla="*/ 303151 w 696905"/>
              <a:gd name="csY35" fmla="*/ 174110 h 725248"/>
              <a:gd name="csX36" fmla="*/ 305444 w 696905"/>
              <a:gd name="csY36" fmla="*/ 158225 h 725248"/>
              <a:gd name="csX37" fmla="*/ 289616 w 696905"/>
              <a:gd name="csY37" fmla="*/ 155924 h 725248"/>
              <a:gd name="csX38" fmla="*/ 254595 w 696905"/>
              <a:gd name="csY38" fmla="*/ 182164 h 725248"/>
              <a:gd name="csX39" fmla="*/ 252191 w 696905"/>
              <a:gd name="csY39" fmla="*/ 180939 h 725248"/>
              <a:gd name="csX40" fmla="*/ 252191 w 696905"/>
              <a:gd name="csY40" fmla="*/ 139259 h 725248"/>
              <a:gd name="csX41" fmla="*/ 240875 w 696905"/>
              <a:gd name="csY41" fmla="*/ 127902 h 725248"/>
              <a:gd name="csX42" fmla="*/ 229558 w 696905"/>
              <a:gd name="csY42" fmla="*/ 139259 h 725248"/>
              <a:gd name="csX43" fmla="*/ 229558 w 696905"/>
              <a:gd name="csY43" fmla="*/ 299340 h 725248"/>
              <a:gd name="csX44" fmla="*/ 227154 w 696905"/>
              <a:gd name="csY44" fmla="*/ 300565 h 725248"/>
              <a:gd name="csX45" fmla="*/ 174308 w 696905"/>
              <a:gd name="csY45" fmla="*/ 260999 h 725248"/>
              <a:gd name="csX46" fmla="*/ 158480 w 696905"/>
              <a:gd name="csY46" fmla="*/ 263301 h 725248"/>
              <a:gd name="csX47" fmla="*/ 160773 w 696905"/>
              <a:gd name="csY47" fmla="*/ 279186 h 725248"/>
              <a:gd name="csX48" fmla="*/ 228966 w 696905"/>
              <a:gd name="csY48" fmla="*/ 330257 h 725248"/>
              <a:gd name="csX49" fmla="*/ 229595 w 696905"/>
              <a:gd name="csY49" fmla="*/ 331481 h 725248"/>
              <a:gd name="csX50" fmla="*/ 229595 w 696905"/>
              <a:gd name="csY50" fmla="*/ 408940 h 725248"/>
              <a:gd name="csX51" fmla="*/ 227857 w 696905"/>
              <a:gd name="csY51" fmla="*/ 410425 h 725248"/>
              <a:gd name="csX52" fmla="*/ 126160 w 696905"/>
              <a:gd name="csY52" fmla="*/ 323613 h 725248"/>
              <a:gd name="csX53" fmla="*/ 124791 w 696905"/>
              <a:gd name="csY53" fmla="*/ 322574 h 725248"/>
              <a:gd name="csX54" fmla="*/ 17025 w 696905"/>
              <a:gd name="csY54" fmla="*/ 209145 h 725248"/>
              <a:gd name="csX55" fmla="*/ 93134 w 696905"/>
              <a:gd name="csY55" fmla="*/ 101807 h 725248"/>
              <a:gd name="csX56" fmla="*/ 93984 w 696905"/>
              <a:gd name="csY56" fmla="*/ 99728 h 725248"/>
              <a:gd name="csX57" fmla="*/ 133370 w 696905"/>
              <a:gd name="csY57" fmla="*/ 37189 h 725248"/>
              <a:gd name="csX58" fmla="*/ 166653 w 696905"/>
              <a:gd name="csY58" fmla="*/ 52666 h 725248"/>
              <a:gd name="csX59" fmla="*/ 169205 w 696905"/>
              <a:gd name="csY59" fmla="*/ 52295 h 725248"/>
              <a:gd name="csX60" fmla="*/ 248641 w 696905"/>
              <a:gd name="csY60" fmla="*/ 0 h 725248"/>
              <a:gd name="csX61" fmla="*/ 328077 w 696905"/>
              <a:gd name="csY61" fmla="*/ 52295 h 725248"/>
              <a:gd name="csX62" fmla="*/ 330592 w 696905"/>
              <a:gd name="csY62" fmla="*/ 52666 h 725248"/>
              <a:gd name="csX63" fmla="*/ 483989 w 696905"/>
              <a:gd name="csY63" fmla="*/ 575663 h 725248"/>
              <a:gd name="csX64" fmla="*/ 362391 w 696905"/>
              <a:gd name="csY64" fmla="*/ 575663 h 725248"/>
              <a:gd name="csX65" fmla="*/ 361060 w 696905"/>
              <a:gd name="csY65" fmla="*/ 576480 h 725248"/>
              <a:gd name="csX66" fmla="*/ 331696 w 696905"/>
              <a:gd name="csY66" fmla="*/ 631929 h 725248"/>
              <a:gd name="csX67" fmla="*/ 333065 w 696905"/>
              <a:gd name="csY67" fmla="*/ 634156 h 725248"/>
              <a:gd name="csX68" fmla="*/ 523338 w 696905"/>
              <a:gd name="csY68" fmla="*/ 653568 h 725248"/>
              <a:gd name="csX69" fmla="*/ 525002 w 696905"/>
              <a:gd name="csY69" fmla="*/ 651378 h 725248"/>
              <a:gd name="csX70" fmla="*/ 485321 w 696905"/>
              <a:gd name="csY70" fmla="*/ 576443 h 725248"/>
              <a:gd name="csX71" fmla="*/ 483990 w 696905"/>
              <a:gd name="csY71" fmla="*/ 575663 h 725248"/>
              <a:gd name="csX72" fmla="*/ 506769 w 696905"/>
              <a:gd name="csY72" fmla="*/ 506851 h 725248"/>
              <a:gd name="csX73" fmla="*/ 536761 w 696905"/>
              <a:gd name="csY73" fmla="*/ 476751 h 725248"/>
              <a:gd name="csX74" fmla="*/ 536761 w 696905"/>
              <a:gd name="csY74" fmla="*/ 452701 h 725248"/>
              <a:gd name="csX75" fmla="*/ 506769 w 696905"/>
              <a:gd name="csY75" fmla="*/ 422600 h 725248"/>
              <a:gd name="csX76" fmla="*/ 339615 w 696905"/>
              <a:gd name="csY76" fmla="*/ 422600 h 725248"/>
              <a:gd name="csX77" fmla="*/ 309623 w 696905"/>
              <a:gd name="csY77" fmla="*/ 452701 h 725248"/>
              <a:gd name="csX78" fmla="*/ 309623 w 696905"/>
              <a:gd name="csY78" fmla="*/ 476751 h 725248"/>
              <a:gd name="csX79" fmla="*/ 339615 w 696905"/>
              <a:gd name="csY79" fmla="*/ 506851 h 7252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Lst>
            <a:rect l="l" t="t" r="r" b="b"/>
            <a:pathLst>
              <a:path w="696905" h="725248">
                <a:moveTo>
                  <a:pt x="330591" y="52673"/>
                </a:moveTo>
                <a:cubicBezTo>
                  <a:pt x="338579" y="43209"/>
                  <a:pt x="350524" y="37196"/>
                  <a:pt x="363874" y="37196"/>
                </a:cubicBezTo>
                <a:cubicBezTo>
                  <a:pt x="396344" y="37196"/>
                  <a:pt x="416794" y="71267"/>
                  <a:pt x="403260" y="99735"/>
                </a:cubicBezTo>
                <a:cubicBezTo>
                  <a:pt x="402853" y="100551"/>
                  <a:pt x="403260" y="101516"/>
                  <a:pt x="404110" y="101813"/>
                </a:cubicBezTo>
                <a:cubicBezTo>
                  <a:pt x="448414" y="117216"/>
                  <a:pt x="480219" y="159453"/>
                  <a:pt x="480219" y="209151"/>
                </a:cubicBezTo>
                <a:cubicBezTo>
                  <a:pt x="480219" y="270020"/>
                  <a:pt x="432512" y="319720"/>
                  <a:pt x="372566" y="322609"/>
                </a:cubicBezTo>
                <a:cubicBezTo>
                  <a:pt x="371937" y="322646"/>
                  <a:pt x="371420" y="323017"/>
                  <a:pt x="371198" y="323648"/>
                </a:cubicBezTo>
                <a:cubicBezTo>
                  <a:pt x="356849" y="366590"/>
                  <a:pt x="320718" y="399549"/>
                  <a:pt x="276004" y="409198"/>
                </a:cubicBezTo>
                <a:cubicBezTo>
                  <a:pt x="275302" y="409347"/>
                  <a:pt x="274821" y="409978"/>
                  <a:pt x="274821" y="410683"/>
                </a:cubicBezTo>
                <a:lnTo>
                  <a:pt x="274821" y="635716"/>
                </a:lnTo>
                <a:cubicBezTo>
                  <a:pt x="274821" y="636607"/>
                  <a:pt x="275598" y="637312"/>
                  <a:pt x="276485" y="637238"/>
                </a:cubicBezTo>
                <a:cubicBezTo>
                  <a:pt x="285435" y="636421"/>
                  <a:pt x="294421" y="635790"/>
                  <a:pt x="303519" y="635271"/>
                </a:cubicBezTo>
                <a:cubicBezTo>
                  <a:pt x="304074" y="635234"/>
                  <a:pt x="304517" y="634937"/>
                  <a:pt x="304776" y="634454"/>
                </a:cubicBezTo>
                <a:lnTo>
                  <a:pt x="334732" y="577891"/>
                </a:lnTo>
                <a:cubicBezTo>
                  <a:pt x="335249" y="576889"/>
                  <a:pt x="334547" y="575664"/>
                  <a:pt x="333400" y="575664"/>
                </a:cubicBezTo>
                <a:lnTo>
                  <a:pt x="309769" y="575664"/>
                </a:lnTo>
                <a:cubicBezTo>
                  <a:pt x="299895" y="575664"/>
                  <a:pt x="291833" y="567573"/>
                  <a:pt x="291833" y="557663"/>
                </a:cubicBezTo>
                <a:lnTo>
                  <a:pt x="291833" y="546492"/>
                </a:lnTo>
                <a:cubicBezTo>
                  <a:pt x="291833" y="536581"/>
                  <a:pt x="299895" y="528491"/>
                  <a:pt x="309769" y="528491"/>
                </a:cubicBezTo>
                <a:lnTo>
                  <a:pt x="536728" y="528491"/>
                </a:lnTo>
                <a:cubicBezTo>
                  <a:pt x="546602" y="528491"/>
                  <a:pt x="554664" y="536582"/>
                  <a:pt x="554664" y="546492"/>
                </a:cubicBezTo>
                <a:lnTo>
                  <a:pt x="554664" y="557663"/>
                </a:lnTo>
                <a:cubicBezTo>
                  <a:pt x="554664" y="567573"/>
                  <a:pt x="546602" y="575664"/>
                  <a:pt x="536728" y="575664"/>
                </a:cubicBezTo>
                <a:lnTo>
                  <a:pt x="513097" y="575664"/>
                </a:lnTo>
                <a:cubicBezTo>
                  <a:pt x="511950" y="575664"/>
                  <a:pt x="511211" y="576889"/>
                  <a:pt x="511765" y="577891"/>
                </a:cubicBezTo>
                <a:lnTo>
                  <a:pt x="555922" y="661251"/>
                </a:lnTo>
                <a:lnTo>
                  <a:pt x="556994" y="662290"/>
                </a:lnTo>
                <a:cubicBezTo>
                  <a:pt x="609249" y="677285"/>
                  <a:pt x="656287" y="697736"/>
                  <a:pt x="696192" y="722454"/>
                </a:cubicBezTo>
                <a:cubicBezTo>
                  <a:pt x="697634" y="723345"/>
                  <a:pt x="696709" y="725608"/>
                  <a:pt x="695045" y="725200"/>
                </a:cubicBezTo>
                <a:cubicBezTo>
                  <a:pt x="482808" y="673053"/>
                  <a:pt x="214098" y="673053"/>
                  <a:pt x="1861" y="725200"/>
                </a:cubicBezTo>
                <a:cubicBezTo>
                  <a:pt x="197" y="725608"/>
                  <a:pt x="-728" y="723345"/>
                  <a:pt x="714" y="722454"/>
                </a:cubicBezTo>
                <a:cubicBezTo>
                  <a:pt x="67244" y="681256"/>
                  <a:pt x="153781" y="651861"/>
                  <a:pt x="250897" y="639910"/>
                </a:cubicBezTo>
                <a:cubicBezTo>
                  <a:pt x="251673" y="639835"/>
                  <a:pt x="252228" y="639167"/>
                  <a:pt x="252228" y="638388"/>
                </a:cubicBezTo>
                <a:lnTo>
                  <a:pt x="252154" y="213045"/>
                </a:lnTo>
                <a:cubicBezTo>
                  <a:pt x="252154" y="212562"/>
                  <a:pt x="252376" y="212117"/>
                  <a:pt x="252783" y="211820"/>
                </a:cubicBezTo>
                <a:lnTo>
                  <a:pt x="303151" y="174110"/>
                </a:lnTo>
                <a:cubicBezTo>
                  <a:pt x="308144" y="170362"/>
                  <a:pt x="309179" y="163236"/>
                  <a:pt x="305444" y="158225"/>
                </a:cubicBezTo>
                <a:cubicBezTo>
                  <a:pt x="301709" y="153214"/>
                  <a:pt x="294609" y="152175"/>
                  <a:pt x="289616" y="155924"/>
                </a:cubicBezTo>
                <a:lnTo>
                  <a:pt x="254595" y="182164"/>
                </a:lnTo>
                <a:cubicBezTo>
                  <a:pt x="253596" y="182906"/>
                  <a:pt x="252191" y="182201"/>
                  <a:pt x="252191" y="180939"/>
                </a:cubicBezTo>
                <a:lnTo>
                  <a:pt x="252191" y="139259"/>
                </a:lnTo>
                <a:cubicBezTo>
                  <a:pt x="252191" y="132986"/>
                  <a:pt x="247124" y="127902"/>
                  <a:pt x="240875" y="127902"/>
                </a:cubicBezTo>
                <a:cubicBezTo>
                  <a:pt x="234625" y="127902"/>
                  <a:pt x="229558" y="132986"/>
                  <a:pt x="229558" y="139259"/>
                </a:cubicBezTo>
                <a:lnTo>
                  <a:pt x="229558" y="299340"/>
                </a:lnTo>
                <a:cubicBezTo>
                  <a:pt x="229558" y="300602"/>
                  <a:pt x="228153" y="301307"/>
                  <a:pt x="227154" y="300565"/>
                </a:cubicBezTo>
                <a:lnTo>
                  <a:pt x="174308" y="260999"/>
                </a:lnTo>
                <a:cubicBezTo>
                  <a:pt x="169316" y="257251"/>
                  <a:pt x="162216" y="258290"/>
                  <a:pt x="158480" y="263301"/>
                </a:cubicBezTo>
                <a:cubicBezTo>
                  <a:pt x="154745" y="268311"/>
                  <a:pt x="155780" y="275437"/>
                  <a:pt x="160773" y="279186"/>
                </a:cubicBezTo>
                <a:lnTo>
                  <a:pt x="228966" y="330257"/>
                </a:lnTo>
                <a:cubicBezTo>
                  <a:pt x="229373" y="330554"/>
                  <a:pt x="229595" y="330962"/>
                  <a:pt x="229595" y="331481"/>
                </a:cubicBezTo>
                <a:lnTo>
                  <a:pt x="229595" y="408940"/>
                </a:lnTo>
                <a:cubicBezTo>
                  <a:pt x="229595" y="409868"/>
                  <a:pt x="228781" y="410573"/>
                  <a:pt x="227857" y="410425"/>
                </a:cubicBezTo>
                <a:cubicBezTo>
                  <a:pt x="180150" y="402631"/>
                  <a:pt x="141173" y="368634"/>
                  <a:pt x="126160" y="323613"/>
                </a:cubicBezTo>
                <a:cubicBezTo>
                  <a:pt x="125975" y="323019"/>
                  <a:pt x="125457" y="322611"/>
                  <a:pt x="124791" y="322574"/>
                </a:cubicBezTo>
                <a:cubicBezTo>
                  <a:pt x="64733" y="319716"/>
                  <a:pt x="17025" y="270019"/>
                  <a:pt x="17025" y="209145"/>
                </a:cubicBezTo>
                <a:cubicBezTo>
                  <a:pt x="17025" y="159447"/>
                  <a:pt x="48830" y="117210"/>
                  <a:pt x="93134" y="101807"/>
                </a:cubicBezTo>
                <a:cubicBezTo>
                  <a:pt x="93984" y="101510"/>
                  <a:pt x="94391" y="100545"/>
                  <a:pt x="93984" y="99728"/>
                </a:cubicBezTo>
                <a:cubicBezTo>
                  <a:pt x="80449" y="71261"/>
                  <a:pt x="100900" y="37189"/>
                  <a:pt x="133370" y="37189"/>
                </a:cubicBezTo>
                <a:cubicBezTo>
                  <a:pt x="146721" y="37189"/>
                  <a:pt x="158629" y="43202"/>
                  <a:pt x="166653" y="52666"/>
                </a:cubicBezTo>
                <a:cubicBezTo>
                  <a:pt x="167393" y="53520"/>
                  <a:pt x="168761" y="53334"/>
                  <a:pt x="169205" y="52295"/>
                </a:cubicBezTo>
                <a:cubicBezTo>
                  <a:pt x="182518" y="21527"/>
                  <a:pt x="213065" y="0"/>
                  <a:pt x="248641" y="0"/>
                </a:cubicBezTo>
                <a:cubicBezTo>
                  <a:pt x="284217" y="0"/>
                  <a:pt x="314764" y="21527"/>
                  <a:pt x="328077" y="52295"/>
                </a:cubicBezTo>
                <a:cubicBezTo>
                  <a:pt x="328521" y="53297"/>
                  <a:pt x="329889" y="53520"/>
                  <a:pt x="330592" y="52666"/>
                </a:cubicBezTo>
                <a:close/>
                <a:moveTo>
                  <a:pt x="483989" y="575663"/>
                </a:moveTo>
                <a:lnTo>
                  <a:pt x="362391" y="575663"/>
                </a:lnTo>
                <a:cubicBezTo>
                  <a:pt x="361837" y="575663"/>
                  <a:pt x="361319" y="575960"/>
                  <a:pt x="361060" y="576480"/>
                </a:cubicBezTo>
                <a:lnTo>
                  <a:pt x="331696" y="631929"/>
                </a:lnTo>
                <a:cubicBezTo>
                  <a:pt x="331142" y="632931"/>
                  <a:pt x="331918" y="634193"/>
                  <a:pt x="333065" y="634156"/>
                </a:cubicBezTo>
                <a:cubicBezTo>
                  <a:pt x="399409" y="632931"/>
                  <a:pt x="463722" y="639723"/>
                  <a:pt x="523338" y="653568"/>
                </a:cubicBezTo>
                <a:cubicBezTo>
                  <a:pt x="524595" y="653865"/>
                  <a:pt x="525631" y="652528"/>
                  <a:pt x="525002" y="651378"/>
                </a:cubicBezTo>
                <a:lnTo>
                  <a:pt x="485321" y="576443"/>
                </a:lnTo>
                <a:cubicBezTo>
                  <a:pt x="485062" y="575960"/>
                  <a:pt x="484544" y="575663"/>
                  <a:pt x="483990" y="575663"/>
                </a:cubicBezTo>
                <a:close/>
                <a:moveTo>
                  <a:pt x="506769" y="506851"/>
                </a:moveTo>
                <a:cubicBezTo>
                  <a:pt x="523263" y="506851"/>
                  <a:pt x="536761" y="493304"/>
                  <a:pt x="536761" y="476751"/>
                </a:cubicBezTo>
                <a:lnTo>
                  <a:pt x="536761" y="452701"/>
                </a:lnTo>
                <a:cubicBezTo>
                  <a:pt x="536761" y="436147"/>
                  <a:pt x="523263" y="422600"/>
                  <a:pt x="506769" y="422600"/>
                </a:cubicBezTo>
                <a:lnTo>
                  <a:pt x="339615" y="422600"/>
                </a:lnTo>
                <a:cubicBezTo>
                  <a:pt x="323121" y="422600"/>
                  <a:pt x="309623" y="436147"/>
                  <a:pt x="309623" y="452701"/>
                </a:cubicBezTo>
                <a:lnTo>
                  <a:pt x="309623" y="476751"/>
                </a:lnTo>
                <a:cubicBezTo>
                  <a:pt x="309623" y="493304"/>
                  <a:pt x="323121" y="506851"/>
                  <a:pt x="339615" y="506851"/>
                </a:cubicBezTo>
                <a:close/>
              </a:path>
            </a:pathLst>
          </a:custGeom>
          <a:solidFill>
            <a:srgbClr val="283F68"/>
          </a:solidFill>
          <a:ln w="9438" cap="flat">
            <a:noFill/>
            <a:prstDash val="solid"/>
            <a:miter/>
          </a:ln>
        </p:spPr>
        <p:txBody>
          <a:bodyPr/>
          <a:lstStyle/>
          <a:p>
            <a:endParaRPr lang="fr-FR"/>
          </a:p>
        </p:txBody>
      </p:sp>
      <p:grpSp>
        <p:nvGrpSpPr>
          <p:cNvPr id="95" name="Graphique 92">
            <a:extLst>
              <a:ext uri="{FF2B5EF4-FFF2-40B4-BE49-F238E27FC236}">
                <a16:creationId xmlns:a16="http://schemas.microsoft.com/office/drawing/2014/main" id="{D18F397A-DEA3-970E-0579-AFDA2F9533A1}"/>
              </a:ext>
            </a:extLst>
          </p:cNvPr>
          <p:cNvGrpSpPr>
            <a:grpSpLocks noChangeAspect="1"/>
          </p:cNvGrpSpPr>
          <p:nvPr/>
        </p:nvGrpSpPr>
        <p:grpSpPr>
          <a:xfrm>
            <a:off x="1428285" y="4731802"/>
            <a:ext cx="186834" cy="264361"/>
            <a:chOff x="6182256" y="-190298"/>
            <a:chExt cx="858499" cy="1214733"/>
          </a:xfrm>
          <a:solidFill>
            <a:srgbClr val="283F68"/>
          </a:solidFill>
        </p:grpSpPr>
        <p:sp>
          <p:nvSpPr>
            <p:cNvPr id="96" name="Forme libre 95">
              <a:extLst>
                <a:ext uri="{FF2B5EF4-FFF2-40B4-BE49-F238E27FC236}">
                  <a16:creationId xmlns:a16="http://schemas.microsoft.com/office/drawing/2014/main" id="{2B4F8C59-1BCE-63F0-5523-68EE986DE52E}"/>
                </a:ext>
              </a:extLst>
            </p:cNvPr>
            <p:cNvSpPr/>
            <p:nvPr/>
          </p:nvSpPr>
          <p:spPr>
            <a:xfrm>
              <a:off x="6278711" y="-93396"/>
              <a:ext cx="665557" cy="645663"/>
            </a:xfrm>
            <a:custGeom>
              <a:avLst/>
              <a:gdLst>
                <a:gd name="csX0" fmla="*/ 332779 w 665557"/>
                <a:gd name="csY0" fmla="*/ 0 h 645663"/>
                <a:gd name="csX1" fmla="*/ 0 w 665557"/>
                <a:gd name="csY1" fmla="*/ 322832 h 645663"/>
                <a:gd name="csX2" fmla="*/ 127062 w 665557"/>
                <a:gd name="csY2" fmla="*/ 576255 h 645663"/>
                <a:gd name="csX3" fmla="*/ 253059 w 665557"/>
                <a:gd name="csY3" fmla="*/ 635927 h 645663"/>
                <a:gd name="csX4" fmla="*/ 332779 w 665557"/>
                <a:gd name="csY4" fmla="*/ 645664 h 645663"/>
                <a:gd name="csX5" fmla="*/ 368618 w 665557"/>
                <a:gd name="csY5" fmla="*/ 643737 h 645663"/>
                <a:gd name="csX6" fmla="*/ 534128 w 665557"/>
                <a:gd name="csY6" fmla="*/ 579431 h 645663"/>
                <a:gd name="csX7" fmla="*/ 665557 w 665557"/>
                <a:gd name="csY7" fmla="*/ 322832 h 645663"/>
                <a:gd name="csX8" fmla="*/ 332779 w 665557"/>
                <a:gd name="csY8" fmla="*/ 0 h 645663"/>
                <a:gd name="csX9" fmla="*/ 332779 w 665557"/>
                <a:gd name="csY9" fmla="*/ 608018 h 645663"/>
                <a:gd name="csX10" fmla="*/ 38822 w 665557"/>
                <a:gd name="csY10" fmla="*/ 322884 h 645663"/>
                <a:gd name="csX11" fmla="*/ 332779 w 665557"/>
                <a:gd name="csY11" fmla="*/ 37751 h 645663"/>
                <a:gd name="csX12" fmla="*/ 626736 w 665557"/>
                <a:gd name="csY12" fmla="*/ 322884 h 645663"/>
                <a:gd name="csX13" fmla="*/ 332779 w 665557"/>
                <a:gd name="csY13" fmla="*/ 608018 h 64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65557" h="645663">
                  <a:moveTo>
                    <a:pt x="332779" y="0"/>
                  </a:moveTo>
                  <a:cubicBezTo>
                    <a:pt x="149002" y="0"/>
                    <a:pt x="0" y="144545"/>
                    <a:pt x="0" y="322832"/>
                  </a:cubicBezTo>
                  <a:cubicBezTo>
                    <a:pt x="0" y="425722"/>
                    <a:pt x="49792" y="517156"/>
                    <a:pt x="127062" y="576255"/>
                  </a:cubicBezTo>
                  <a:cubicBezTo>
                    <a:pt x="163647" y="604269"/>
                    <a:pt x="206409" y="624784"/>
                    <a:pt x="253059" y="635927"/>
                  </a:cubicBezTo>
                  <a:cubicBezTo>
                    <a:pt x="278673" y="642019"/>
                    <a:pt x="305247" y="645664"/>
                    <a:pt x="332779" y="645664"/>
                  </a:cubicBezTo>
                  <a:cubicBezTo>
                    <a:pt x="344867" y="645664"/>
                    <a:pt x="356796" y="644935"/>
                    <a:pt x="368618" y="643737"/>
                  </a:cubicBezTo>
                  <a:cubicBezTo>
                    <a:pt x="430551" y="637333"/>
                    <a:pt x="487159" y="614214"/>
                    <a:pt x="534128" y="579431"/>
                  </a:cubicBezTo>
                  <a:cubicBezTo>
                    <a:pt x="613848" y="520436"/>
                    <a:pt x="665557" y="427596"/>
                    <a:pt x="665557" y="322832"/>
                  </a:cubicBezTo>
                  <a:cubicBezTo>
                    <a:pt x="665557" y="144545"/>
                    <a:pt x="516555" y="0"/>
                    <a:pt x="332779" y="0"/>
                  </a:cubicBezTo>
                  <a:close/>
                  <a:moveTo>
                    <a:pt x="332779" y="608018"/>
                  </a:moveTo>
                  <a:cubicBezTo>
                    <a:pt x="170463" y="608018"/>
                    <a:pt x="38822" y="480343"/>
                    <a:pt x="38822" y="322884"/>
                  </a:cubicBezTo>
                  <a:cubicBezTo>
                    <a:pt x="38822" y="165425"/>
                    <a:pt x="170410" y="37751"/>
                    <a:pt x="332779" y="37751"/>
                  </a:cubicBezTo>
                  <a:cubicBezTo>
                    <a:pt x="495147" y="37751"/>
                    <a:pt x="626736" y="165425"/>
                    <a:pt x="626736" y="322884"/>
                  </a:cubicBezTo>
                  <a:cubicBezTo>
                    <a:pt x="626736" y="480343"/>
                    <a:pt x="495094" y="608018"/>
                    <a:pt x="332779" y="608018"/>
                  </a:cubicBezTo>
                  <a:close/>
                </a:path>
              </a:pathLst>
            </a:custGeom>
            <a:grpFill/>
            <a:ln w="53181" cap="flat">
              <a:noFill/>
              <a:prstDash val="solid"/>
              <a:miter/>
            </a:ln>
          </p:spPr>
          <p:txBody>
            <a:bodyPr/>
            <a:lstStyle/>
            <a:p>
              <a:endParaRPr lang="fr-FR"/>
            </a:p>
          </p:txBody>
        </p:sp>
        <p:sp>
          <p:nvSpPr>
            <p:cNvPr id="97" name="Forme libre 96">
              <a:extLst>
                <a:ext uri="{FF2B5EF4-FFF2-40B4-BE49-F238E27FC236}">
                  <a16:creationId xmlns:a16="http://schemas.microsoft.com/office/drawing/2014/main" id="{AC0D48CE-F3FB-4835-7AC6-CA279BE8F263}"/>
                </a:ext>
              </a:extLst>
            </p:cNvPr>
            <p:cNvSpPr/>
            <p:nvPr/>
          </p:nvSpPr>
          <p:spPr>
            <a:xfrm>
              <a:off x="6301184" y="606627"/>
              <a:ext cx="617895" cy="417807"/>
            </a:xfrm>
            <a:custGeom>
              <a:avLst/>
              <a:gdLst>
                <a:gd name="csX0" fmla="*/ 496745 w 617895"/>
                <a:gd name="csY0" fmla="*/ 21713 h 417807"/>
                <a:gd name="csX1" fmla="*/ 442853 w 617895"/>
                <a:gd name="csY1" fmla="*/ 43582 h 417807"/>
                <a:gd name="csX2" fmla="*/ 393540 w 617895"/>
                <a:gd name="csY2" fmla="*/ 56496 h 417807"/>
                <a:gd name="csX3" fmla="*/ 335761 w 617895"/>
                <a:gd name="csY3" fmla="*/ 63889 h 417807"/>
                <a:gd name="csX4" fmla="*/ 320956 w 617895"/>
                <a:gd name="csY4" fmla="*/ 73418 h 417807"/>
                <a:gd name="csX5" fmla="*/ 310252 w 617895"/>
                <a:gd name="csY5" fmla="*/ 75761 h 417807"/>
                <a:gd name="csX6" fmla="*/ 284744 w 617895"/>
                <a:gd name="csY6" fmla="*/ 63889 h 417807"/>
                <a:gd name="csX7" fmla="*/ 250503 w 617895"/>
                <a:gd name="csY7" fmla="*/ 50143 h 417807"/>
                <a:gd name="csX8" fmla="*/ 226911 w 617895"/>
                <a:gd name="csY8" fmla="*/ 56548 h 417807"/>
                <a:gd name="csX9" fmla="*/ 177599 w 617895"/>
                <a:gd name="csY9" fmla="*/ 43634 h 417807"/>
                <a:gd name="csX10" fmla="*/ 123707 w 617895"/>
                <a:gd name="csY10" fmla="*/ 21765 h 417807"/>
                <a:gd name="csX11" fmla="*/ 80891 w 617895"/>
                <a:gd name="csY11" fmla="*/ 0 h 417807"/>
                <a:gd name="csX12" fmla="*/ 0 w 617895"/>
                <a:gd name="csY12" fmla="*/ 310543 h 417807"/>
                <a:gd name="csX13" fmla="*/ 146126 w 617895"/>
                <a:gd name="csY13" fmla="*/ 241343 h 417807"/>
                <a:gd name="csX14" fmla="*/ 243367 w 617895"/>
                <a:gd name="csY14" fmla="*/ 371153 h 417807"/>
                <a:gd name="csX15" fmla="*/ 287620 w 617895"/>
                <a:gd name="csY15" fmla="*/ 201353 h 417807"/>
                <a:gd name="csX16" fmla="*/ 340820 w 617895"/>
                <a:gd name="csY16" fmla="*/ 417807 h 417807"/>
                <a:gd name="csX17" fmla="*/ 446314 w 617895"/>
                <a:gd name="csY17" fmla="*/ 271908 h 417807"/>
                <a:gd name="csX18" fmla="*/ 617896 w 617895"/>
                <a:gd name="csY18" fmla="*/ 344805 h 417807"/>
                <a:gd name="csX19" fmla="*/ 535460 w 617895"/>
                <a:gd name="csY19" fmla="*/ 9529 h 417807"/>
                <a:gd name="csX20" fmla="*/ 496745 w 617895"/>
                <a:gd name="csY20" fmla="*/ 21713 h 4178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17895" h="417807">
                  <a:moveTo>
                    <a:pt x="496745" y="21713"/>
                  </a:moveTo>
                  <a:cubicBezTo>
                    <a:pt x="476509" y="14892"/>
                    <a:pt x="452225" y="24733"/>
                    <a:pt x="442853" y="43582"/>
                  </a:cubicBezTo>
                  <a:cubicBezTo>
                    <a:pt x="433480" y="62432"/>
                    <a:pt x="411327" y="68263"/>
                    <a:pt x="393540" y="56496"/>
                  </a:cubicBezTo>
                  <a:cubicBezTo>
                    <a:pt x="375754" y="44728"/>
                    <a:pt x="349766" y="48060"/>
                    <a:pt x="335761" y="63889"/>
                  </a:cubicBezTo>
                  <a:cubicBezTo>
                    <a:pt x="331500" y="68680"/>
                    <a:pt x="326335" y="71544"/>
                    <a:pt x="320956" y="73418"/>
                  </a:cubicBezTo>
                  <a:cubicBezTo>
                    <a:pt x="317442" y="74616"/>
                    <a:pt x="313874" y="75761"/>
                    <a:pt x="310252" y="75761"/>
                  </a:cubicBezTo>
                  <a:cubicBezTo>
                    <a:pt x="300986" y="75761"/>
                    <a:pt x="291720" y="71804"/>
                    <a:pt x="284744" y="63889"/>
                  </a:cubicBezTo>
                  <a:cubicBezTo>
                    <a:pt x="276224" y="54309"/>
                    <a:pt x="263337" y="49935"/>
                    <a:pt x="250503" y="50143"/>
                  </a:cubicBezTo>
                  <a:cubicBezTo>
                    <a:pt x="242195" y="50247"/>
                    <a:pt x="233888" y="51913"/>
                    <a:pt x="226911" y="56548"/>
                  </a:cubicBezTo>
                  <a:cubicBezTo>
                    <a:pt x="209178" y="68315"/>
                    <a:pt x="186972" y="62484"/>
                    <a:pt x="177599" y="43634"/>
                  </a:cubicBezTo>
                  <a:cubicBezTo>
                    <a:pt x="168226" y="24785"/>
                    <a:pt x="143943" y="14944"/>
                    <a:pt x="123707" y="21765"/>
                  </a:cubicBezTo>
                  <a:cubicBezTo>
                    <a:pt x="104642" y="28222"/>
                    <a:pt x="86483" y="18329"/>
                    <a:pt x="80891" y="0"/>
                  </a:cubicBezTo>
                  <a:lnTo>
                    <a:pt x="0" y="310543"/>
                  </a:lnTo>
                  <a:lnTo>
                    <a:pt x="146126" y="241343"/>
                  </a:lnTo>
                  <a:lnTo>
                    <a:pt x="243367" y="371153"/>
                  </a:lnTo>
                  <a:lnTo>
                    <a:pt x="287620" y="201353"/>
                  </a:lnTo>
                  <a:lnTo>
                    <a:pt x="340820" y="417807"/>
                  </a:lnTo>
                  <a:lnTo>
                    <a:pt x="446314" y="271908"/>
                  </a:lnTo>
                  <a:lnTo>
                    <a:pt x="617896" y="344805"/>
                  </a:lnTo>
                  <a:lnTo>
                    <a:pt x="535460" y="9529"/>
                  </a:lnTo>
                  <a:cubicBezTo>
                    <a:pt x="527365" y="21453"/>
                    <a:pt x="512241" y="26920"/>
                    <a:pt x="496745" y="21713"/>
                  </a:cubicBezTo>
                  <a:close/>
                </a:path>
              </a:pathLst>
            </a:custGeom>
            <a:grpFill/>
            <a:ln w="53181" cap="flat">
              <a:noFill/>
              <a:prstDash val="solid"/>
              <a:miter/>
            </a:ln>
          </p:spPr>
          <p:txBody>
            <a:bodyPr/>
            <a:lstStyle/>
            <a:p>
              <a:endParaRPr lang="fr-FR"/>
            </a:p>
          </p:txBody>
        </p:sp>
        <p:sp>
          <p:nvSpPr>
            <p:cNvPr id="98" name="Forme libre 97">
              <a:extLst>
                <a:ext uri="{FF2B5EF4-FFF2-40B4-BE49-F238E27FC236}">
                  <a16:creationId xmlns:a16="http://schemas.microsoft.com/office/drawing/2014/main" id="{5DE57E66-F6BA-7282-393A-E9F5AA6E66B7}"/>
                </a:ext>
              </a:extLst>
            </p:cNvPr>
            <p:cNvSpPr/>
            <p:nvPr/>
          </p:nvSpPr>
          <p:spPr>
            <a:xfrm>
              <a:off x="6182256" y="-190298"/>
              <a:ext cx="858499" cy="839519"/>
            </a:xfrm>
            <a:custGeom>
              <a:avLst/>
              <a:gdLst>
                <a:gd name="csX0" fmla="*/ 846365 w 858499"/>
                <a:gd name="csY0" fmla="*/ 394792 h 839519"/>
                <a:gd name="csX1" fmla="*/ 838803 w 858499"/>
                <a:gd name="csY1" fmla="*/ 338245 h 839519"/>
                <a:gd name="csX2" fmla="*/ 825596 w 858499"/>
                <a:gd name="csY2" fmla="*/ 290028 h 839519"/>
                <a:gd name="csX3" fmla="*/ 803283 w 858499"/>
                <a:gd name="csY3" fmla="*/ 237334 h 839519"/>
                <a:gd name="csX4" fmla="*/ 777775 w 858499"/>
                <a:gd name="csY4" fmla="*/ 194168 h 839519"/>
                <a:gd name="csX5" fmla="*/ 742255 w 858499"/>
                <a:gd name="csY5" fmla="*/ 148971 h 839519"/>
                <a:gd name="csX6" fmla="*/ 706149 w 858499"/>
                <a:gd name="csY6" fmla="*/ 113668 h 839519"/>
                <a:gd name="csX7" fmla="*/ 659926 w 858499"/>
                <a:gd name="csY7" fmla="*/ 78938 h 839519"/>
                <a:gd name="csX8" fmla="*/ 615779 w 858499"/>
                <a:gd name="csY8" fmla="*/ 53944 h 839519"/>
                <a:gd name="csX9" fmla="*/ 561887 w 858499"/>
                <a:gd name="csY9" fmla="*/ 32075 h 839519"/>
                <a:gd name="csX10" fmla="*/ 512574 w 858499"/>
                <a:gd name="csY10" fmla="*/ 19162 h 839519"/>
                <a:gd name="csX11" fmla="*/ 454795 w 858499"/>
                <a:gd name="csY11" fmla="*/ 11768 h 839519"/>
                <a:gd name="csX12" fmla="*/ 429233 w 858499"/>
                <a:gd name="csY12" fmla="*/ 0 h 839519"/>
                <a:gd name="csX13" fmla="*/ 403725 w 858499"/>
                <a:gd name="csY13" fmla="*/ 11872 h 839519"/>
                <a:gd name="csX14" fmla="*/ 345892 w 858499"/>
                <a:gd name="csY14" fmla="*/ 19266 h 839519"/>
                <a:gd name="csX15" fmla="*/ 296580 w 858499"/>
                <a:gd name="csY15" fmla="*/ 32127 h 839519"/>
                <a:gd name="csX16" fmla="*/ 242688 w 858499"/>
                <a:gd name="csY16" fmla="*/ 53996 h 839519"/>
                <a:gd name="csX17" fmla="*/ 198541 w 858499"/>
                <a:gd name="csY17" fmla="*/ 78938 h 839519"/>
                <a:gd name="csX18" fmla="*/ 152317 w 858499"/>
                <a:gd name="csY18" fmla="*/ 113720 h 839519"/>
                <a:gd name="csX19" fmla="*/ 116212 w 858499"/>
                <a:gd name="csY19" fmla="*/ 149023 h 839519"/>
                <a:gd name="csX20" fmla="*/ 80692 w 858499"/>
                <a:gd name="csY20" fmla="*/ 194220 h 839519"/>
                <a:gd name="csX21" fmla="*/ 55130 w 858499"/>
                <a:gd name="csY21" fmla="*/ 237438 h 839519"/>
                <a:gd name="csX22" fmla="*/ 32817 w 858499"/>
                <a:gd name="csY22" fmla="*/ 290080 h 839519"/>
                <a:gd name="csX23" fmla="*/ 19610 w 858499"/>
                <a:gd name="csY23" fmla="*/ 338245 h 839519"/>
                <a:gd name="csX24" fmla="*/ 12102 w 858499"/>
                <a:gd name="csY24" fmla="*/ 394792 h 839519"/>
                <a:gd name="csX25" fmla="*/ 12102 w 858499"/>
                <a:gd name="csY25" fmla="*/ 444779 h 839519"/>
                <a:gd name="csX26" fmla="*/ 19610 w 858499"/>
                <a:gd name="csY26" fmla="*/ 501275 h 839519"/>
                <a:gd name="csX27" fmla="*/ 32764 w 858499"/>
                <a:gd name="csY27" fmla="*/ 549491 h 839519"/>
                <a:gd name="csX28" fmla="*/ 55130 w 858499"/>
                <a:gd name="csY28" fmla="*/ 602186 h 839519"/>
                <a:gd name="csX29" fmla="*/ 80638 w 858499"/>
                <a:gd name="csY29" fmla="*/ 645351 h 839519"/>
                <a:gd name="csX30" fmla="*/ 116158 w 858499"/>
                <a:gd name="csY30" fmla="*/ 690548 h 839519"/>
                <a:gd name="csX31" fmla="*/ 152264 w 858499"/>
                <a:gd name="csY31" fmla="*/ 725851 h 839519"/>
                <a:gd name="csX32" fmla="*/ 198488 w 858499"/>
                <a:gd name="csY32" fmla="*/ 760582 h 839519"/>
                <a:gd name="csX33" fmla="*/ 199872 w 858499"/>
                <a:gd name="csY33" fmla="*/ 763810 h 839519"/>
                <a:gd name="csX34" fmla="*/ 242688 w 858499"/>
                <a:gd name="csY34" fmla="*/ 785523 h 839519"/>
                <a:gd name="csX35" fmla="*/ 296580 w 858499"/>
                <a:gd name="csY35" fmla="*/ 807392 h 839519"/>
                <a:gd name="csX36" fmla="*/ 345892 w 858499"/>
                <a:gd name="csY36" fmla="*/ 820306 h 839519"/>
                <a:gd name="csX37" fmla="*/ 369483 w 858499"/>
                <a:gd name="csY37" fmla="*/ 813901 h 839519"/>
                <a:gd name="csX38" fmla="*/ 403725 w 858499"/>
                <a:gd name="csY38" fmla="*/ 827647 h 839519"/>
                <a:gd name="csX39" fmla="*/ 429233 w 858499"/>
                <a:gd name="csY39" fmla="*/ 839519 h 839519"/>
                <a:gd name="csX40" fmla="*/ 439937 w 858499"/>
                <a:gd name="csY40" fmla="*/ 837176 h 839519"/>
                <a:gd name="csX41" fmla="*/ 454741 w 858499"/>
                <a:gd name="csY41" fmla="*/ 827647 h 839519"/>
                <a:gd name="csX42" fmla="*/ 512521 w 858499"/>
                <a:gd name="csY42" fmla="*/ 820254 h 839519"/>
                <a:gd name="csX43" fmla="*/ 561833 w 858499"/>
                <a:gd name="csY43" fmla="*/ 807340 h 839519"/>
                <a:gd name="csX44" fmla="*/ 615725 w 858499"/>
                <a:gd name="csY44" fmla="*/ 785471 h 839519"/>
                <a:gd name="csX45" fmla="*/ 654440 w 858499"/>
                <a:gd name="csY45" fmla="*/ 773287 h 839519"/>
                <a:gd name="csX46" fmla="*/ 659872 w 858499"/>
                <a:gd name="csY46" fmla="*/ 760530 h 839519"/>
                <a:gd name="csX47" fmla="*/ 706043 w 858499"/>
                <a:gd name="csY47" fmla="*/ 725799 h 839519"/>
                <a:gd name="csX48" fmla="*/ 742202 w 858499"/>
                <a:gd name="csY48" fmla="*/ 690496 h 839519"/>
                <a:gd name="csX49" fmla="*/ 777721 w 858499"/>
                <a:gd name="csY49" fmla="*/ 645299 h 839519"/>
                <a:gd name="csX50" fmla="*/ 803230 w 858499"/>
                <a:gd name="csY50" fmla="*/ 602134 h 839519"/>
                <a:gd name="csX51" fmla="*/ 825543 w 858499"/>
                <a:gd name="csY51" fmla="*/ 549439 h 839519"/>
                <a:gd name="csX52" fmla="*/ 838749 w 858499"/>
                <a:gd name="csY52" fmla="*/ 501223 h 839519"/>
                <a:gd name="csX53" fmla="*/ 846311 w 858499"/>
                <a:gd name="csY53" fmla="*/ 444727 h 839519"/>
                <a:gd name="csX54" fmla="*/ 846365 w 858499"/>
                <a:gd name="csY54" fmla="*/ 394792 h 839519"/>
                <a:gd name="csX55" fmla="*/ 630583 w 858499"/>
                <a:gd name="csY55" fmla="*/ 676333 h 839519"/>
                <a:gd name="csX56" fmla="*/ 465073 w 858499"/>
                <a:gd name="csY56" fmla="*/ 740639 h 839519"/>
                <a:gd name="csX57" fmla="*/ 429233 w 858499"/>
                <a:gd name="csY57" fmla="*/ 742566 h 839519"/>
                <a:gd name="csX58" fmla="*/ 349513 w 858499"/>
                <a:gd name="csY58" fmla="*/ 732829 h 839519"/>
                <a:gd name="csX59" fmla="*/ 223517 w 858499"/>
                <a:gd name="csY59" fmla="*/ 673157 h 839519"/>
                <a:gd name="csX60" fmla="*/ 96401 w 858499"/>
                <a:gd name="csY60" fmla="*/ 419734 h 839519"/>
                <a:gd name="csX61" fmla="*/ 429180 w 858499"/>
                <a:gd name="csY61" fmla="*/ 96902 h 839519"/>
                <a:gd name="csX62" fmla="*/ 761958 w 858499"/>
                <a:gd name="csY62" fmla="*/ 419734 h 839519"/>
                <a:gd name="csX63" fmla="*/ 630583 w 858499"/>
                <a:gd name="csY63" fmla="*/ 676333 h 8395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858499" h="839519">
                  <a:moveTo>
                    <a:pt x="846365" y="394792"/>
                  </a:moveTo>
                  <a:cubicBezTo>
                    <a:pt x="830229" y="381046"/>
                    <a:pt x="826767" y="355584"/>
                    <a:pt x="838803" y="338245"/>
                  </a:cubicBezTo>
                  <a:cubicBezTo>
                    <a:pt x="850838" y="320905"/>
                    <a:pt x="844874" y="299192"/>
                    <a:pt x="825596" y="290028"/>
                  </a:cubicBezTo>
                  <a:cubicBezTo>
                    <a:pt x="806318" y="280864"/>
                    <a:pt x="796253" y="257120"/>
                    <a:pt x="803283" y="237334"/>
                  </a:cubicBezTo>
                  <a:cubicBezTo>
                    <a:pt x="810312" y="217547"/>
                    <a:pt x="798756" y="198073"/>
                    <a:pt x="777775" y="194168"/>
                  </a:cubicBezTo>
                  <a:cubicBezTo>
                    <a:pt x="756740" y="190211"/>
                    <a:pt x="740711" y="169903"/>
                    <a:pt x="742255" y="148971"/>
                  </a:cubicBezTo>
                  <a:cubicBezTo>
                    <a:pt x="743746" y="128091"/>
                    <a:pt x="727557" y="112210"/>
                    <a:pt x="706149" y="113668"/>
                  </a:cubicBezTo>
                  <a:cubicBezTo>
                    <a:pt x="684742" y="115126"/>
                    <a:pt x="663973" y="99557"/>
                    <a:pt x="659926" y="78938"/>
                  </a:cubicBezTo>
                  <a:cubicBezTo>
                    <a:pt x="655878" y="58370"/>
                    <a:pt x="636015" y="47071"/>
                    <a:pt x="615779" y="53944"/>
                  </a:cubicBezTo>
                  <a:cubicBezTo>
                    <a:pt x="595543" y="60817"/>
                    <a:pt x="571259" y="50924"/>
                    <a:pt x="561887" y="32075"/>
                  </a:cubicBezTo>
                  <a:cubicBezTo>
                    <a:pt x="552514" y="13226"/>
                    <a:pt x="530361" y="7394"/>
                    <a:pt x="512574" y="19162"/>
                  </a:cubicBezTo>
                  <a:cubicBezTo>
                    <a:pt x="494841" y="30929"/>
                    <a:pt x="468800" y="27597"/>
                    <a:pt x="454795" y="11768"/>
                  </a:cubicBezTo>
                  <a:cubicBezTo>
                    <a:pt x="447765" y="3957"/>
                    <a:pt x="438499" y="0"/>
                    <a:pt x="429233" y="0"/>
                  </a:cubicBezTo>
                  <a:cubicBezTo>
                    <a:pt x="419967" y="0"/>
                    <a:pt x="410701" y="3957"/>
                    <a:pt x="403725" y="11872"/>
                  </a:cubicBezTo>
                  <a:cubicBezTo>
                    <a:pt x="389613" y="27701"/>
                    <a:pt x="363625" y="31034"/>
                    <a:pt x="345892" y="19266"/>
                  </a:cubicBezTo>
                  <a:cubicBezTo>
                    <a:pt x="328159" y="7498"/>
                    <a:pt x="305952" y="13330"/>
                    <a:pt x="296580" y="32127"/>
                  </a:cubicBezTo>
                  <a:cubicBezTo>
                    <a:pt x="287207" y="50976"/>
                    <a:pt x="262977" y="60817"/>
                    <a:pt x="242688" y="53996"/>
                  </a:cubicBezTo>
                  <a:cubicBezTo>
                    <a:pt x="222451" y="47175"/>
                    <a:pt x="202535" y="58370"/>
                    <a:pt x="198541" y="78938"/>
                  </a:cubicBezTo>
                  <a:cubicBezTo>
                    <a:pt x="194440" y="99505"/>
                    <a:pt x="173672" y="115178"/>
                    <a:pt x="152317" y="113720"/>
                  </a:cubicBezTo>
                  <a:cubicBezTo>
                    <a:pt x="130963" y="112210"/>
                    <a:pt x="114720" y="128091"/>
                    <a:pt x="116212" y="149023"/>
                  </a:cubicBezTo>
                  <a:cubicBezTo>
                    <a:pt x="117703" y="169955"/>
                    <a:pt x="101780" y="190263"/>
                    <a:pt x="80692" y="194220"/>
                  </a:cubicBezTo>
                  <a:cubicBezTo>
                    <a:pt x="59657" y="198177"/>
                    <a:pt x="48154" y="217599"/>
                    <a:pt x="55130" y="237438"/>
                  </a:cubicBezTo>
                  <a:cubicBezTo>
                    <a:pt x="62106" y="257172"/>
                    <a:pt x="52042" y="280864"/>
                    <a:pt x="32817" y="290080"/>
                  </a:cubicBezTo>
                  <a:cubicBezTo>
                    <a:pt x="13540" y="299192"/>
                    <a:pt x="7575" y="320905"/>
                    <a:pt x="19610" y="338245"/>
                  </a:cubicBezTo>
                  <a:cubicBezTo>
                    <a:pt x="31646" y="355584"/>
                    <a:pt x="28237" y="381046"/>
                    <a:pt x="12102" y="394792"/>
                  </a:cubicBezTo>
                  <a:cubicBezTo>
                    <a:pt x="-4034" y="408539"/>
                    <a:pt x="-4034" y="431033"/>
                    <a:pt x="12102" y="444779"/>
                  </a:cubicBezTo>
                  <a:cubicBezTo>
                    <a:pt x="28237" y="458473"/>
                    <a:pt x="31646" y="483936"/>
                    <a:pt x="19610" y="501275"/>
                  </a:cubicBezTo>
                  <a:cubicBezTo>
                    <a:pt x="7575" y="518614"/>
                    <a:pt x="13540" y="540327"/>
                    <a:pt x="32764" y="549491"/>
                  </a:cubicBezTo>
                  <a:cubicBezTo>
                    <a:pt x="52042" y="558655"/>
                    <a:pt x="62106" y="582347"/>
                    <a:pt x="55130" y="602186"/>
                  </a:cubicBezTo>
                  <a:cubicBezTo>
                    <a:pt x="48154" y="621972"/>
                    <a:pt x="59604" y="641446"/>
                    <a:pt x="80638" y="645351"/>
                  </a:cubicBezTo>
                  <a:cubicBezTo>
                    <a:pt x="101727" y="649309"/>
                    <a:pt x="117703" y="669616"/>
                    <a:pt x="116158" y="690548"/>
                  </a:cubicBezTo>
                  <a:cubicBezTo>
                    <a:pt x="114667" y="711428"/>
                    <a:pt x="130856" y="727309"/>
                    <a:pt x="152264" y="725851"/>
                  </a:cubicBezTo>
                  <a:cubicBezTo>
                    <a:pt x="173672" y="724393"/>
                    <a:pt x="194440" y="739962"/>
                    <a:pt x="198488" y="760582"/>
                  </a:cubicBezTo>
                  <a:cubicBezTo>
                    <a:pt x="198701" y="761831"/>
                    <a:pt x="199499" y="762664"/>
                    <a:pt x="199872" y="763810"/>
                  </a:cubicBezTo>
                  <a:cubicBezTo>
                    <a:pt x="205410" y="782086"/>
                    <a:pt x="223623" y="791980"/>
                    <a:pt x="242688" y="785523"/>
                  </a:cubicBezTo>
                  <a:cubicBezTo>
                    <a:pt x="262924" y="778702"/>
                    <a:pt x="287207" y="788543"/>
                    <a:pt x="296580" y="807392"/>
                  </a:cubicBezTo>
                  <a:cubicBezTo>
                    <a:pt x="305952" y="826242"/>
                    <a:pt x="328159" y="832073"/>
                    <a:pt x="345892" y="820306"/>
                  </a:cubicBezTo>
                  <a:cubicBezTo>
                    <a:pt x="352868" y="815671"/>
                    <a:pt x="361122" y="814057"/>
                    <a:pt x="369483" y="813901"/>
                  </a:cubicBezTo>
                  <a:cubicBezTo>
                    <a:pt x="382317" y="813745"/>
                    <a:pt x="395204" y="818067"/>
                    <a:pt x="403725" y="827647"/>
                  </a:cubicBezTo>
                  <a:cubicBezTo>
                    <a:pt x="410754" y="835562"/>
                    <a:pt x="420020" y="839519"/>
                    <a:pt x="429233" y="839519"/>
                  </a:cubicBezTo>
                  <a:cubicBezTo>
                    <a:pt x="432908" y="839519"/>
                    <a:pt x="436422" y="838426"/>
                    <a:pt x="439937" y="837176"/>
                  </a:cubicBezTo>
                  <a:cubicBezTo>
                    <a:pt x="445316" y="835302"/>
                    <a:pt x="450481" y="832438"/>
                    <a:pt x="454741" y="827647"/>
                  </a:cubicBezTo>
                  <a:cubicBezTo>
                    <a:pt x="468800" y="811870"/>
                    <a:pt x="494788" y="808486"/>
                    <a:pt x="512521" y="820254"/>
                  </a:cubicBezTo>
                  <a:cubicBezTo>
                    <a:pt x="530308" y="832021"/>
                    <a:pt x="552461" y="826242"/>
                    <a:pt x="561833" y="807340"/>
                  </a:cubicBezTo>
                  <a:cubicBezTo>
                    <a:pt x="571206" y="788491"/>
                    <a:pt x="595489" y="778650"/>
                    <a:pt x="615725" y="785471"/>
                  </a:cubicBezTo>
                  <a:cubicBezTo>
                    <a:pt x="631169" y="790730"/>
                    <a:pt x="646346" y="785263"/>
                    <a:pt x="654440" y="773287"/>
                  </a:cubicBezTo>
                  <a:cubicBezTo>
                    <a:pt x="656943" y="769590"/>
                    <a:pt x="658914" y="765372"/>
                    <a:pt x="659872" y="760530"/>
                  </a:cubicBezTo>
                  <a:cubicBezTo>
                    <a:pt x="663920" y="739962"/>
                    <a:pt x="684688" y="724341"/>
                    <a:pt x="706043" y="725799"/>
                  </a:cubicBezTo>
                  <a:cubicBezTo>
                    <a:pt x="727450" y="727257"/>
                    <a:pt x="743693" y="711376"/>
                    <a:pt x="742202" y="690496"/>
                  </a:cubicBezTo>
                  <a:cubicBezTo>
                    <a:pt x="740711" y="669616"/>
                    <a:pt x="756633" y="649309"/>
                    <a:pt x="777721" y="645299"/>
                  </a:cubicBezTo>
                  <a:cubicBezTo>
                    <a:pt x="798756" y="641342"/>
                    <a:pt x="810259" y="621920"/>
                    <a:pt x="803230" y="602134"/>
                  </a:cubicBezTo>
                  <a:cubicBezTo>
                    <a:pt x="796253" y="582295"/>
                    <a:pt x="806318" y="558603"/>
                    <a:pt x="825543" y="549439"/>
                  </a:cubicBezTo>
                  <a:cubicBezTo>
                    <a:pt x="844820" y="540275"/>
                    <a:pt x="850731" y="518562"/>
                    <a:pt x="838749" y="501223"/>
                  </a:cubicBezTo>
                  <a:cubicBezTo>
                    <a:pt x="826714" y="483883"/>
                    <a:pt x="830122" y="458421"/>
                    <a:pt x="846311" y="444727"/>
                  </a:cubicBezTo>
                  <a:cubicBezTo>
                    <a:pt x="862553" y="430981"/>
                    <a:pt x="862553" y="408539"/>
                    <a:pt x="846365" y="394792"/>
                  </a:cubicBezTo>
                  <a:close/>
                  <a:moveTo>
                    <a:pt x="630583" y="676333"/>
                  </a:moveTo>
                  <a:cubicBezTo>
                    <a:pt x="583561" y="711115"/>
                    <a:pt x="526953" y="734182"/>
                    <a:pt x="465073" y="740639"/>
                  </a:cubicBezTo>
                  <a:cubicBezTo>
                    <a:pt x="453304" y="741837"/>
                    <a:pt x="441375" y="742566"/>
                    <a:pt x="429233" y="742566"/>
                  </a:cubicBezTo>
                  <a:cubicBezTo>
                    <a:pt x="401701" y="742566"/>
                    <a:pt x="375075" y="738973"/>
                    <a:pt x="349513" y="732829"/>
                  </a:cubicBezTo>
                  <a:cubicBezTo>
                    <a:pt x="302864" y="721686"/>
                    <a:pt x="260101" y="701118"/>
                    <a:pt x="223517" y="673157"/>
                  </a:cubicBezTo>
                  <a:cubicBezTo>
                    <a:pt x="146193" y="614058"/>
                    <a:pt x="96401" y="522623"/>
                    <a:pt x="96401" y="419734"/>
                  </a:cubicBezTo>
                  <a:cubicBezTo>
                    <a:pt x="96401" y="241447"/>
                    <a:pt x="245404" y="96902"/>
                    <a:pt x="429180" y="96902"/>
                  </a:cubicBezTo>
                  <a:cubicBezTo>
                    <a:pt x="612956" y="96902"/>
                    <a:pt x="761958" y="241447"/>
                    <a:pt x="761958" y="419734"/>
                  </a:cubicBezTo>
                  <a:cubicBezTo>
                    <a:pt x="762012" y="524550"/>
                    <a:pt x="710303" y="617390"/>
                    <a:pt x="630583" y="676333"/>
                  </a:cubicBezTo>
                  <a:close/>
                </a:path>
              </a:pathLst>
            </a:custGeom>
            <a:grpFill/>
            <a:ln w="53181" cap="flat">
              <a:noFill/>
              <a:prstDash val="solid"/>
              <a:miter/>
            </a:ln>
          </p:spPr>
          <p:txBody>
            <a:bodyPr/>
            <a:lstStyle/>
            <a:p>
              <a:endParaRPr lang="fr-FR"/>
            </a:p>
          </p:txBody>
        </p:sp>
        <p:sp>
          <p:nvSpPr>
            <p:cNvPr id="99" name="Forme libre 98">
              <a:extLst>
                <a:ext uri="{FF2B5EF4-FFF2-40B4-BE49-F238E27FC236}">
                  <a16:creationId xmlns:a16="http://schemas.microsoft.com/office/drawing/2014/main" id="{FD3C5E9D-CED7-3BC1-2CD3-0C94F083D536}"/>
                </a:ext>
              </a:extLst>
            </p:cNvPr>
            <p:cNvSpPr/>
            <p:nvPr/>
          </p:nvSpPr>
          <p:spPr>
            <a:xfrm>
              <a:off x="6317532" y="-55698"/>
              <a:ext cx="587914" cy="570266"/>
            </a:xfrm>
            <a:custGeom>
              <a:avLst/>
              <a:gdLst>
                <a:gd name="csX0" fmla="*/ 293957 w 587914"/>
                <a:gd name="csY0" fmla="*/ 0 h 570266"/>
                <a:gd name="csX1" fmla="*/ 0 w 587914"/>
                <a:gd name="csY1" fmla="*/ 285134 h 570266"/>
                <a:gd name="csX2" fmla="*/ 293957 w 587914"/>
                <a:gd name="csY2" fmla="*/ 570267 h 570266"/>
                <a:gd name="csX3" fmla="*/ 587914 w 587914"/>
                <a:gd name="csY3" fmla="*/ 285134 h 570266"/>
                <a:gd name="csX4" fmla="*/ 293957 w 587914"/>
                <a:gd name="csY4" fmla="*/ 0 h 570266"/>
                <a:gd name="csX5" fmla="*/ 399451 w 587914"/>
                <a:gd name="csY5" fmla="*/ 146420 h 570266"/>
                <a:gd name="csX6" fmla="*/ 399451 w 587914"/>
                <a:gd name="csY6" fmla="*/ 146420 h 570266"/>
                <a:gd name="csX7" fmla="*/ 399345 w 587914"/>
                <a:gd name="csY7" fmla="*/ 146420 h 570266"/>
                <a:gd name="csX8" fmla="*/ 399451 w 587914"/>
                <a:gd name="csY8" fmla="*/ 146420 h 570266"/>
                <a:gd name="csX9" fmla="*/ 384594 w 587914"/>
                <a:gd name="csY9" fmla="*/ 330434 h 570266"/>
                <a:gd name="csX10" fmla="*/ 430072 w 587914"/>
                <a:gd name="csY10" fmla="*/ 487216 h 570266"/>
                <a:gd name="csX11" fmla="*/ 294916 w 587914"/>
                <a:gd name="csY11" fmla="*/ 395625 h 570266"/>
                <a:gd name="csX12" fmla="*/ 155499 w 587914"/>
                <a:gd name="csY12" fmla="*/ 487945 h 570266"/>
                <a:gd name="csX13" fmla="*/ 206036 w 587914"/>
                <a:gd name="csY13" fmla="*/ 325592 h 570266"/>
                <a:gd name="csX14" fmla="*/ 68750 w 587914"/>
                <a:gd name="csY14" fmla="*/ 224941 h 570266"/>
                <a:gd name="csX15" fmla="*/ 239532 w 587914"/>
                <a:gd name="csY15" fmla="*/ 224941 h 570266"/>
                <a:gd name="csX16" fmla="*/ 294117 w 587914"/>
                <a:gd name="csY16" fmla="*/ 67378 h 570266"/>
                <a:gd name="csX17" fmla="*/ 350991 w 587914"/>
                <a:gd name="csY17" fmla="*/ 224681 h 570266"/>
                <a:gd name="csX18" fmla="*/ 519111 w 587914"/>
                <a:gd name="csY18" fmla="*/ 224681 h 570266"/>
                <a:gd name="csX19" fmla="*/ 384594 w 587914"/>
                <a:gd name="csY19" fmla="*/ 330434 h 5702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587914" h="570266">
                  <a:moveTo>
                    <a:pt x="293957" y="0"/>
                  </a:moveTo>
                  <a:cubicBezTo>
                    <a:pt x="131642" y="0"/>
                    <a:pt x="0" y="127675"/>
                    <a:pt x="0" y="285134"/>
                  </a:cubicBezTo>
                  <a:cubicBezTo>
                    <a:pt x="0" y="442592"/>
                    <a:pt x="131588" y="570267"/>
                    <a:pt x="293957" y="570267"/>
                  </a:cubicBezTo>
                  <a:cubicBezTo>
                    <a:pt x="456326" y="570267"/>
                    <a:pt x="587914" y="442592"/>
                    <a:pt x="587914" y="285134"/>
                  </a:cubicBezTo>
                  <a:cubicBezTo>
                    <a:pt x="587914" y="127675"/>
                    <a:pt x="456272" y="0"/>
                    <a:pt x="293957" y="0"/>
                  </a:cubicBezTo>
                  <a:close/>
                  <a:moveTo>
                    <a:pt x="399451" y="146420"/>
                  </a:moveTo>
                  <a:lnTo>
                    <a:pt x="399451" y="146420"/>
                  </a:lnTo>
                  <a:lnTo>
                    <a:pt x="399345" y="146420"/>
                  </a:lnTo>
                  <a:lnTo>
                    <a:pt x="399451" y="146420"/>
                  </a:lnTo>
                  <a:close/>
                  <a:moveTo>
                    <a:pt x="384594" y="330434"/>
                  </a:moveTo>
                  <a:lnTo>
                    <a:pt x="430072" y="487216"/>
                  </a:lnTo>
                  <a:lnTo>
                    <a:pt x="294916" y="395625"/>
                  </a:lnTo>
                  <a:lnTo>
                    <a:pt x="155499" y="487945"/>
                  </a:lnTo>
                  <a:lnTo>
                    <a:pt x="206036" y="325592"/>
                  </a:lnTo>
                  <a:lnTo>
                    <a:pt x="68750" y="224941"/>
                  </a:lnTo>
                  <a:lnTo>
                    <a:pt x="239532" y="224941"/>
                  </a:lnTo>
                  <a:lnTo>
                    <a:pt x="294117" y="67378"/>
                  </a:lnTo>
                  <a:lnTo>
                    <a:pt x="350991" y="224681"/>
                  </a:lnTo>
                  <a:lnTo>
                    <a:pt x="519111" y="224681"/>
                  </a:lnTo>
                  <a:lnTo>
                    <a:pt x="384594" y="330434"/>
                  </a:lnTo>
                  <a:close/>
                </a:path>
              </a:pathLst>
            </a:custGeom>
            <a:grpFill/>
            <a:ln w="53181" cap="flat">
              <a:noFill/>
              <a:prstDash val="solid"/>
              <a:miter/>
            </a:ln>
          </p:spPr>
          <p:txBody>
            <a:bodyPr/>
            <a:lstStyle/>
            <a:p>
              <a:endParaRPr lang="fr-FR"/>
            </a:p>
          </p:txBody>
        </p:sp>
        <p:sp>
          <p:nvSpPr>
            <p:cNvPr id="100" name="Forme libre 99">
              <a:extLst>
                <a:ext uri="{FF2B5EF4-FFF2-40B4-BE49-F238E27FC236}">
                  <a16:creationId xmlns:a16="http://schemas.microsoft.com/office/drawing/2014/main" id="{7742E2F9-2A0A-C305-E13F-1B636B99DF9A}"/>
                </a:ext>
              </a:extLst>
            </p:cNvPr>
            <p:cNvSpPr/>
            <p:nvPr/>
          </p:nvSpPr>
          <p:spPr>
            <a:xfrm>
              <a:off x="6716877" y="90721"/>
              <a:ext cx="106" cy="52069"/>
            </a:xfrm>
            <a:custGeom>
              <a:avLst/>
              <a:gdLst>
                <a:gd name="csX0" fmla="*/ 106 w 106"/>
                <a:gd name="csY0" fmla="*/ 0 h 52069"/>
                <a:gd name="csX1" fmla="*/ 0 w 106"/>
                <a:gd name="csY1" fmla="*/ 0 h 52069"/>
                <a:gd name="csX2" fmla="*/ 106 w 106"/>
                <a:gd name="csY2" fmla="*/ 0 h 52069"/>
              </a:gdLst>
              <a:ahLst/>
              <a:cxnLst>
                <a:cxn ang="0">
                  <a:pos x="csX0" y="csY0"/>
                </a:cxn>
                <a:cxn ang="0">
                  <a:pos x="csX1" y="csY1"/>
                </a:cxn>
                <a:cxn ang="0">
                  <a:pos x="csX2" y="csY2"/>
                </a:cxn>
              </a:cxnLst>
              <a:rect l="l" t="t" r="r" b="b"/>
              <a:pathLst>
                <a:path w="106" h="52069">
                  <a:moveTo>
                    <a:pt x="106" y="0"/>
                  </a:moveTo>
                  <a:lnTo>
                    <a:pt x="0" y="0"/>
                  </a:lnTo>
                  <a:lnTo>
                    <a:pt x="106" y="0"/>
                  </a:lnTo>
                  <a:close/>
                </a:path>
              </a:pathLst>
            </a:custGeom>
            <a:grpFill/>
            <a:ln w="53181" cap="flat">
              <a:noFill/>
              <a:prstDash val="solid"/>
              <a:miter/>
            </a:ln>
          </p:spPr>
          <p:txBody>
            <a:bodyPr/>
            <a:lstStyle/>
            <a:p>
              <a:endParaRPr lang="fr-FR"/>
            </a:p>
          </p:txBody>
        </p:sp>
      </p:grpSp>
    </p:spTree>
    <p:extLst>
      <p:ext uri="{BB962C8B-B14F-4D97-AF65-F5344CB8AC3E}">
        <p14:creationId xmlns:p14="http://schemas.microsoft.com/office/powerpoint/2010/main" val="100749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5561194D-4595-BC13-DC40-D760373499BA}"/>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15" name="Forme libre : forme 5">
              <a:extLst>
                <a:ext uri="{FF2B5EF4-FFF2-40B4-BE49-F238E27FC236}">
                  <a16:creationId xmlns:a16="http://schemas.microsoft.com/office/drawing/2014/main" id="{9B23FF54-024B-61E5-A951-181D04E52540}"/>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6" name="Forme libre : forme 6">
              <a:extLst>
                <a:ext uri="{FF2B5EF4-FFF2-40B4-BE49-F238E27FC236}">
                  <a16:creationId xmlns:a16="http://schemas.microsoft.com/office/drawing/2014/main" id="{668F2A47-B364-88A9-DBCB-C4176E5DB2F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7" name="Forme libre : forme 7">
              <a:extLst>
                <a:ext uri="{FF2B5EF4-FFF2-40B4-BE49-F238E27FC236}">
                  <a16:creationId xmlns:a16="http://schemas.microsoft.com/office/drawing/2014/main" id="{1D39DA2F-15D8-D0FD-C11B-EB397F33050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2" name="Image 1" descr="Une image contenant carte, capture d’écran&#10;&#10;Le contenu généré par l’IA peut être incorrect.">
            <a:extLst>
              <a:ext uri="{FF2B5EF4-FFF2-40B4-BE49-F238E27FC236}">
                <a16:creationId xmlns:a16="http://schemas.microsoft.com/office/drawing/2014/main" id="{2463C9FC-66F3-36E3-DEEF-2AAF38CF0414}"/>
              </a:ext>
            </a:extLst>
          </p:cNvPr>
          <p:cNvPicPr>
            <a:picLocks noChangeAspect="1"/>
          </p:cNvPicPr>
          <p:nvPr/>
        </p:nvPicPr>
        <p:blipFill>
          <a:blip r:embed="rId2"/>
          <a:stretch>
            <a:fillRect/>
          </a:stretch>
        </p:blipFill>
        <p:spPr>
          <a:xfrm>
            <a:off x="2972912" y="569997"/>
            <a:ext cx="6246174" cy="5718004"/>
          </a:xfrm>
          <a:prstGeom prst="roundRect">
            <a:avLst>
              <a:gd name="adj" fmla="val 3306"/>
            </a:avLst>
          </a:prstGeom>
          <a:ln w="6350">
            <a:solidFill>
              <a:srgbClr val="283F68"/>
            </a:solidFill>
          </a:ln>
        </p:spPr>
      </p:pic>
      <p:sp>
        <p:nvSpPr>
          <p:cNvPr id="7" name="Rectangle : avec coins arrondis en haut 6">
            <a:extLst>
              <a:ext uri="{FF2B5EF4-FFF2-40B4-BE49-F238E27FC236}">
                <a16:creationId xmlns:a16="http://schemas.microsoft.com/office/drawing/2014/main" id="{83A6E536-07B7-3043-B6FE-B50F7C81DC3E}"/>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8" name="Slide Number Placeholder 24">
            <a:extLst>
              <a:ext uri="{FF2B5EF4-FFF2-40B4-BE49-F238E27FC236}">
                <a16:creationId xmlns:a16="http://schemas.microsoft.com/office/drawing/2014/main" id="{DE978582-AEA6-9075-DB46-D2DD710C24B2}"/>
              </a:ext>
            </a:extLst>
          </p:cNvPr>
          <p:cNvSpPr txBox="1">
            <a:spLocks/>
          </p:cNvSpPr>
          <p:nvPr/>
        </p:nvSpPr>
        <p:spPr>
          <a:xfrm>
            <a:off x="11220138" y="6415578"/>
            <a:ext cx="376823"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9" name="object 4">
            <a:extLst>
              <a:ext uri="{FF2B5EF4-FFF2-40B4-BE49-F238E27FC236}">
                <a16:creationId xmlns:a16="http://schemas.microsoft.com/office/drawing/2014/main" id="{57AF0EA0-99FB-3DD8-DDD1-DB638D8D9C03}"/>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grpSp>
        <p:nvGrpSpPr>
          <p:cNvPr id="10" name="Groupe 9">
            <a:extLst>
              <a:ext uri="{FF2B5EF4-FFF2-40B4-BE49-F238E27FC236}">
                <a16:creationId xmlns:a16="http://schemas.microsoft.com/office/drawing/2014/main" id="{FD023838-28C0-946F-0365-E439A49DBCD1}"/>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1" name="Forme libre : forme 5">
              <a:extLst>
                <a:ext uri="{FF2B5EF4-FFF2-40B4-BE49-F238E27FC236}">
                  <a16:creationId xmlns:a16="http://schemas.microsoft.com/office/drawing/2014/main" id="{123BFD26-229A-275A-BC58-3B804112ECD0}"/>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2" name="Forme libre : forme 6">
              <a:extLst>
                <a:ext uri="{FF2B5EF4-FFF2-40B4-BE49-F238E27FC236}">
                  <a16:creationId xmlns:a16="http://schemas.microsoft.com/office/drawing/2014/main" id="{6E3FFB8D-C100-3C3D-9AC7-771605A74F7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3" name="Forme libre : forme 7">
              <a:extLst>
                <a:ext uri="{FF2B5EF4-FFF2-40B4-BE49-F238E27FC236}">
                  <a16:creationId xmlns:a16="http://schemas.microsoft.com/office/drawing/2014/main" id="{233396F7-DCD0-C675-283E-CC88B44A1C81}"/>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Tree>
    <p:extLst>
      <p:ext uri="{BB962C8B-B14F-4D97-AF65-F5344CB8AC3E}">
        <p14:creationId xmlns:p14="http://schemas.microsoft.com/office/powerpoint/2010/main" val="369004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D272-C52B-0815-8B95-65197133532B}"/>
            </a:ext>
          </a:extLst>
        </p:cNvPr>
        <p:cNvGrpSpPr/>
        <p:nvPr/>
      </p:nvGrpSpPr>
      <p:grpSpPr>
        <a:xfrm>
          <a:off x="0" y="0"/>
          <a:ext cx="0" cy="0"/>
          <a:chOff x="0" y="0"/>
          <a:chExt cx="0" cy="0"/>
        </a:xfrm>
      </p:grpSpPr>
      <p:grpSp>
        <p:nvGrpSpPr>
          <p:cNvPr id="41" name="Groupe 40">
            <a:extLst>
              <a:ext uri="{FF2B5EF4-FFF2-40B4-BE49-F238E27FC236}">
                <a16:creationId xmlns:a16="http://schemas.microsoft.com/office/drawing/2014/main" id="{67C5CD0C-148C-66A5-F88A-9E271A2EF09C}"/>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42" name="Forme libre : forme 5">
              <a:extLst>
                <a:ext uri="{FF2B5EF4-FFF2-40B4-BE49-F238E27FC236}">
                  <a16:creationId xmlns:a16="http://schemas.microsoft.com/office/drawing/2014/main" id="{08F05D5B-84C7-0593-379D-4CB216B47FBC}"/>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43" name="Forme libre : forme 6">
              <a:extLst>
                <a:ext uri="{FF2B5EF4-FFF2-40B4-BE49-F238E27FC236}">
                  <a16:creationId xmlns:a16="http://schemas.microsoft.com/office/drawing/2014/main" id="{B171E2CA-1238-E609-9BC1-A3E447E7EC3E}"/>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44" name="Forme libre : forme 7">
              <a:extLst>
                <a:ext uri="{FF2B5EF4-FFF2-40B4-BE49-F238E27FC236}">
                  <a16:creationId xmlns:a16="http://schemas.microsoft.com/office/drawing/2014/main" id="{13859A35-E519-B9C3-C140-66629C4153B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66E14726-550E-8D7C-E537-1D2C4F4535A0}"/>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109CB228-B660-2784-5464-46B5ABA06992}"/>
              </a:ext>
            </a:extLst>
          </p:cNvPr>
          <p:cNvSpPr txBox="1">
            <a:spLocks/>
          </p:cNvSpPr>
          <p:nvPr/>
        </p:nvSpPr>
        <p:spPr>
          <a:xfrm>
            <a:off x="11198578" y="6415578"/>
            <a:ext cx="398383"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D295E2C6-FFBF-6591-7036-6C15BD6752B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8016E6D1-A969-B043-E031-C73292FD3A13}"/>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2E4A2EA-C7D9-FDCF-0F93-C2B353E1CC29}"/>
              </a:ext>
            </a:extLst>
          </p:cNvPr>
          <p:cNvSpPr/>
          <p:nvPr/>
        </p:nvSpPr>
        <p:spPr>
          <a:xfrm>
            <a:off x="918610" y="685997"/>
            <a:ext cx="29131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SITE</a:t>
            </a:r>
          </a:p>
        </p:txBody>
      </p:sp>
      <p:grpSp>
        <p:nvGrpSpPr>
          <p:cNvPr id="15" name="Groupe 14">
            <a:extLst>
              <a:ext uri="{FF2B5EF4-FFF2-40B4-BE49-F238E27FC236}">
                <a16:creationId xmlns:a16="http://schemas.microsoft.com/office/drawing/2014/main" id="{443C55C4-45D0-A41F-A109-88346923051A}"/>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9FB9E17D-2FCB-25D2-0052-2ED8A1901BE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E315F8C6-66E2-B7F7-BB4C-75D36BE27F03}"/>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01600FDC-C51C-A727-B12E-9697285220A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CF921CEF-6038-03D9-CEBB-7A4BFB312F67}"/>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APRES</a:t>
            </a:r>
          </a:p>
        </p:txBody>
      </p:sp>
      <p:sp>
        <p:nvSpPr>
          <p:cNvPr id="9" name="ZoneTexte 8">
            <a:extLst>
              <a:ext uri="{FF2B5EF4-FFF2-40B4-BE49-F238E27FC236}">
                <a16:creationId xmlns:a16="http://schemas.microsoft.com/office/drawing/2014/main" id="{20CFD36C-A4D0-A70E-9618-C0907FBCEDD6}"/>
              </a:ext>
            </a:extLst>
          </p:cNvPr>
          <p:cNvSpPr txBox="1"/>
          <p:nvPr/>
        </p:nvSpPr>
        <p:spPr>
          <a:xfrm>
            <a:off x="918610" y="2038562"/>
            <a:ext cx="6069212" cy="338554"/>
          </a:xfrm>
          <a:prstGeom prst="rect">
            <a:avLst/>
          </a:prstGeom>
          <a:noFill/>
        </p:spPr>
        <p:txBody>
          <a:bodyPr wrap="square">
            <a:spAutoFit/>
          </a:bodyPr>
          <a:lstStyle/>
          <a:p>
            <a:r>
              <a:rPr lang="fr-FR" sz="1600" dirty="0">
                <a:latin typeface="Montserrat Light" pitchFamily="2" charset="77"/>
              </a:rPr>
              <a:t>Certification </a:t>
            </a:r>
            <a:r>
              <a:rPr lang="fr-FR" sz="1600" b="1" dirty="0" err="1">
                <a:solidFill>
                  <a:srgbClr val="283F68"/>
                </a:solidFill>
                <a:latin typeface="Montserrat Light" pitchFamily="2" charset="77"/>
              </a:rPr>
              <a:t>Breeam</a:t>
            </a:r>
            <a:r>
              <a:rPr lang="fr-FR" sz="1600" b="1" dirty="0">
                <a:solidFill>
                  <a:srgbClr val="283F68"/>
                </a:solidFill>
                <a:latin typeface="Montserrat Light" pitchFamily="2" charset="77"/>
              </a:rPr>
              <a:t> Excellent </a:t>
            </a:r>
            <a:r>
              <a:rPr lang="fr-FR" sz="1600" dirty="0">
                <a:latin typeface="Montserrat Light" pitchFamily="2" charset="77"/>
              </a:rPr>
              <a:t>du nouveau bâtiment </a:t>
            </a:r>
          </a:p>
        </p:txBody>
      </p:sp>
      <p:grpSp>
        <p:nvGrpSpPr>
          <p:cNvPr id="20" name="Groupe 19">
            <a:extLst>
              <a:ext uri="{FF2B5EF4-FFF2-40B4-BE49-F238E27FC236}">
                <a16:creationId xmlns:a16="http://schemas.microsoft.com/office/drawing/2014/main" id="{E9613F53-4C06-31D1-8105-1248EB97B218}"/>
              </a:ext>
            </a:extLst>
          </p:cNvPr>
          <p:cNvGrpSpPr>
            <a:grpSpLocks noChangeAspect="1"/>
          </p:cNvGrpSpPr>
          <p:nvPr/>
        </p:nvGrpSpPr>
        <p:grpSpPr>
          <a:xfrm>
            <a:off x="10109142" y="245375"/>
            <a:ext cx="1706459" cy="2294626"/>
            <a:chOff x="469102" y="2797906"/>
            <a:chExt cx="1778193" cy="2391084"/>
          </a:xfrm>
        </p:grpSpPr>
        <p:grpSp>
          <p:nvGrpSpPr>
            <p:cNvPr id="21" name="Groupe 20">
              <a:extLst>
                <a:ext uri="{FF2B5EF4-FFF2-40B4-BE49-F238E27FC236}">
                  <a16:creationId xmlns:a16="http://schemas.microsoft.com/office/drawing/2014/main" id="{FCA62C1F-7DC5-B564-AE74-306528408639}"/>
                </a:ext>
              </a:extLst>
            </p:cNvPr>
            <p:cNvGrpSpPr/>
            <p:nvPr/>
          </p:nvGrpSpPr>
          <p:grpSpPr>
            <a:xfrm>
              <a:off x="587342" y="4045127"/>
              <a:ext cx="1541713" cy="946651"/>
              <a:chOff x="774094" y="4035320"/>
              <a:chExt cx="1541713" cy="946651"/>
            </a:xfrm>
          </p:grpSpPr>
          <p:pic>
            <p:nvPicPr>
              <p:cNvPr id="24" name="Graphique 23" descr="Évaluation 3 étoiles avec un remplissage uni">
                <a:extLst>
                  <a:ext uri="{FF2B5EF4-FFF2-40B4-BE49-F238E27FC236}">
                    <a16:creationId xmlns:a16="http://schemas.microsoft.com/office/drawing/2014/main" id="{0EFCBD9A-5C7A-8E14-0E47-20B0D2244D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94" y="4035320"/>
                <a:ext cx="946645" cy="946649"/>
              </a:xfrm>
              <a:prstGeom prst="rect">
                <a:avLst/>
              </a:prstGeom>
            </p:spPr>
          </p:pic>
          <p:pic>
            <p:nvPicPr>
              <p:cNvPr id="25" name="Graphique 24" descr="Étoile d'évaluation avec un remplissage uni">
                <a:extLst>
                  <a:ext uri="{FF2B5EF4-FFF2-40B4-BE49-F238E27FC236}">
                    <a16:creationId xmlns:a16="http://schemas.microsoft.com/office/drawing/2014/main" id="{5141030B-609B-97F9-6E3F-0D9F2E297C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163" y="4035320"/>
                <a:ext cx="946644" cy="946651"/>
              </a:xfrm>
              <a:prstGeom prst="rect">
                <a:avLst/>
              </a:prstGeom>
            </p:spPr>
          </p:pic>
        </p:grpSp>
        <p:sp>
          <p:nvSpPr>
            <p:cNvPr id="22" name="ZoneTexte 21">
              <a:extLst>
                <a:ext uri="{FF2B5EF4-FFF2-40B4-BE49-F238E27FC236}">
                  <a16:creationId xmlns:a16="http://schemas.microsoft.com/office/drawing/2014/main" id="{83AE22B3-BFD8-B8EF-FD74-DE18D1DD4AB1}"/>
                </a:ext>
              </a:extLst>
            </p:cNvPr>
            <p:cNvSpPr txBox="1"/>
            <p:nvPr/>
          </p:nvSpPr>
          <p:spPr>
            <a:xfrm>
              <a:off x="469102" y="4856313"/>
              <a:ext cx="1778193" cy="332677"/>
            </a:xfrm>
            <a:prstGeom prst="rect">
              <a:avLst/>
            </a:prstGeom>
            <a:noFill/>
          </p:spPr>
          <p:txBody>
            <a:bodyPr wrap="square" rtlCol="0">
              <a:spAutoFit/>
            </a:bodyPr>
            <a:lstStyle/>
            <a:p>
              <a:pPr algn="ctr"/>
              <a:r>
                <a:rPr lang="fr-FR" sz="1400" b="1" dirty="0">
                  <a:solidFill>
                    <a:srgbClr val="283F68"/>
                  </a:solidFill>
                  <a:latin typeface="Montserrat" pitchFamily="2" charset="77"/>
                </a:rPr>
                <a:t>75,46%</a:t>
              </a:r>
            </a:p>
            <a:p>
              <a:pPr algn="ctr"/>
              <a:r>
                <a:rPr lang="fr-FR" sz="1400" b="1" dirty="0">
                  <a:solidFill>
                    <a:srgbClr val="283F68"/>
                  </a:solidFill>
                  <a:latin typeface="Montserrat" pitchFamily="2" charset="77"/>
                </a:rPr>
                <a:t>NIV. EXCELLENT</a:t>
              </a:r>
            </a:p>
          </p:txBody>
        </p:sp>
        <p:pic>
          <p:nvPicPr>
            <p:cNvPr id="23" name="Image 22" descr="Une image contenant Police, texte, logo, cercle&#10;&#10;Le contenu généré par l’IA peut être incorrect.">
              <a:extLst>
                <a:ext uri="{FF2B5EF4-FFF2-40B4-BE49-F238E27FC236}">
                  <a16:creationId xmlns:a16="http://schemas.microsoft.com/office/drawing/2014/main" id="{B9E2322C-E62D-A2A2-4B38-06CAFDAE66C3}"/>
                </a:ext>
              </a:extLst>
            </p:cNvPr>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artisticCutout/>
                      </a14:imgEffect>
                      <a14:imgEffect>
                        <a14:colorTemperature colorTemp="4700"/>
                      </a14:imgEffect>
                      <a14:imgEffect>
                        <a14:saturation sat="0"/>
                      </a14:imgEffect>
                      <a14:imgEffect>
                        <a14:brightnessContrast bright="-100000"/>
                      </a14:imgEffect>
                    </a14:imgLayer>
                  </a14:imgProps>
                </a:ext>
              </a:extLst>
            </a:blip>
            <a:stretch>
              <a:fillRect/>
            </a:stretch>
          </p:blipFill>
          <p:spPr>
            <a:xfrm>
              <a:off x="573139" y="2797906"/>
              <a:ext cx="1570119" cy="1473451"/>
            </a:xfrm>
            <a:prstGeom prst="rect">
              <a:avLst/>
            </a:prstGeom>
          </p:spPr>
        </p:pic>
      </p:grpSp>
      <p:graphicFrame>
        <p:nvGraphicFramePr>
          <p:cNvPr id="26" name="Graphique 25">
            <a:extLst>
              <a:ext uri="{FF2B5EF4-FFF2-40B4-BE49-F238E27FC236}">
                <a16:creationId xmlns:a16="http://schemas.microsoft.com/office/drawing/2014/main" id="{653C37CA-C7BB-6BF2-5F81-3B51210F5847}"/>
              </a:ext>
            </a:extLst>
          </p:cNvPr>
          <p:cNvGraphicFramePr/>
          <p:nvPr>
            <p:extLst>
              <p:ext uri="{D42A27DB-BD31-4B8C-83A1-F6EECF244321}">
                <p14:modId xmlns:p14="http://schemas.microsoft.com/office/powerpoint/2010/main" val="3521317581"/>
              </p:ext>
            </p:extLst>
          </p:nvPr>
        </p:nvGraphicFramePr>
        <p:xfrm>
          <a:off x="330595" y="2201334"/>
          <a:ext cx="11330243" cy="4127158"/>
        </p:xfrm>
        <a:graphic>
          <a:graphicData uri="http://schemas.openxmlformats.org/drawingml/2006/chart">
            <c:chart xmlns:c="http://schemas.openxmlformats.org/drawingml/2006/chart" xmlns:r="http://schemas.openxmlformats.org/officeDocument/2006/relationships" r:id="rId8"/>
          </a:graphicData>
        </a:graphic>
      </p:graphicFrame>
      <p:sp>
        <p:nvSpPr>
          <p:cNvPr id="27" name="ZoneTexte 26">
            <a:extLst>
              <a:ext uri="{FF2B5EF4-FFF2-40B4-BE49-F238E27FC236}">
                <a16:creationId xmlns:a16="http://schemas.microsoft.com/office/drawing/2014/main" id="{D39DC90B-EFC0-B6FF-C025-9897466CD88B}"/>
              </a:ext>
            </a:extLst>
          </p:cNvPr>
          <p:cNvSpPr txBox="1"/>
          <p:nvPr/>
        </p:nvSpPr>
        <p:spPr>
          <a:xfrm>
            <a:off x="1381453" y="4728879"/>
            <a:ext cx="718279" cy="307777"/>
          </a:xfrm>
          <a:prstGeom prst="rect">
            <a:avLst/>
          </a:prstGeom>
          <a:noFill/>
        </p:spPr>
        <p:txBody>
          <a:bodyPr wrap="square">
            <a:spAutoFit/>
          </a:bodyPr>
          <a:lstStyle/>
          <a:p>
            <a:pPr algn="ctr"/>
            <a:r>
              <a:rPr lang="fr-FR" sz="1400" b="1" dirty="0">
                <a:solidFill>
                  <a:srgbClr val="283F68"/>
                </a:solidFill>
                <a:latin typeface="Montserrat SemiBold" pitchFamily="2" charset="77"/>
              </a:rPr>
              <a:t>62%</a:t>
            </a:r>
          </a:p>
        </p:txBody>
      </p:sp>
      <p:sp>
        <p:nvSpPr>
          <p:cNvPr id="28" name="ZoneTexte 27">
            <a:extLst>
              <a:ext uri="{FF2B5EF4-FFF2-40B4-BE49-F238E27FC236}">
                <a16:creationId xmlns:a16="http://schemas.microsoft.com/office/drawing/2014/main" id="{FD818415-8605-3B94-534D-29CFD3F4B491}"/>
              </a:ext>
            </a:extLst>
          </p:cNvPr>
          <p:cNvSpPr txBox="1"/>
          <p:nvPr/>
        </p:nvSpPr>
        <p:spPr>
          <a:xfrm>
            <a:off x="2333101" y="4728879"/>
            <a:ext cx="718279" cy="307777"/>
          </a:xfrm>
          <a:prstGeom prst="rect">
            <a:avLst/>
          </a:prstGeom>
          <a:noFill/>
        </p:spPr>
        <p:txBody>
          <a:bodyPr wrap="square">
            <a:spAutoFit/>
          </a:bodyPr>
          <a:lstStyle/>
          <a:p>
            <a:pPr algn="ctr"/>
            <a:r>
              <a:rPr lang="fr-FR" sz="1400" b="1" dirty="0">
                <a:solidFill>
                  <a:srgbClr val="283F68"/>
                </a:solidFill>
                <a:latin typeface="Montserrat SemiBold" pitchFamily="2" charset="77"/>
              </a:rPr>
              <a:t>80%</a:t>
            </a:r>
          </a:p>
        </p:txBody>
      </p:sp>
      <p:sp>
        <p:nvSpPr>
          <p:cNvPr id="29" name="ZoneTexte 28">
            <a:extLst>
              <a:ext uri="{FF2B5EF4-FFF2-40B4-BE49-F238E27FC236}">
                <a16:creationId xmlns:a16="http://schemas.microsoft.com/office/drawing/2014/main" id="{604FCBFF-0B38-FDF2-C2B2-750A2745CEBB}"/>
              </a:ext>
            </a:extLst>
          </p:cNvPr>
          <p:cNvSpPr txBox="1"/>
          <p:nvPr/>
        </p:nvSpPr>
        <p:spPr>
          <a:xfrm>
            <a:off x="3287039" y="4728879"/>
            <a:ext cx="718279" cy="307777"/>
          </a:xfrm>
          <a:prstGeom prst="rect">
            <a:avLst/>
          </a:prstGeom>
          <a:noFill/>
        </p:spPr>
        <p:txBody>
          <a:bodyPr wrap="square">
            <a:spAutoFit/>
          </a:bodyPr>
          <a:lstStyle/>
          <a:p>
            <a:pPr algn="ctr"/>
            <a:r>
              <a:rPr lang="fr-FR" sz="1400" b="1" dirty="0">
                <a:solidFill>
                  <a:srgbClr val="283F68"/>
                </a:solidFill>
                <a:latin typeface="Montserrat SemiBold" pitchFamily="2" charset="77"/>
              </a:rPr>
              <a:t>69%</a:t>
            </a:r>
          </a:p>
        </p:txBody>
      </p:sp>
      <p:sp>
        <p:nvSpPr>
          <p:cNvPr id="30" name="ZoneTexte 29">
            <a:extLst>
              <a:ext uri="{FF2B5EF4-FFF2-40B4-BE49-F238E27FC236}">
                <a16:creationId xmlns:a16="http://schemas.microsoft.com/office/drawing/2014/main" id="{FB74ED62-577F-AFEA-FE9C-1D547621E5A7}"/>
              </a:ext>
            </a:extLst>
          </p:cNvPr>
          <p:cNvSpPr txBox="1"/>
          <p:nvPr/>
        </p:nvSpPr>
        <p:spPr>
          <a:xfrm>
            <a:off x="4224115"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50%</a:t>
            </a:r>
          </a:p>
        </p:txBody>
      </p:sp>
      <p:sp>
        <p:nvSpPr>
          <p:cNvPr id="31" name="ZoneTexte 30">
            <a:extLst>
              <a:ext uri="{FF2B5EF4-FFF2-40B4-BE49-F238E27FC236}">
                <a16:creationId xmlns:a16="http://schemas.microsoft.com/office/drawing/2014/main" id="{8948DA5D-34E4-5E9E-37F3-EAB1928E323F}"/>
              </a:ext>
            </a:extLst>
          </p:cNvPr>
          <p:cNvSpPr txBox="1"/>
          <p:nvPr/>
        </p:nvSpPr>
        <p:spPr>
          <a:xfrm>
            <a:off x="5171721"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90%</a:t>
            </a:r>
          </a:p>
        </p:txBody>
      </p:sp>
      <p:sp>
        <p:nvSpPr>
          <p:cNvPr id="36" name="ZoneTexte 35">
            <a:extLst>
              <a:ext uri="{FF2B5EF4-FFF2-40B4-BE49-F238E27FC236}">
                <a16:creationId xmlns:a16="http://schemas.microsoft.com/office/drawing/2014/main" id="{0F4ABF4B-2B79-EA41-4681-C551521623AD}"/>
              </a:ext>
            </a:extLst>
          </p:cNvPr>
          <p:cNvSpPr txBox="1"/>
          <p:nvPr/>
        </p:nvSpPr>
        <p:spPr>
          <a:xfrm>
            <a:off x="6124431"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57%</a:t>
            </a:r>
          </a:p>
        </p:txBody>
      </p:sp>
      <p:sp>
        <p:nvSpPr>
          <p:cNvPr id="37" name="ZoneTexte 36">
            <a:extLst>
              <a:ext uri="{FF2B5EF4-FFF2-40B4-BE49-F238E27FC236}">
                <a16:creationId xmlns:a16="http://schemas.microsoft.com/office/drawing/2014/main" id="{0246BFC7-F754-7538-CB14-DBCB234E2D0A}"/>
              </a:ext>
            </a:extLst>
          </p:cNvPr>
          <p:cNvSpPr txBox="1"/>
          <p:nvPr/>
        </p:nvSpPr>
        <p:spPr>
          <a:xfrm>
            <a:off x="7053747"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77%</a:t>
            </a:r>
          </a:p>
        </p:txBody>
      </p:sp>
      <p:sp>
        <p:nvSpPr>
          <p:cNvPr id="38" name="ZoneTexte 37">
            <a:extLst>
              <a:ext uri="{FF2B5EF4-FFF2-40B4-BE49-F238E27FC236}">
                <a16:creationId xmlns:a16="http://schemas.microsoft.com/office/drawing/2014/main" id="{1A3FFB9D-A002-033A-A736-AD829DD102A4}"/>
              </a:ext>
            </a:extLst>
          </p:cNvPr>
          <p:cNvSpPr txBox="1"/>
          <p:nvPr/>
        </p:nvSpPr>
        <p:spPr>
          <a:xfrm>
            <a:off x="8002812"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62%</a:t>
            </a:r>
          </a:p>
        </p:txBody>
      </p:sp>
      <p:sp>
        <p:nvSpPr>
          <p:cNvPr id="39" name="ZoneTexte 38">
            <a:extLst>
              <a:ext uri="{FF2B5EF4-FFF2-40B4-BE49-F238E27FC236}">
                <a16:creationId xmlns:a16="http://schemas.microsoft.com/office/drawing/2014/main" id="{BD761886-2C80-8DC2-0B1F-12D273A3ADD1}"/>
              </a:ext>
            </a:extLst>
          </p:cNvPr>
          <p:cNvSpPr txBox="1"/>
          <p:nvPr/>
        </p:nvSpPr>
        <p:spPr>
          <a:xfrm>
            <a:off x="8944761"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69%</a:t>
            </a:r>
          </a:p>
        </p:txBody>
      </p:sp>
      <p:sp>
        <p:nvSpPr>
          <p:cNvPr id="40" name="ZoneTexte 39">
            <a:extLst>
              <a:ext uri="{FF2B5EF4-FFF2-40B4-BE49-F238E27FC236}">
                <a16:creationId xmlns:a16="http://schemas.microsoft.com/office/drawing/2014/main" id="{89933621-51F5-D038-4F03-965D656D4D01}"/>
              </a:ext>
            </a:extLst>
          </p:cNvPr>
          <p:cNvSpPr txBox="1"/>
          <p:nvPr/>
        </p:nvSpPr>
        <p:spPr>
          <a:xfrm>
            <a:off x="9874761" y="4728879"/>
            <a:ext cx="718279" cy="307777"/>
          </a:xfrm>
          <a:prstGeom prst="rect">
            <a:avLst/>
          </a:prstGeom>
          <a:noFill/>
        </p:spPr>
        <p:txBody>
          <a:bodyPr wrap="square">
            <a:spAutoFit/>
          </a:bodyPr>
          <a:lstStyle/>
          <a:p>
            <a:pPr algn="ctr"/>
            <a:r>
              <a:rPr lang="fr-FR" sz="1400" b="1" dirty="0">
                <a:solidFill>
                  <a:schemeClr val="bg1"/>
                </a:solidFill>
                <a:latin typeface="Montserrat SemiBold" pitchFamily="2" charset="77"/>
              </a:rPr>
              <a:t>70%</a:t>
            </a:r>
          </a:p>
        </p:txBody>
      </p:sp>
    </p:spTree>
    <p:extLst>
      <p:ext uri="{BB962C8B-B14F-4D97-AF65-F5344CB8AC3E}">
        <p14:creationId xmlns:p14="http://schemas.microsoft.com/office/powerpoint/2010/main" val="281203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D1D86C63-B718-6DE4-16BF-4A6C0D16760B}"/>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0DB8F65A-51B5-FAD5-62B4-1D008739C2A3}"/>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oupe 25">
            <a:extLst>
              <a:ext uri="{FF2B5EF4-FFF2-40B4-BE49-F238E27FC236}">
                <a16:creationId xmlns:a16="http://schemas.microsoft.com/office/drawing/2014/main" id="{884131FD-6433-A349-CD81-A3EDE7BA570E}"/>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1F43B8FA-34E2-4CC1-E011-760995090675}"/>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orme libre : forme 6">
              <a:extLst>
                <a:ext uri="{FF2B5EF4-FFF2-40B4-BE49-F238E27FC236}">
                  <a16:creationId xmlns:a16="http://schemas.microsoft.com/office/drawing/2014/main" id="{875C01B6-0D1A-1B03-FE18-626880C7A39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orme libre : forme 7">
              <a:extLst>
                <a:ext uri="{FF2B5EF4-FFF2-40B4-BE49-F238E27FC236}">
                  <a16:creationId xmlns:a16="http://schemas.microsoft.com/office/drawing/2014/main" id="{6E894CAB-4E7C-1071-C0F5-2FCEA92D449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 avec coins arrondis en haut 1">
            <a:extLst>
              <a:ext uri="{FF2B5EF4-FFF2-40B4-BE49-F238E27FC236}">
                <a16:creationId xmlns:a16="http://schemas.microsoft.com/office/drawing/2014/main" id="{DA5D717F-E775-31D2-F003-34F1F1903D44}"/>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3D361346-7DC0-526A-7819-D91B9D654742}"/>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FFFB6C3D-F437-0AB0-EE77-312022E2817D}"/>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grpSp>
        <p:nvGrpSpPr>
          <p:cNvPr id="6" name="Groupe 5">
            <a:extLst>
              <a:ext uri="{FF2B5EF4-FFF2-40B4-BE49-F238E27FC236}">
                <a16:creationId xmlns:a16="http://schemas.microsoft.com/office/drawing/2014/main" id="{1B407A06-2FB4-0132-CDF6-7BC17ADC8F7F}"/>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84203CC5-AB11-F598-A3CD-0CEFF1B82265}"/>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rme libre : forme 6">
              <a:extLst>
                <a:ext uri="{FF2B5EF4-FFF2-40B4-BE49-F238E27FC236}">
                  <a16:creationId xmlns:a16="http://schemas.microsoft.com/office/drawing/2014/main" id="{A6CF119E-3B12-97A8-DE97-32B612ED9ADC}"/>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Forme libre : forme 7">
              <a:extLst>
                <a:ext uri="{FF2B5EF4-FFF2-40B4-BE49-F238E27FC236}">
                  <a16:creationId xmlns:a16="http://schemas.microsoft.com/office/drawing/2014/main" id="{A725CBDB-6430-A986-97D7-A0290442DA0B}"/>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7" name="ZoneTexte 6">
            <a:extLst>
              <a:ext uri="{FF2B5EF4-FFF2-40B4-BE49-F238E27FC236}">
                <a16:creationId xmlns:a16="http://schemas.microsoft.com/office/drawing/2014/main" id="{90BB9634-203D-2E2C-E013-48B865266398}"/>
              </a:ext>
            </a:extLst>
          </p:cNvPr>
          <p:cNvSpPr txBox="1"/>
          <p:nvPr/>
        </p:nvSpPr>
        <p:spPr>
          <a:xfrm>
            <a:off x="1082158" y="3843288"/>
            <a:ext cx="1016119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rPr>
              <a:t>SOMMAIRE</a:t>
            </a:r>
          </a:p>
        </p:txBody>
      </p:sp>
      <p:sp>
        <p:nvSpPr>
          <p:cNvPr id="16" name="Rectangle : coins arrondis 15">
            <a:extLst>
              <a:ext uri="{FF2B5EF4-FFF2-40B4-BE49-F238E27FC236}">
                <a16:creationId xmlns:a16="http://schemas.microsoft.com/office/drawing/2014/main" id="{D038F5ED-0ED0-B9D5-4B7B-67E9D2C18F55}"/>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orme libre 3">
            <a:extLst>
              <a:ext uri="{FF2B5EF4-FFF2-40B4-BE49-F238E27FC236}">
                <a16:creationId xmlns:a16="http://schemas.microsoft.com/office/drawing/2014/main" id="{57E22F8F-3902-720A-9816-448740D58548}"/>
              </a:ext>
            </a:extLst>
          </p:cNvPr>
          <p:cNvSpPr>
            <a:spLocks noChangeAspect="1"/>
          </p:cNvSpPr>
          <p:nvPr/>
        </p:nvSpPr>
        <p:spPr>
          <a:xfrm>
            <a:off x="1653163" y="2354284"/>
            <a:ext cx="550415" cy="696124"/>
          </a:xfrm>
          <a:custGeom>
            <a:avLst/>
            <a:gdLst>
              <a:gd name="csX0" fmla="*/ 701993 w 702278"/>
              <a:gd name="csY0" fmla="*/ 55559 h 888187"/>
              <a:gd name="csX1" fmla="*/ 701993 w 702278"/>
              <a:gd name="csY1" fmla="*/ 832723 h 888187"/>
              <a:gd name="csX2" fmla="*/ 646271 w 702278"/>
              <a:gd name="csY2" fmla="*/ 888187 h 888187"/>
              <a:gd name="csX3" fmla="*/ 172403 w 702278"/>
              <a:gd name="csY3" fmla="*/ 888187 h 888187"/>
              <a:gd name="csX4" fmla="*/ 172403 w 702278"/>
              <a:gd name="csY4" fmla="*/ 785668 h 888187"/>
              <a:gd name="csX5" fmla="*/ 103346 w 702278"/>
              <a:gd name="csY5" fmla="*/ 717164 h 888187"/>
              <a:gd name="csX6" fmla="*/ 0 w 702278"/>
              <a:gd name="csY6" fmla="*/ 717164 h 888187"/>
              <a:gd name="csX7" fmla="*/ 0 w 702278"/>
              <a:gd name="csY7" fmla="*/ 55748 h 888187"/>
              <a:gd name="csX8" fmla="*/ 55721 w 702278"/>
              <a:gd name="csY8" fmla="*/ 0 h 888187"/>
              <a:gd name="csX9" fmla="*/ 646271 w 702278"/>
              <a:gd name="csY9" fmla="*/ 0 h 888187"/>
              <a:gd name="csX10" fmla="*/ 702278 w 702278"/>
              <a:gd name="csY10" fmla="*/ 55559 h 888187"/>
              <a:gd name="csX11" fmla="*/ 565595 w 702278"/>
              <a:gd name="csY11" fmla="*/ 193511 h 888187"/>
              <a:gd name="csX12" fmla="*/ 136398 w 702278"/>
              <a:gd name="csY12" fmla="*/ 193511 h 888187"/>
              <a:gd name="csX13" fmla="*/ 124419 w 702278"/>
              <a:gd name="csY13" fmla="*/ 207613 h 888187"/>
              <a:gd name="csX14" fmla="*/ 136398 w 702278"/>
              <a:gd name="csY14" fmla="*/ 219496 h 888187"/>
              <a:gd name="csX15" fmla="*/ 565595 w 702278"/>
              <a:gd name="csY15" fmla="*/ 219496 h 888187"/>
              <a:gd name="csX16" fmla="*/ 577574 w 702278"/>
              <a:gd name="csY16" fmla="*/ 205395 h 888187"/>
              <a:gd name="csX17" fmla="*/ 565595 w 702278"/>
              <a:gd name="csY17" fmla="*/ 193511 h 888187"/>
              <a:gd name="csX18" fmla="*/ 565595 w 702278"/>
              <a:gd name="csY18" fmla="*/ 312377 h 888187"/>
              <a:gd name="csX19" fmla="*/ 136398 w 702278"/>
              <a:gd name="csY19" fmla="*/ 312377 h 888187"/>
              <a:gd name="csX20" fmla="*/ 123349 w 702278"/>
              <a:gd name="csY20" fmla="*/ 325322 h 888187"/>
              <a:gd name="csX21" fmla="*/ 136398 w 702278"/>
              <a:gd name="csY21" fmla="*/ 338267 h 888187"/>
              <a:gd name="csX22" fmla="*/ 565595 w 702278"/>
              <a:gd name="csY22" fmla="*/ 338267 h 888187"/>
              <a:gd name="csX23" fmla="*/ 578644 w 702278"/>
              <a:gd name="csY23" fmla="*/ 325322 h 888187"/>
              <a:gd name="csX24" fmla="*/ 565595 w 702278"/>
              <a:gd name="csY24" fmla="*/ 312377 h 888187"/>
              <a:gd name="csX25" fmla="*/ 565595 w 702278"/>
              <a:gd name="csY25" fmla="*/ 668692 h 888187"/>
              <a:gd name="csX26" fmla="*/ 298895 w 702278"/>
              <a:gd name="csY26" fmla="*/ 668692 h 888187"/>
              <a:gd name="csX27" fmla="*/ 286916 w 702278"/>
              <a:gd name="csY27" fmla="*/ 682793 h 888187"/>
              <a:gd name="csX28" fmla="*/ 298895 w 702278"/>
              <a:gd name="csY28" fmla="*/ 694676 h 888187"/>
              <a:gd name="csX29" fmla="*/ 565595 w 702278"/>
              <a:gd name="csY29" fmla="*/ 694676 h 888187"/>
              <a:gd name="csX30" fmla="*/ 577574 w 702278"/>
              <a:gd name="csY30" fmla="*/ 680575 h 888187"/>
              <a:gd name="csX31" fmla="*/ 565595 w 702278"/>
              <a:gd name="csY31" fmla="*/ 668692 h 888187"/>
              <a:gd name="csX32" fmla="*/ 565595 w 702278"/>
              <a:gd name="csY32" fmla="*/ 549920 h 888187"/>
              <a:gd name="csX33" fmla="*/ 136398 w 702278"/>
              <a:gd name="csY33" fmla="*/ 549920 h 888187"/>
              <a:gd name="csX34" fmla="*/ 123349 w 702278"/>
              <a:gd name="csY34" fmla="*/ 562865 h 888187"/>
              <a:gd name="csX35" fmla="*/ 136398 w 702278"/>
              <a:gd name="csY35" fmla="*/ 575810 h 888187"/>
              <a:gd name="csX36" fmla="*/ 565595 w 702278"/>
              <a:gd name="csY36" fmla="*/ 575810 h 888187"/>
              <a:gd name="csX37" fmla="*/ 578644 w 702278"/>
              <a:gd name="csY37" fmla="*/ 562865 h 888187"/>
              <a:gd name="csX38" fmla="*/ 565595 w 702278"/>
              <a:gd name="csY38" fmla="*/ 549920 h 888187"/>
              <a:gd name="csX39" fmla="*/ 565595 w 702278"/>
              <a:gd name="csY39" fmla="*/ 431149 h 888187"/>
              <a:gd name="csX40" fmla="*/ 136398 w 702278"/>
              <a:gd name="csY40" fmla="*/ 431149 h 888187"/>
              <a:gd name="csX41" fmla="*/ 123349 w 702278"/>
              <a:gd name="csY41" fmla="*/ 444094 h 888187"/>
              <a:gd name="csX42" fmla="*/ 136398 w 702278"/>
              <a:gd name="csY42" fmla="*/ 457038 h 888187"/>
              <a:gd name="csX43" fmla="*/ 565595 w 702278"/>
              <a:gd name="csY43" fmla="*/ 457038 h 888187"/>
              <a:gd name="csX44" fmla="*/ 578644 w 702278"/>
              <a:gd name="csY44" fmla="*/ 444094 h 888187"/>
              <a:gd name="csX45" fmla="*/ 565595 w 702278"/>
              <a:gd name="csY45" fmla="*/ 431149 h 888187"/>
              <a:gd name="csX46" fmla="*/ 146495 w 702278"/>
              <a:gd name="csY46" fmla="*/ 875242 h 888187"/>
              <a:gd name="csX47" fmla="*/ 146495 w 702278"/>
              <a:gd name="csY47" fmla="*/ 785668 h 888187"/>
              <a:gd name="csX48" fmla="*/ 103632 w 702278"/>
              <a:gd name="csY48" fmla="*/ 743148 h 888187"/>
              <a:gd name="csX49" fmla="*/ 13049 w 702278"/>
              <a:gd name="csY49" fmla="*/ 743148 h 8881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702278" h="888187">
                <a:moveTo>
                  <a:pt x="701993" y="55559"/>
                </a:moveTo>
                <a:lnTo>
                  <a:pt x="701993" y="832723"/>
                </a:lnTo>
                <a:cubicBezTo>
                  <a:pt x="701889" y="863239"/>
                  <a:pt x="677033" y="887980"/>
                  <a:pt x="646271" y="888187"/>
                </a:cubicBezTo>
                <a:lnTo>
                  <a:pt x="172403" y="888187"/>
                </a:lnTo>
                <a:lnTo>
                  <a:pt x="172403" y="785668"/>
                </a:lnTo>
                <a:cubicBezTo>
                  <a:pt x="172298" y="747877"/>
                  <a:pt x="141442" y="717268"/>
                  <a:pt x="103346" y="717164"/>
                </a:cubicBezTo>
                <a:lnTo>
                  <a:pt x="0" y="717164"/>
                </a:lnTo>
                <a:lnTo>
                  <a:pt x="0" y="55748"/>
                </a:lnTo>
                <a:cubicBezTo>
                  <a:pt x="-53" y="25122"/>
                  <a:pt x="24849" y="208"/>
                  <a:pt x="55721" y="0"/>
                </a:cubicBezTo>
                <a:lnTo>
                  <a:pt x="646271" y="0"/>
                </a:lnTo>
                <a:cubicBezTo>
                  <a:pt x="677181" y="52"/>
                  <a:pt x="702226" y="24896"/>
                  <a:pt x="702278" y="55559"/>
                </a:cubicBezTo>
                <a:close/>
                <a:moveTo>
                  <a:pt x="565595" y="193511"/>
                </a:moveTo>
                <a:lnTo>
                  <a:pt x="136398" y="193511"/>
                </a:lnTo>
                <a:cubicBezTo>
                  <a:pt x="129165" y="194124"/>
                  <a:pt x="123802" y="200437"/>
                  <a:pt x="124419" y="207613"/>
                </a:cubicBezTo>
                <a:cubicBezTo>
                  <a:pt x="124963" y="213938"/>
                  <a:pt x="130021" y="218956"/>
                  <a:pt x="136398" y="219496"/>
                </a:cubicBezTo>
                <a:lnTo>
                  <a:pt x="565595" y="219496"/>
                </a:lnTo>
                <a:cubicBezTo>
                  <a:pt x="572828" y="218883"/>
                  <a:pt x="578191" y="212570"/>
                  <a:pt x="577574" y="205395"/>
                </a:cubicBezTo>
                <a:cubicBezTo>
                  <a:pt x="577029" y="199069"/>
                  <a:pt x="571971" y="194051"/>
                  <a:pt x="565595" y="193511"/>
                </a:cubicBezTo>
                <a:close/>
                <a:moveTo>
                  <a:pt x="565595" y="312377"/>
                </a:moveTo>
                <a:lnTo>
                  <a:pt x="136398" y="312377"/>
                </a:lnTo>
                <a:cubicBezTo>
                  <a:pt x="129191" y="312377"/>
                  <a:pt x="123349" y="318173"/>
                  <a:pt x="123349" y="325322"/>
                </a:cubicBezTo>
                <a:cubicBezTo>
                  <a:pt x="123349" y="332471"/>
                  <a:pt x="129191" y="338267"/>
                  <a:pt x="136398" y="338267"/>
                </a:cubicBezTo>
                <a:lnTo>
                  <a:pt x="565595" y="338267"/>
                </a:lnTo>
                <a:cubicBezTo>
                  <a:pt x="572802" y="338267"/>
                  <a:pt x="578644" y="332471"/>
                  <a:pt x="578644" y="325322"/>
                </a:cubicBezTo>
                <a:cubicBezTo>
                  <a:pt x="578644" y="318173"/>
                  <a:pt x="572802" y="312377"/>
                  <a:pt x="565595" y="312377"/>
                </a:cubicBezTo>
                <a:close/>
                <a:moveTo>
                  <a:pt x="565595" y="668692"/>
                </a:moveTo>
                <a:lnTo>
                  <a:pt x="298895" y="668692"/>
                </a:lnTo>
                <a:cubicBezTo>
                  <a:pt x="291661" y="669304"/>
                  <a:pt x="286298" y="675617"/>
                  <a:pt x="286916" y="682793"/>
                </a:cubicBezTo>
                <a:cubicBezTo>
                  <a:pt x="287460" y="689118"/>
                  <a:pt x="292518" y="694136"/>
                  <a:pt x="298895" y="694676"/>
                </a:cubicBezTo>
                <a:lnTo>
                  <a:pt x="565595" y="694676"/>
                </a:lnTo>
                <a:cubicBezTo>
                  <a:pt x="572828" y="694063"/>
                  <a:pt x="578191" y="687750"/>
                  <a:pt x="577574" y="680575"/>
                </a:cubicBezTo>
                <a:cubicBezTo>
                  <a:pt x="577029" y="674249"/>
                  <a:pt x="571971" y="669232"/>
                  <a:pt x="565595" y="668692"/>
                </a:cubicBezTo>
                <a:close/>
                <a:moveTo>
                  <a:pt x="565595" y="549920"/>
                </a:moveTo>
                <a:lnTo>
                  <a:pt x="136398" y="549920"/>
                </a:lnTo>
                <a:cubicBezTo>
                  <a:pt x="129191" y="549920"/>
                  <a:pt x="123349" y="555716"/>
                  <a:pt x="123349" y="562865"/>
                </a:cubicBezTo>
                <a:cubicBezTo>
                  <a:pt x="123349" y="570014"/>
                  <a:pt x="129191" y="575810"/>
                  <a:pt x="136398" y="575810"/>
                </a:cubicBezTo>
                <a:lnTo>
                  <a:pt x="565595" y="575810"/>
                </a:lnTo>
                <a:cubicBezTo>
                  <a:pt x="572802" y="575810"/>
                  <a:pt x="578644" y="570014"/>
                  <a:pt x="578644" y="562865"/>
                </a:cubicBezTo>
                <a:cubicBezTo>
                  <a:pt x="578644" y="555716"/>
                  <a:pt x="572802" y="549920"/>
                  <a:pt x="565595" y="549920"/>
                </a:cubicBezTo>
                <a:close/>
                <a:moveTo>
                  <a:pt x="565595" y="431149"/>
                </a:moveTo>
                <a:lnTo>
                  <a:pt x="136398" y="431149"/>
                </a:lnTo>
                <a:cubicBezTo>
                  <a:pt x="129191" y="431149"/>
                  <a:pt x="123349" y="436944"/>
                  <a:pt x="123349" y="444094"/>
                </a:cubicBezTo>
                <a:cubicBezTo>
                  <a:pt x="123349" y="451243"/>
                  <a:pt x="129191" y="457038"/>
                  <a:pt x="136398" y="457038"/>
                </a:cubicBezTo>
                <a:lnTo>
                  <a:pt x="565595" y="457038"/>
                </a:lnTo>
                <a:cubicBezTo>
                  <a:pt x="572802" y="457038"/>
                  <a:pt x="578644" y="451243"/>
                  <a:pt x="578644" y="444094"/>
                </a:cubicBezTo>
                <a:cubicBezTo>
                  <a:pt x="578644" y="436944"/>
                  <a:pt x="572802" y="431149"/>
                  <a:pt x="565595" y="431149"/>
                </a:cubicBezTo>
                <a:close/>
                <a:moveTo>
                  <a:pt x="146495" y="875242"/>
                </a:moveTo>
                <a:lnTo>
                  <a:pt x="146495" y="785668"/>
                </a:lnTo>
                <a:cubicBezTo>
                  <a:pt x="146442" y="762206"/>
                  <a:pt x="127283" y="743200"/>
                  <a:pt x="103632" y="743148"/>
                </a:cubicBezTo>
                <a:lnTo>
                  <a:pt x="13049" y="743148"/>
                </a:lnTo>
                <a:close/>
              </a:path>
            </a:pathLst>
          </a:custGeom>
          <a:solidFill>
            <a:srgbClr val="FFFFFF"/>
          </a:solidFill>
          <a:ln w="9525" cap="flat">
            <a:noFill/>
            <a:prstDash val="solid"/>
            <a:miter/>
          </a:ln>
        </p:spPr>
        <p:txBody>
          <a:bodyPr/>
          <a:lstStyle/>
          <a:p>
            <a:endParaRPr lang="fr-FR"/>
          </a:p>
        </p:txBody>
      </p:sp>
    </p:spTree>
    <p:extLst>
      <p:ext uri="{BB962C8B-B14F-4D97-AF65-F5344CB8AC3E}">
        <p14:creationId xmlns:p14="http://schemas.microsoft.com/office/powerpoint/2010/main" val="3424273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FC62-7E83-01C9-858A-15B1341661A1}"/>
            </a:ext>
          </a:extLst>
        </p:cNvPr>
        <p:cNvGrpSpPr/>
        <p:nvPr/>
      </p:nvGrpSpPr>
      <p:grpSpPr>
        <a:xfrm>
          <a:off x="0" y="0"/>
          <a:ext cx="0" cy="0"/>
          <a:chOff x="0" y="0"/>
          <a:chExt cx="0" cy="0"/>
        </a:xfrm>
      </p:grpSpPr>
      <p:grpSp>
        <p:nvGrpSpPr>
          <p:cNvPr id="27" name="Groupe 26">
            <a:extLst>
              <a:ext uri="{FF2B5EF4-FFF2-40B4-BE49-F238E27FC236}">
                <a16:creationId xmlns:a16="http://schemas.microsoft.com/office/drawing/2014/main" id="{E45A9B6B-5E63-0347-5B07-025F7D193C16}"/>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28" name="Forme libre : forme 5">
              <a:extLst>
                <a:ext uri="{FF2B5EF4-FFF2-40B4-BE49-F238E27FC236}">
                  <a16:creationId xmlns:a16="http://schemas.microsoft.com/office/drawing/2014/main" id="{9A21C0D7-55FD-9A6D-74E3-90C07EC93B71}"/>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9" name="Forme libre : forme 6">
              <a:extLst>
                <a:ext uri="{FF2B5EF4-FFF2-40B4-BE49-F238E27FC236}">
                  <a16:creationId xmlns:a16="http://schemas.microsoft.com/office/drawing/2014/main" id="{9374415C-E2C5-32F3-A074-AC45CBE666A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30" name="Forme libre : forme 7">
              <a:extLst>
                <a:ext uri="{FF2B5EF4-FFF2-40B4-BE49-F238E27FC236}">
                  <a16:creationId xmlns:a16="http://schemas.microsoft.com/office/drawing/2014/main" id="{7CB78033-3002-47C7-37DF-226E19CD77F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41FC980B-84D9-9A57-ACCC-83503C869D0C}"/>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90E15F34-27D6-93DA-C70F-D8C3C79CB75E}"/>
              </a:ext>
            </a:extLst>
          </p:cNvPr>
          <p:cNvSpPr txBox="1">
            <a:spLocks/>
          </p:cNvSpPr>
          <p:nvPr/>
        </p:nvSpPr>
        <p:spPr>
          <a:xfrm>
            <a:off x="11212644" y="6415578"/>
            <a:ext cx="38431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9C811A82-2987-A9F2-9FFE-3D8863699D22}"/>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7ABCE442-9C93-AD47-39B3-30B6648062CB}"/>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77CE2C2-B7D9-69C4-877D-417DEDA5D93F}"/>
              </a:ext>
            </a:extLst>
          </p:cNvPr>
          <p:cNvSpPr/>
          <p:nvPr/>
        </p:nvSpPr>
        <p:spPr>
          <a:xfrm>
            <a:off x="918609" y="685997"/>
            <a:ext cx="1099539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LE SITE PRINCIPALES CARACTÉRISTIQUES DU BREEAM</a:t>
            </a:r>
          </a:p>
        </p:txBody>
      </p:sp>
      <p:grpSp>
        <p:nvGrpSpPr>
          <p:cNvPr id="15" name="Groupe 14">
            <a:extLst>
              <a:ext uri="{FF2B5EF4-FFF2-40B4-BE49-F238E27FC236}">
                <a16:creationId xmlns:a16="http://schemas.microsoft.com/office/drawing/2014/main" id="{8EB6CE84-E889-A430-8E39-8CD21BE87338}"/>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2442E243-5656-71C5-C974-67C64ADD7655}"/>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89C8C98E-09BD-B4EC-D9D2-437B8680843A}"/>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15072310-50FC-EB07-D3BC-3C84AE3A1DB0}"/>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0" name="Rectangle : coins arrondis 19">
            <a:extLst>
              <a:ext uri="{FF2B5EF4-FFF2-40B4-BE49-F238E27FC236}">
                <a16:creationId xmlns:a16="http://schemas.microsoft.com/office/drawing/2014/main" id="{3EE41F75-48EC-D31F-DA90-E884E812E067}"/>
              </a:ext>
            </a:extLst>
          </p:cNvPr>
          <p:cNvSpPr>
            <a:spLocks noChangeAspect="1"/>
          </p:cNvSpPr>
          <p:nvPr/>
        </p:nvSpPr>
        <p:spPr>
          <a:xfrm>
            <a:off x="918609" y="2267387"/>
            <a:ext cx="4985480" cy="4123887"/>
          </a:xfrm>
          <a:prstGeom prst="roundRect">
            <a:avLst>
              <a:gd name="adj" fmla="val 7595"/>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325489E3-03C7-27F8-9CA5-54BEEB86E5BF}"/>
              </a:ext>
            </a:extLst>
          </p:cNvPr>
          <p:cNvSpPr>
            <a:spLocks/>
          </p:cNvSpPr>
          <p:nvPr/>
        </p:nvSpPr>
        <p:spPr>
          <a:xfrm>
            <a:off x="1181495" y="2075838"/>
            <a:ext cx="3292369"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1" dirty="0">
                <a:latin typeface="Montserrat" pitchFamily="2" charset="77"/>
              </a:rPr>
              <a:t>Principales études et mesures</a:t>
            </a:r>
          </a:p>
        </p:txBody>
      </p:sp>
      <p:sp>
        <p:nvSpPr>
          <p:cNvPr id="22" name="Rectangle : coins arrondis 21">
            <a:extLst>
              <a:ext uri="{FF2B5EF4-FFF2-40B4-BE49-F238E27FC236}">
                <a16:creationId xmlns:a16="http://schemas.microsoft.com/office/drawing/2014/main" id="{E41023D3-160A-5701-F6C9-43E09DE3EAAC}"/>
              </a:ext>
            </a:extLst>
          </p:cNvPr>
          <p:cNvSpPr>
            <a:spLocks noChangeAspect="1"/>
          </p:cNvSpPr>
          <p:nvPr/>
        </p:nvSpPr>
        <p:spPr>
          <a:xfrm>
            <a:off x="6287913" y="2267387"/>
            <a:ext cx="4985480" cy="4123887"/>
          </a:xfrm>
          <a:prstGeom prst="roundRect">
            <a:avLst>
              <a:gd name="adj" fmla="val 7595"/>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C88E0022-3BC9-F8F9-160F-37BFEEA7E49E}"/>
              </a:ext>
            </a:extLst>
          </p:cNvPr>
          <p:cNvSpPr>
            <a:spLocks/>
          </p:cNvSpPr>
          <p:nvPr/>
        </p:nvSpPr>
        <p:spPr>
          <a:xfrm>
            <a:off x="6568322" y="2075838"/>
            <a:ext cx="3292369"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1" dirty="0">
                <a:latin typeface="Montserrat" pitchFamily="2" charset="77"/>
              </a:rPr>
              <a:t>Principales prestations travaux</a:t>
            </a:r>
          </a:p>
        </p:txBody>
      </p:sp>
      <p:sp>
        <p:nvSpPr>
          <p:cNvPr id="25" name="ZoneTexte 24">
            <a:extLst>
              <a:ext uri="{FF2B5EF4-FFF2-40B4-BE49-F238E27FC236}">
                <a16:creationId xmlns:a16="http://schemas.microsoft.com/office/drawing/2014/main" id="{0E8E7F64-E1F2-56BA-E036-9971A75ED76C}"/>
              </a:ext>
            </a:extLst>
          </p:cNvPr>
          <p:cNvSpPr txBox="1"/>
          <p:nvPr/>
        </p:nvSpPr>
        <p:spPr>
          <a:xfrm>
            <a:off x="1093567" y="2548883"/>
            <a:ext cx="4635565" cy="3493264"/>
          </a:xfrm>
          <a:prstGeom prst="rect">
            <a:avLst/>
          </a:prstGeom>
          <a:noFill/>
        </p:spPr>
        <p:txBody>
          <a:bodyPr wrap="square">
            <a:spAutoFit/>
          </a:bodyPr>
          <a:lstStyle/>
          <a:p>
            <a:pPr marL="198900" indent="-198900">
              <a:buClr>
                <a:srgbClr val="283F68"/>
              </a:buClr>
              <a:buFont typeface="Courier New" panose="02070309020205020404" pitchFamily="49" charset="0"/>
              <a:buChar char="o"/>
            </a:pPr>
            <a:r>
              <a:rPr lang="fr-FR" sz="1300" dirty="0">
                <a:latin typeface="Montserrat Light" pitchFamily="2" charset="77"/>
              </a:rPr>
              <a:t>Etude RE2020 sur les bureaux</a:t>
            </a:r>
          </a:p>
          <a:p>
            <a:pPr marL="198900" indent="-198900">
              <a:buClr>
                <a:srgbClr val="283F68"/>
              </a:buClr>
              <a:buFont typeface="Courier New" panose="02070309020205020404" pitchFamily="49" charset="0"/>
              <a:buChar char="o"/>
            </a:pPr>
            <a:r>
              <a:rPr lang="fr-FR" sz="1300" dirty="0">
                <a:latin typeface="Montserrat Light" pitchFamily="2" charset="77"/>
              </a:rPr>
              <a:t>Etude de faisabilité en </a:t>
            </a:r>
            <a:r>
              <a:rPr lang="fr-FR" sz="1300" dirty="0" err="1">
                <a:latin typeface="Montserrat Light" pitchFamily="2" charset="77"/>
              </a:rPr>
              <a:t>EnR</a:t>
            </a:r>
            <a:endParaRPr lang="fr-FR" sz="1300" dirty="0">
              <a:latin typeface="Montserrat Light" pitchFamily="2" charset="77"/>
            </a:endParaRPr>
          </a:p>
          <a:p>
            <a:pPr marL="198900" indent="-198900">
              <a:buClr>
                <a:srgbClr val="283F68"/>
              </a:buClr>
              <a:buFont typeface="Courier New" panose="02070309020205020404" pitchFamily="49" charset="0"/>
              <a:buChar char="o"/>
            </a:pPr>
            <a:r>
              <a:rPr lang="fr-FR" sz="1300" dirty="0">
                <a:latin typeface="Montserrat Light" pitchFamily="2" charset="77"/>
              </a:rPr>
              <a:t>Etude des consommations énergétiques (SED)</a:t>
            </a:r>
          </a:p>
          <a:p>
            <a:pPr marL="198900" indent="-198900">
              <a:buClr>
                <a:srgbClr val="283F68"/>
              </a:buClr>
              <a:buFont typeface="Courier New" panose="02070309020205020404" pitchFamily="49" charset="0"/>
              <a:buChar char="o"/>
            </a:pPr>
            <a:r>
              <a:rPr lang="fr-FR" sz="1300" dirty="0">
                <a:latin typeface="Montserrat Light" pitchFamily="2" charset="77"/>
              </a:rPr>
              <a:t>Etude de confort thermique (STD)</a:t>
            </a:r>
          </a:p>
          <a:p>
            <a:pPr marL="198900" indent="-198900">
              <a:buClr>
                <a:srgbClr val="283F68"/>
              </a:buClr>
              <a:buFont typeface="Courier New" panose="02070309020205020404" pitchFamily="49" charset="0"/>
              <a:buChar char="o"/>
            </a:pPr>
            <a:r>
              <a:rPr lang="fr-FR" sz="1300" dirty="0">
                <a:latin typeface="Montserrat Light" pitchFamily="2" charset="77"/>
              </a:rPr>
              <a:t>Etude de performance acoustique intérieure</a:t>
            </a:r>
          </a:p>
          <a:p>
            <a:pPr marL="198900" indent="-198900">
              <a:buClr>
                <a:srgbClr val="283F68"/>
              </a:buClr>
              <a:buFont typeface="Courier New" panose="02070309020205020404" pitchFamily="49" charset="0"/>
              <a:buChar char="o"/>
            </a:pPr>
            <a:r>
              <a:rPr lang="fr-FR" sz="1300" dirty="0">
                <a:latin typeface="Montserrat Light" pitchFamily="2" charset="77"/>
              </a:rPr>
              <a:t>Analyse de Cycle de Vie</a:t>
            </a:r>
          </a:p>
          <a:p>
            <a:pPr marL="198900" indent="-198900">
              <a:buClr>
                <a:srgbClr val="283F68"/>
              </a:buClr>
              <a:buFont typeface="Courier New" panose="02070309020205020404" pitchFamily="49" charset="0"/>
              <a:buChar char="o"/>
            </a:pPr>
            <a:r>
              <a:rPr lang="fr-FR" sz="1300" dirty="0">
                <a:latin typeface="Montserrat Light" pitchFamily="2" charset="77"/>
              </a:rPr>
              <a:t>Etude de conception durable et résiliente</a:t>
            </a:r>
          </a:p>
          <a:p>
            <a:pPr marL="198900" indent="-198900">
              <a:buClr>
                <a:srgbClr val="283F68"/>
              </a:buClr>
              <a:buFont typeface="Courier New" panose="02070309020205020404" pitchFamily="49" charset="0"/>
              <a:buChar char="o"/>
            </a:pPr>
            <a:r>
              <a:rPr lang="fr-FR" sz="1300" dirty="0">
                <a:latin typeface="Montserrat Light" pitchFamily="2" charset="77"/>
              </a:rPr>
              <a:t>Etude d’adaptation au changement climatique</a:t>
            </a:r>
          </a:p>
          <a:p>
            <a:pPr marL="198900" indent="-198900">
              <a:buClr>
                <a:srgbClr val="283F68"/>
              </a:buClr>
              <a:buFont typeface="Courier New" panose="02070309020205020404" pitchFamily="49" charset="0"/>
              <a:buChar char="o"/>
            </a:pPr>
            <a:r>
              <a:rPr lang="fr-FR" sz="1300" dirty="0">
                <a:latin typeface="Montserrat Light" pitchFamily="2" charset="77"/>
              </a:rPr>
              <a:t>Etude d’adaptabilité fonctionnelle</a:t>
            </a:r>
          </a:p>
          <a:p>
            <a:pPr marL="198900" indent="-198900">
              <a:buClr>
                <a:srgbClr val="283F68"/>
              </a:buClr>
              <a:buFont typeface="Courier New" panose="02070309020205020404" pitchFamily="49" charset="0"/>
              <a:buChar char="o"/>
            </a:pPr>
            <a:r>
              <a:rPr lang="fr-FR" sz="1300" dirty="0">
                <a:latin typeface="Montserrat Light" pitchFamily="2" charset="77"/>
              </a:rPr>
              <a:t>Etude écologique : préconisations et plan de gestion sur 5 ans</a:t>
            </a:r>
          </a:p>
          <a:p>
            <a:pPr marL="198900" indent="-198900">
              <a:buClr>
                <a:srgbClr val="283F68"/>
              </a:buClr>
              <a:buFont typeface="Courier New" panose="02070309020205020404" pitchFamily="49" charset="0"/>
              <a:buChar char="o"/>
            </a:pPr>
            <a:r>
              <a:rPr lang="fr-FR" sz="1300" dirty="0">
                <a:latin typeface="Montserrat Light" pitchFamily="2" charset="77"/>
              </a:rPr>
              <a:t>Analyse de cout global</a:t>
            </a:r>
          </a:p>
          <a:p>
            <a:pPr marL="198900" indent="-198900">
              <a:buClr>
                <a:srgbClr val="283F68"/>
              </a:buClr>
              <a:buFont typeface="Courier New" panose="02070309020205020404" pitchFamily="49" charset="0"/>
              <a:buChar char="o"/>
            </a:pPr>
            <a:r>
              <a:rPr lang="fr-FR" sz="1300" dirty="0">
                <a:latin typeface="Montserrat Light" pitchFamily="2" charset="77"/>
              </a:rPr>
              <a:t>Guide utilisateur à destination des usagers</a:t>
            </a:r>
          </a:p>
          <a:p>
            <a:pPr marL="198900" indent="-198900">
              <a:buClr>
                <a:srgbClr val="283F68"/>
              </a:buClr>
              <a:buFont typeface="Courier New" panose="02070309020205020404" pitchFamily="49" charset="0"/>
              <a:buChar char="o"/>
            </a:pPr>
            <a:r>
              <a:rPr lang="fr-FR" sz="1300" dirty="0">
                <a:latin typeface="Montserrat Light" pitchFamily="2" charset="77"/>
              </a:rPr>
              <a:t>Test de perméabilité à l’air sur les bureaux</a:t>
            </a:r>
          </a:p>
          <a:p>
            <a:pPr marL="198900" indent="-198900">
              <a:buClr>
                <a:srgbClr val="283F68"/>
              </a:buClr>
              <a:buFont typeface="Courier New" panose="02070309020205020404" pitchFamily="49" charset="0"/>
              <a:buChar char="o"/>
            </a:pPr>
            <a:r>
              <a:rPr lang="fr-FR" sz="1300" dirty="0">
                <a:latin typeface="Montserrat Light" pitchFamily="2" charset="77"/>
              </a:rPr>
              <a:t>Etude d’éclairage naturel (FLJ)</a:t>
            </a:r>
          </a:p>
          <a:p>
            <a:pPr marL="198900" indent="-198900">
              <a:buClr>
                <a:srgbClr val="283F68"/>
              </a:buClr>
              <a:buFont typeface="Courier New" panose="02070309020205020404" pitchFamily="49" charset="0"/>
              <a:buChar char="o"/>
            </a:pPr>
            <a:r>
              <a:rPr lang="fr-FR" sz="1300" dirty="0">
                <a:latin typeface="Montserrat Light" pitchFamily="2" charset="77"/>
              </a:rPr>
              <a:t>Etude d’éclairement artificiel intérieur et extérieur</a:t>
            </a:r>
          </a:p>
          <a:p>
            <a:pPr marL="198900" indent="-198900">
              <a:buClr>
                <a:srgbClr val="283F68"/>
              </a:buClr>
              <a:buFont typeface="Courier New" panose="02070309020205020404" pitchFamily="49" charset="0"/>
              <a:buChar char="o"/>
            </a:pPr>
            <a:r>
              <a:rPr lang="fr-FR" sz="1300" dirty="0">
                <a:latin typeface="Montserrat Light" pitchFamily="2" charset="77"/>
              </a:rPr>
              <a:t>Plan de transport et de mobilité</a:t>
            </a:r>
          </a:p>
        </p:txBody>
      </p:sp>
      <p:sp>
        <p:nvSpPr>
          <p:cNvPr id="26" name="ZoneTexte 25">
            <a:extLst>
              <a:ext uri="{FF2B5EF4-FFF2-40B4-BE49-F238E27FC236}">
                <a16:creationId xmlns:a16="http://schemas.microsoft.com/office/drawing/2014/main" id="{D43A5B6B-0014-E79D-F3EB-4AD6D6FCC1E1}"/>
              </a:ext>
            </a:extLst>
          </p:cNvPr>
          <p:cNvSpPr txBox="1"/>
          <p:nvPr/>
        </p:nvSpPr>
        <p:spPr>
          <a:xfrm>
            <a:off x="6462870" y="2548883"/>
            <a:ext cx="4635565" cy="3693319"/>
          </a:xfrm>
          <a:prstGeom prst="rect">
            <a:avLst/>
          </a:prstGeom>
          <a:noFill/>
        </p:spPr>
        <p:txBody>
          <a:bodyPr wrap="square">
            <a:spAutoFit/>
          </a:bodyPr>
          <a:lstStyle/>
          <a:p>
            <a:pPr marL="198900" indent="-198900">
              <a:buClr>
                <a:srgbClr val="283F68"/>
              </a:buClr>
              <a:buFont typeface="Courier New" panose="02070309020205020404" pitchFamily="49" charset="0"/>
              <a:buChar char="o"/>
            </a:pPr>
            <a:r>
              <a:rPr lang="fr-FR" sz="1300" dirty="0">
                <a:latin typeface="Montserrat Light" pitchFamily="2" charset="77"/>
              </a:rPr>
              <a:t>Suivi des consommations d’eau, d’énergie et de carburant en phase chantier</a:t>
            </a:r>
          </a:p>
          <a:p>
            <a:pPr marL="198900" indent="-198900">
              <a:buClr>
                <a:srgbClr val="283F68"/>
              </a:buClr>
              <a:buFont typeface="Courier New" panose="02070309020205020404" pitchFamily="49" charset="0"/>
              <a:buChar char="o"/>
            </a:pPr>
            <a:r>
              <a:rPr lang="fr-FR" sz="1300" dirty="0">
                <a:latin typeface="Montserrat Light" pitchFamily="2" charset="77"/>
              </a:rPr>
              <a:t>Valorisation des déchets de chantier &gt; 85%</a:t>
            </a:r>
          </a:p>
          <a:p>
            <a:pPr marL="198900" indent="-198900">
              <a:buClr>
                <a:srgbClr val="283F68"/>
              </a:buClr>
              <a:buFont typeface="Courier New" panose="02070309020205020404" pitchFamily="49" charset="0"/>
              <a:buChar char="o"/>
            </a:pPr>
            <a:r>
              <a:rPr lang="fr-FR" sz="1300" dirty="0">
                <a:latin typeface="Montserrat Light" pitchFamily="2" charset="77"/>
              </a:rPr>
              <a:t>Etanchéité et isolation optimisée</a:t>
            </a:r>
          </a:p>
          <a:p>
            <a:pPr marL="198900" indent="-198900">
              <a:buClr>
                <a:srgbClr val="283F68"/>
              </a:buClr>
              <a:buFont typeface="Courier New" panose="02070309020205020404" pitchFamily="49" charset="0"/>
              <a:buChar char="o"/>
            </a:pPr>
            <a:r>
              <a:rPr lang="fr-FR" sz="1300" dirty="0">
                <a:latin typeface="Montserrat Light" pitchFamily="2" charset="77"/>
              </a:rPr>
              <a:t>Protections solaires</a:t>
            </a:r>
          </a:p>
          <a:p>
            <a:pPr marL="198900" indent="-198900">
              <a:buClr>
                <a:srgbClr val="283F68"/>
              </a:buClr>
              <a:buFont typeface="Courier New" panose="02070309020205020404" pitchFamily="49" charset="0"/>
              <a:buChar char="o"/>
            </a:pPr>
            <a:r>
              <a:rPr lang="fr-FR" sz="1300" dirty="0">
                <a:latin typeface="Montserrat Light" pitchFamily="2" charset="77"/>
              </a:rPr>
              <a:t>Systèmes performants</a:t>
            </a:r>
          </a:p>
          <a:p>
            <a:pPr marL="198900" indent="-198900">
              <a:buClr>
                <a:srgbClr val="283F68"/>
              </a:buClr>
              <a:buFont typeface="Courier New" panose="02070309020205020404" pitchFamily="49" charset="0"/>
              <a:buChar char="o"/>
            </a:pPr>
            <a:r>
              <a:rPr lang="fr-FR" sz="1300" dirty="0">
                <a:latin typeface="Montserrat Light" pitchFamily="2" charset="77"/>
              </a:rPr>
              <a:t>Equipements hydro-économes et détection de fuite d’eau</a:t>
            </a:r>
          </a:p>
          <a:p>
            <a:pPr marL="198900" indent="-198900">
              <a:buClr>
                <a:srgbClr val="283F68"/>
              </a:buClr>
              <a:buFont typeface="Courier New" panose="02070309020205020404" pitchFamily="49" charset="0"/>
              <a:buChar char="o"/>
            </a:pPr>
            <a:r>
              <a:rPr lang="fr-FR" sz="1300" dirty="0">
                <a:latin typeface="Montserrat Light" pitchFamily="2" charset="77"/>
              </a:rPr>
              <a:t>Commissionnement des équipements techniques</a:t>
            </a:r>
          </a:p>
          <a:p>
            <a:pPr marL="198900" indent="-198900">
              <a:buClr>
                <a:srgbClr val="283F68"/>
              </a:buClr>
              <a:buFont typeface="Courier New" panose="02070309020205020404" pitchFamily="49" charset="0"/>
              <a:buChar char="o"/>
            </a:pPr>
            <a:r>
              <a:rPr lang="fr-FR" sz="1300" dirty="0">
                <a:latin typeface="Montserrat Light" pitchFamily="2" charset="77"/>
              </a:rPr>
              <a:t>Commissionnement saisonnier </a:t>
            </a:r>
          </a:p>
          <a:p>
            <a:pPr marL="198900" indent="-198900">
              <a:buClr>
                <a:srgbClr val="283F68"/>
              </a:buClr>
              <a:buFont typeface="Courier New" panose="02070309020205020404" pitchFamily="49" charset="0"/>
              <a:buChar char="o"/>
            </a:pPr>
            <a:r>
              <a:rPr lang="fr-FR" sz="1300" dirty="0">
                <a:latin typeface="Montserrat Light" pitchFamily="2" charset="77"/>
              </a:rPr>
              <a:t>Zonage et gestion de l’éclairage (détection/gradation)</a:t>
            </a:r>
          </a:p>
          <a:p>
            <a:pPr marL="198900" indent="-198900">
              <a:buClr>
                <a:srgbClr val="283F68"/>
              </a:buClr>
              <a:buFont typeface="Courier New" panose="02070309020205020404" pitchFamily="49" charset="0"/>
              <a:buChar char="o"/>
            </a:pPr>
            <a:r>
              <a:rPr lang="fr-FR" sz="1300" dirty="0">
                <a:latin typeface="Montserrat Light" pitchFamily="2" charset="77"/>
              </a:rPr>
              <a:t>Cloisons et isolants acoustiques adaptés</a:t>
            </a:r>
          </a:p>
          <a:p>
            <a:pPr marL="198900" indent="-198900">
              <a:buClr>
                <a:srgbClr val="283F68"/>
              </a:buClr>
              <a:buFont typeface="Courier New" panose="02070309020205020404" pitchFamily="49" charset="0"/>
              <a:buChar char="o"/>
            </a:pPr>
            <a:r>
              <a:rPr lang="fr-FR" sz="1300" dirty="0">
                <a:latin typeface="Montserrat Light" pitchFamily="2" charset="77"/>
              </a:rPr>
              <a:t>Centrale photovoltaïque en toiture</a:t>
            </a:r>
          </a:p>
          <a:p>
            <a:pPr marL="198900" indent="-198900">
              <a:buClr>
                <a:srgbClr val="283F68"/>
              </a:buClr>
              <a:buFont typeface="Courier New" panose="02070309020205020404" pitchFamily="49" charset="0"/>
              <a:buChar char="o"/>
            </a:pPr>
            <a:r>
              <a:rPr lang="fr-FR" sz="1300" dirty="0">
                <a:latin typeface="Montserrat Light" pitchFamily="2" charset="77"/>
              </a:rPr>
              <a:t>Bornes de recharge pour véhicules électriques</a:t>
            </a:r>
          </a:p>
          <a:p>
            <a:pPr marL="198900" indent="-198900">
              <a:buClr>
                <a:srgbClr val="283F68"/>
              </a:buClr>
              <a:buFont typeface="Courier New" panose="02070309020205020404" pitchFamily="49" charset="0"/>
              <a:buChar char="o"/>
            </a:pPr>
            <a:r>
              <a:rPr lang="fr-FR" sz="1300" dirty="0">
                <a:latin typeface="Montserrat Light" pitchFamily="2" charset="77"/>
              </a:rPr>
              <a:t>Abri vélo adapté à l’effectif du site</a:t>
            </a:r>
          </a:p>
          <a:p>
            <a:pPr marL="198900" indent="-198900">
              <a:buClr>
                <a:srgbClr val="283F68"/>
              </a:buClr>
              <a:buFont typeface="Courier New" panose="02070309020205020404" pitchFamily="49" charset="0"/>
              <a:buChar char="o"/>
            </a:pPr>
            <a:r>
              <a:rPr lang="fr-FR" sz="1300" dirty="0">
                <a:latin typeface="Montserrat Light" pitchFamily="2" charset="77"/>
              </a:rPr>
              <a:t>Local déchet et compacteur</a:t>
            </a:r>
          </a:p>
          <a:p>
            <a:pPr marL="198900" indent="-198900">
              <a:buClr>
                <a:srgbClr val="283F68"/>
              </a:buClr>
              <a:buFont typeface="Courier New" panose="02070309020205020404" pitchFamily="49" charset="0"/>
              <a:buChar char="o"/>
            </a:pPr>
            <a:r>
              <a:rPr lang="fr-FR" sz="1300" dirty="0">
                <a:latin typeface="Montserrat Light" pitchFamily="2" charset="77"/>
              </a:rPr>
              <a:t>Respect de la trame noire</a:t>
            </a:r>
          </a:p>
        </p:txBody>
      </p:sp>
    </p:spTree>
    <p:extLst>
      <p:ext uri="{BB962C8B-B14F-4D97-AF65-F5344CB8AC3E}">
        <p14:creationId xmlns:p14="http://schemas.microsoft.com/office/powerpoint/2010/main" val="211949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8B56-BFA3-33F5-0B41-5EF043CD2998}"/>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9E624E0F-A2F5-39E8-A662-2960F06AED8F}"/>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19" name="Forme libre : forme 5">
              <a:extLst>
                <a:ext uri="{FF2B5EF4-FFF2-40B4-BE49-F238E27FC236}">
                  <a16:creationId xmlns:a16="http://schemas.microsoft.com/office/drawing/2014/main" id="{F0A8E9AB-CC6A-BD01-A121-00FB14E8ACA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0" name="Forme libre : forme 6">
              <a:extLst>
                <a:ext uri="{FF2B5EF4-FFF2-40B4-BE49-F238E27FC236}">
                  <a16:creationId xmlns:a16="http://schemas.microsoft.com/office/drawing/2014/main" id="{764AFEFC-01AF-D8C0-0E5D-329BA001C53A}"/>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1" name="Forme libre : forme 7">
              <a:extLst>
                <a:ext uri="{FF2B5EF4-FFF2-40B4-BE49-F238E27FC236}">
                  <a16:creationId xmlns:a16="http://schemas.microsoft.com/office/drawing/2014/main" id="{B3F9BD8B-0E92-0202-3407-3DB8DB06BCE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35F24547-18BD-CAC3-4092-844D952BE732}"/>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C7F99A48-BD2B-D854-9333-04479227D89A}"/>
              </a:ext>
            </a:extLst>
          </p:cNvPr>
          <p:cNvSpPr txBox="1">
            <a:spLocks/>
          </p:cNvSpPr>
          <p:nvPr/>
        </p:nvSpPr>
        <p:spPr>
          <a:xfrm>
            <a:off x="11190158" y="6415578"/>
            <a:ext cx="406804"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1179132E-18E4-5E00-9DD0-15A3F1DA0D3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grpSp>
        <p:nvGrpSpPr>
          <p:cNvPr id="15" name="Groupe 14">
            <a:extLst>
              <a:ext uri="{FF2B5EF4-FFF2-40B4-BE49-F238E27FC236}">
                <a16:creationId xmlns:a16="http://schemas.microsoft.com/office/drawing/2014/main" id="{568650C5-A942-3E90-306C-AF92D09DA9A5}"/>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CADF8BCA-D450-A44F-7640-9E071E15F92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72182A01-728B-4059-5883-51A939D394D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18244E62-A1F2-1BF0-C5F4-51A6859CF42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3" name="Image 2">
            <a:extLst>
              <a:ext uri="{FF2B5EF4-FFF2-40B4-BE49-F238E27FC236}">
                <a16:creationId xmlns:a16="http://schemas.microsoft.com/office/drawing/2014/main" id="{F79F3DDC-CE56-2D56-5EB1-63F318DF0FD8}"/>
              </a:ext>
            </a:extLst>
          </p:cNvPr>
          <p:cNvPicPr>
            <a:picLocks noChangeAspect="1"/>
          </p:cNvPicPr>
          <p:nvPr/>
        </p:nvPicPr>
        <p:blipFill>
          <a:blip r:embed="rId2"/>
          <a:srcRect l="160" t="35439" r="-504" b="5703"/>
          <a:stretch>
            <a:fillRect/>
          </a:stretch>
        </p:blipFill>
        <p:spPr>
          <a:xfrm>
            <a:off x="2532521" y="691493"/>
            <a:ext cx="9835974" cy="2550426"/>
          </a:xfrm>
          <a:prstGeom prst="roundRect">
            <a:avLst>
              <a:gd name="adj" fmla="val 6667"/>
            </a:avLst>
          </a:prstGeom>
          <a:ln w="6350">
            <a:solidFill>
              <a:srgbClr val="283F68"/>
            </a:solidFill>
          </a:ln>
        </p:spPr>
      </p:pic>
      <p:pic>
        <p:nvPicPr>
          <p:cNvPr id="7" name="Image 6" descr="Une image contenant plein air, ciel, bâtiment, Biens immobiliers&#10;&#10;Le contenu généré par l’IA peut être incorrect.">
            <a:extLst>
              <a:ext uri="{FF2B5EF4-FFF2-40B4-BE49-F238E27FC236}">
                <a16:creationId xmlns:a16="http://schemas.microsoft.com/office/drawing/2014/main" id="{A55C28C8-5FB2-9DB5-3090-6DBCF4BCAB04}"/>
              </a:ext>
            </a:extLst>
          </p:cNvPr>
          <p:cNvPicPr>
            <a:picLocks noChangeAspect="1"/>
          </p:cNvPicPr>
          <p:nvPr/>
        </p:nvPicPr>
        <p:blipFill>
          <a:blip r:embed="rId3"/>
          <a:srcRect l="-748" t="24322" r="213" b="21797"/>
          <a:stretch>
            <a:fillRect/>
          </a:stretch>
        </p:blipFill>
        <p:spPr>
          <a:xfrm>
            <a:off x="-161773" y="3616081"/>
            <a:ext cx="9835974" cy="2550426"/>
          </a:xfrm>
          <a:prstGeom prst="roundRect">
            <a:avLst>
              <a:gd name="adj" fmla="val 6667"/>
            </a:avLst>
          </a:prstGeom>
          <a:ln w="6350">
            <a:solidFill>
              <a:srgbClr val="283F68"/>
            </a:solidFill>
          </a:ln>
        </p:spPr>
      </p:pic>
    </p:spTree>
    <p:extLst>
      <p:ext uri="{BB962C8B-B14F-4D97-AF65-F5344CB8AC3E}">
        <p14:creationId xmlns:p14="http://schemas.microsoft.com/office/powerpoint/2010/main" val="428359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B552182E-5E43-C054-4587-0F57E888675D}"/>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832D6BAA-FECF-3A8D-D051-7E3E9E8D062D}"/>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oupe 25">
            <a:extLst>
              <a:ext uri="{FF2B5EF4-FFF2-40B4-BE49-F238E27FC236}">
                <a16:creationId xmlns:a16="http://schemas.microsoft.com/office/drawing/2014/main" id="{74569619-0232-FBC7-85F2-43AC9312E182}"/>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E4716082-E6CD-5C2D-0299-FEF2190AB18B}"/>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orme libre : forme 6">
              <a:extLst>
                <a:ext uri="{FF2B5EF4-FFF2-40B4-BE49-F238E27FC236}">
                  <a16:creationId xmlns:a16="http://schemas.microsoft.com/office/drawing/2014/main" id="{F48BB280-D8FB-640C-B87E-01DCDB7CBF12}"/>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orme libre : forme 7">
              <a:extLst>
                <a:ext uri="{FF2B5EF4-FFF2-40B4-BE49-F238E27FC236}">
                  <a16:creationId xmlns:a16="http://schemas.microsoft.com/office/drawing/2014/main" id="{2F0DBFF0-B68E-5737-B951-AE723728A88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 avec coins arrondis en haut 1">
            <a:extLst>
              <a:ext uri="{FF2B5EF4-FFF2-40B4-BE49-F238E27FC236}">
                <a16:creationId xmlns:a16="http://schemas.microsoft.com/office/drawing/2014/main" id="{6533F9D4-B853-8412-5638-2878AD5A7238}"/>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AE4A49D0-C1F6-07DD-1680-A1A1FA7052F3}"/>
              </a:ext>
            </a:extLst>
          </p:cNvPr>
          <p:cNvSpPr txBox="1">
            <a:spLocks/>
          </p:cNvSpPr>
          <p:nvPr/>
        </p:nvSpPr>
        <p:spPr>
          <a:xfrm>
            <a:off x="11193058" y="6415578"/>
            <a:ext cx="403904"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093A2641-ECE4-F1C3-CF14-9AE3680CFCE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grpSp>
        <p:nvGrpSpPr>
          <p:cNvPr id="6" name="Groupe 5">
            <a:extLst>
              <a:ext uri="{FF2B5EF4-FFF2-40B4-BE49-F238E27FC236}">
                <a16:creationId xmlns:a16="http://schemas.microsoft.com/office/drawing/2014/main" id="{14D8C041-0E67-A95B-749C-DAB140A578F6}"/>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37FD1393-9756-B681-64E3-21BD97F5B67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rme libre : forme 6">
              <a:extLst>
                <a:ext uri="{FF2B5EF4-FFF2-40B4-BE49-F238E27FC236}">
                  <a16:creationId xmlns:a16="http://schemas.microsoft.com/office/drawing/2014/main" id="{F0B9B059-E5B9-9999-8B82-57A3EC518C6E}"/>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Forme libre : forme 7">
              <a:extLst>
                <a:ext uri="{FF2B5EF4-FFF2-40B4-BE49-F238E27FC236}">
                  <a16:creationId xmlns:a16="http://schemas.microsoft.com/office/drawing/2014/main" id="{793C50D2-5A09-78EF-1984-0E8A49DBF710}"/>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16" name="Rectangle : coins arrondis 15">
            <a:extLst>
              <a:ext uri="{FF2B5EF4-FFF2-40B4-BE49-F238E27FC236}">
                <a16:creationId xmlns:a16="http://schemas.microsoft.com/office/drawing/2014/main" id="{BF1252E5-B629-4375-D02A-8CEECD82BD66}"/>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ZoneTexte 9">
            <a:extLst>
              <a:ext uri="{FF2B5EF4-FFF2-40B4-BE49-F238E27FC236}">
                <a16:creationId xmlns:a16="http://schemas.microsoft.com/office/drawing/2014/main" id="{3C6065D7-39A2-7429-0B1E-1994CA2426EA}"/>
              </a:ext>
            </a:extLst>
          </p:cNvPr>
          <p:cNvSpPr txBox="1"/>
          <p:nvPr/>
        </p:nvSpPr>
        <p:spPr>
          <a:xfrm>
            <a:off x="1082158" y="3843288"/>
            <a:ext cx="1016119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rPr>
              <a:t>GESTION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FFFF"/>
                </a:solidFill>
                <a:effectLst/>
                <a:uLnTx/>
                <a:uFillTx/>
                <a:latin typeface="Montserrat" pitchFamily="2" charset="77"/>
                <a:ea typeface="+mn-ea"/>
                <a:cs typeface="+mn-cs"/>
              </a:rPr>
              <a:t>DES RISQUES </a:t>
            </a:r>
            <a:endPar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endParaRPr>
          </a:p>
        </p:txBody>
      </p:sp>
      <p:sp>
        <p:nvSpPr>
          <p:cNvPr id="4" name="Forme libre 3">
            <a:extLst>
              <a:ext uri="{FF2B5EF4-FFF2-40B4-BE49-F238E27FC236}">
                <a16:creationId xmlns:a16="http://schemas.microsoft.com/office/drawing/2014/main" id="{38FEFFA0-D762-A510-5A0F-06CD66F541C7}"/>
              </a:ext>
            </a:extLst>
          </p:cNvPr>
          <p:cNvSpPr>
            <a:spLocks noChangeAspect="1"/>
          </p:cNvSpPr>
          <p:nvPr/>
        </p:nvSpPr>
        <p:spPr>
          <a:xfrm>
            <a:off x="1549216" y="2321822"/>
            <a:ext cx="758309" cy="761048"/>
          </a:xfrm>
          <a:custGeom>
            <a:avLst/>
            <a:gdLst>
              <a:gd name="csX0" fmla="*/ 705276 w 758307"/>
              <a:gd name="csY0" fmla="*/ 299297 h 761047"/>
              <a:gd name="csX1" fmla="*/ 667407 w 758307"/>
              <a:gd name="csY1" fmla="*/ 207140 h 761047"/>
              <a:gd name="csX2" fmla="*/ 681608 w 758307"/>
              <a:gd name="csY2" fmla="*/ 146346 h 761047"/>
              <a:gd name="csX3" fmla="*/ 612489 w 758307"/>
              <a:gd name="csY3" fmla="*/ 76977 h 761047"/>
              <a:gd name="csX4" fmla="*/ 551914 w 758307"/>
              <a:gd name="csY4" fmla="*/ 91229 h 761047"/>
              <a:gd name="csX5" fmla="*/ 460089 w 758307"/>
              <a:gd name="csY5" fmla="*/ 53224 h 761047"/>
              <a:gd name="csX6" fmla="*/ 427915 w 758307"/>
              <a:gd name="csY6" fmla="*/ 0 h 761047"/>
              <a:gd name="csX7" fmla="*/ 330393 w 758307"/>
              <a:gd name="csY7" fmla="*/ 0 h 761047"/>
              <a:gd name="csX8" fmla="*/ 298219 w 758307"/>
              <a:gd name="csY8" fmla="*/ 53224 h 761047"/>
              <a:gd name="csX9" fmla="*/ 206394 w 758307"/>
              <a:gd name="csY9" fmla="*/ 91229 h 761047"/>
              <a:gd name="csX10" fmla="*/ 145819 w 758307"/>
              <a:gd name="csY10" fmla="*/ 76977 h 761047"/>
              <a:gd name="csX11" fmla="*/ 76700 w 758307"/>
              <a:gd name="csY11" fmla="*/ 146346 h 761047"/>
              <a:gd name="csX12" fmla="*/ 90901 w 758307"/>
              <a:gd name="csY12" fmla="*/ 207140 h 761047"/>
              <a:gd name="csX13" fmla="*/ 53032 w 758307"/>
              <a:gd name="csY13" fmla="*/ 299297 h 761047"/>
              <a:gd name="csX14" fmla="*/ 0 w 758307"/>
              <a:gd name="csY14" fmla="*/ 331587 h 761047"/>
              <a:gd name="csX15" fmla="*/ 0 w 758307"/>
              <a:gd name="csY15" fmla="*/ 429461 h 761047"/>
              <a:gd name="csX16" fmla="*/ 53032 w 758307"/>
              <a:gd name="csY16" fmla="*/ 461751 h 761047"/>
              <a:gd name="csX17" fmla="*/ 90901 w 758307"/>
              <a:gd name="csY17" fmla="*/ 553908 h 761047"/>
              <a:gd name="csX18" fmla="*/ 76700 w 758307"/>
              <a:gd name="csY18" fmla="*/ 614702 h 761047"/>
              <a:gd name="csX19" fmla="*/ 145819 w 758307"/>
              <a:gd name="csY19" fmla="*/ 684071 h 761047"/>
              <a:gd name="csX20" fmla="*/ 206394 w 758307"/>
              <a:gd name="csY20" fmla="*/ 669818 h 761047"/>
              <a:gd name="csX21" fmla="*/ 298219 w 758307"/>
              <a:gd name="csY21" fmla="*/ 707824 h 761047"/>
              <a:gd name="csX22" fmla="*/ 330393 w 758307"/>
              <a:gd name="csY22" fmla="*/ 761048 h 761047"/>
              <a:gd name="csX23" fmla="*/ 427915 w 758307"/>
              <a:gd name="csY23" fmla="*/ 761048 h 761047"/>
              <a:gd name="csX24" fmla="*/ 460089 w 758307"/>
              <a:gd name="csY24" fmla="*/ 707824 h 761047"/>
              <a:gd name="csX25" fmla="*/ 551914 w 758307"/>
              <a:gd name="csY25" fmla="*/ 669818 h 761047"/>
              <a:gd name="csX26" fmla="*/ 612489 w 758307"/>
              <a:gd name="csY26" fmla="*/ 684071 h 761047"/>
              <a:gd name="csX27" fmla="*/ 681608 w 758307"/>
              <a:gd name="csY27" fmla="*/ 614702 h 761047"/>
              <a:gd name="csX28" fmla="*/ 667407 w 758307"/>
              <a:gd name="csY28" fmla="*/ 553908 h 761047"/>
              <a:gd name="csX29" fmla="*/ 705276 w 758307"/>
              <a:gd name="csY29" fmla="*/ 461751 h 761047"/>
              <a:gd name="csX30" fmla="*/ 758308 w 758307"/>
              <a:gd name="csY30" fmla="*/ 429461 h 761047"/>
              <a:gd name="csX31" fmla="*/ 758308 w 758307"/>
              <a:gd name="csY31" fmla="*/ 331587 h 761047"/>
              <a:gd name="csX32" fmla="*/ 379621 w 758307"/>
              <a:gd name="csY32" fmla="*/ 612846 h 761047"/>
              <a:gd name="csX33" fmla="*/ 148638 w 758307"/>
              <a:gd name="csY33" fmla="*/ 381028 h 761047"/>
              <a:gd name="csX34" fmla="*/ 379621 w 758307"/>
              <a:gd name="csY34" fmla="*/ 149211 h 761047"/>
              <a:gd name="csX35" fmla="*/ 610603 w 758307"/>
              <a:gd name="csY35" fmla="*/ 381028 h 761047"/>
              <a:gd name="csX36" fmla="*/ 379621 w 758307"/>
              <a:gd name="csY36" fmla="*/ 612846 h 761047"/>
              <a:gd name="csX37" fmla="*/ 540564 w 758307"/>
              <a:gd name="csY37" fmla="*/ 430427 h 761047"/>
              <a:gd name="csX38" fmla="*/ 417490 w 758307"/>
              <a:gd name="csY38" fmla="*/ 215674 h 761047"/>
              <a:gd name="csX39" fmla="*/ 380582 w 758307"/>
              <a:gd name="csY39" fmla="*/ 194778 h 761047"/>
              <a:gd name="csX40" fmla="*/ 343675 w 758307"/>
              <a:gd name="csY40" fmla="*/ 215674 h 761047"/>
              <a:gd name="csX41" fmla="*/ 220601 w 758307"/>
              <a:gd name="csY41" fmla="*/ 430427 h 761047"/>
              <a:gd name="csX42" fmla="*/ 220601 w 758307"/>
              <a:gd name="csY42" fmla="*/ 473183 h 761047"/>
              <a:gd name="csX43" fmla="*/ 257508 w 758307"/>
              <a:gd name="csY43" fmla="*/ 494079 h 761047"/>
              <a:gd name="csX44" fmla="*/ 504623 w 758307"/>
              <a:gd name="csY44" fmla="*/ 494079 h 761047"/>
              <a:gd name="csX45" fmla="*/ 541530 w 758307"/>
              <a:gd name="csY45" fmla="*/ 473183 h 761047"/>
              <a:gd name="csX46" fmla="*/ 541530 w 758307"/>
              <a:gd name="csY46" fmla="*/ 430427 h 761047"/>
              <a:gd name="csX47" fmla="*/ 379621 w 758307"/>
              <a:gd name="csY47" fmla="*/ 448501 h 761047"/>
              <a:gd name="csX48" fmla="*/ 361648 w 758307"/>
              <a:gd name="csY48" fmla="*/ 430464 h 761047"/>
              <a:gd name="csX49" fmla="*/ 379621 w 758307"/>
              <a:gd name="csY49" fmla="*/ 412426 h 761047"/>
              <a:gd name="csX50" fmla="*/ 397593 w 758307"/>
              <a:gd name="csY50" fmla="*/ 430464 h 761047"/>
              <a:gd name="csX51" fmla="*/ 379621 w 758307"/>
              <a:gd name="csY51" fmla="*/ 448501 h 761047"/>
              <a:gd name="csX52" fmla="*/ 397593 w 758307"/>
              <a:gd name="csY52" fmla="*/ 361058 h 761047"/>
              <a:gd name="csX53" fmla="*/ 379621 w 758307"/>
              <a:gd name="csY53" fmla="*/ 379096 h 761047"/>
              <a:gd name="csX54" fmla="*/ 361648 w 758307"/>
              <a:gd name="csY54" fmla="*/ 361058 h 761047"/>
              <a:gd name="csX55" fmla="*/ 357876 w 758307"/>
              <a:gd name="csY55" fmla="*/ 295513 h 761047"/>
              <a:gd name="csX56" fmla="*/ 379658 w 758307"/>
              <a:gd name="csY56" fmla="*/ 273652 h 761047"/>
              <a:gd name="csX57" fmla="*/ 401440 w 758307"/>
              <a:gd name="csY57" fmla="*/ 295513 h 761047"/>
              <a:gd name="csX58" fmla="*/ 397668 w 758307"/>
              <a:gd name="csY58" fmla="*/ 361058 h 7610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758307" h="761047">
                <a:moveTo>
                  <a:pt x="705276" y="299297"/>
                </a:moveTo>
                <a:lnTo>
                  <a:pt x="667407" y="207140"/>
                </a:lnTo>
                <a:lnTo>
                  <a:pt x="681608" y="146346"/>
                </a:lnTo>
                <a:lnTo>
                  <a:pt x="612489" y="76977"/>
                </a:lnTo>
                <a:lnTo>
                  <a:pt x="551914" y="91229"/>
                </a:lnTo>
                <a:lnTo>
                  <a:pt x="460089" y="53224"/>
                </a:lnTo>
                <a:lnTo>
                  <a:pt x="427915" y="0"/>
                </a:lnTo>
                <a:lnTo>
                  <a:pt x="330393" y="0"/>
                </a:lnTo>
                <a:lnTo>
                  <a:pt x="298219" y="53224"/>
                </a:lnTo>
                <a:lnTo>
                  <a:pt x="206394" y="91229"/>
                </a:lnTo>
                <a:lnTo>
                  <a:pt x="145819" y="76977"/>
                </a:lnTo>
                <a:lnTo>
                  <a:pt x="76700" y="146346"/>
                </a:lnTo>
                <a:lnTo>
                  <a:pt x="90901" y="207140"/>
                </a:lnTo>
                <a:lnTo>
                  <a:pt x="53032" y="299297"/>
                </a:lnTo>
                <a:lnTo>
                  <a:pt x="0" y="331587"/>
                </a:lnTo>
                <a:lnTo>
                  <a:pt x="0" y="429461"/>
                </a:lnTo>
                <a:lnTo>
                  <a:pt x="53032" y="461751"/>
                </a:lnTo>
                <a:lnTo>
                  <a:pt x="90901" y="553908"/>
                </a:lnTo>
                <a:lnTo>
                  <a:pt x="76700" y="614702"/>
                </a:lnTo>
                <a:lnTo>
                  <a:pt x="145819" y="684071"/>
                </a:lnTo>
                <a:lnTo>
                  <a:pt x="206394" y="669818"/>
                </a:lnTo>
                <a:lnTo>
                  <a:pt x="298219" y="707824"/>
                </a:lnTo>
                <a:lnTo>
                  <a:pt x="330393" y="761048"/>
                </a:lnTo>
                <a:lnTo>
                  <a:pt x="427915" y="761048"/>
                </a:lnTo>
                <a:lnTo>
                  <a:pt x="460089" y="707824"/>
                </a:lnTo>
                <a:lnTo>
                  <a:pt x="551914" y="669818"/>
                </a:lnTo>
                <a:lnTo>
                  <a:pt x="612489" y="684071"/>
                </a:lnTo>
                <a:lnTo>
                  <a:pt x="681608" y="614702"/>
                </a:lnTo>
                <a:lnTo>
                  <a:pt x="667407" y="553908"/>
                </a:lnTo>
                <a:lnTo>
                  <a:pt x="705276" y="461751"/>
                </a:lnTo>
                <a:lnTo>
                  <a:pt x="758308" y="429461"/>
                </a:lnTo>
                <a:lnTo>
                  <a:pt x="758308" y="331587"/>
                </a:lnTo>
                <a:close/>
                <a:moveTo>
                  <a:pt x="379621" y="612846"/>
                </a:moveTo>
                <a:cubicBezTo>
                  <a:pt x="252778" y="612846"/>
                  <a:pt x="148638" y="508329"/>
                  <a:pt x="148638" y="381028"/>
                </a:cubicBezTo>
                <a:cubicBezTo>
                  <a:pt x="148638" y="253728"/>
                  <a:pt x="252778" y="149211"/>
                  <a:pt x="379621" y="149211"/>
                </a:cubicBezTo>
                <a:cubicBezTo>
                  <a:pt x="506463" y="149211"/>
                  <a:pt x="610603" y="253728"/>
                  <a:pt x="610603" y="381028"/>
                </a:cubicBezTo>
                <a:cubicBezTo>
                  <a:pt x="610603" y="508329"/>
                  <a:pt x="506463" y="612846"/>
                  <a:pt x="379621" y="612846"/>
                </a:cubicBezTo>
                <a:close/>
                <a:moveTo>
                  <a:pt x="540564" y="430427"/>
                </a:moveTo>
                <a:lnTo>
                  <a:pt x="417490" y="215674"/>
                </a:lnTo>
                <a:cubicBezTo>
                  <a:pt x="409908" y="202387"/>
                  <a:pt x="396669" y="194778"/>
                  <a:pt x="380582" y="194778"/>
                </a:cubicBezTo>
                <a:cubicBezTo>
                  <a:pt x="364496" y="194778"/>
                  <a:pt x="351219" y="202387"/>
                  <a:pt x="343675" y="215674"/>
                </a:cubicBezTo>
                <a:lnTo>
                  <a:pt x="220601" y="430427"/>
                </a:lnTo>
                <a:cubicBezTo>
                  <a:pt x="213020" y="443714"/>
                  <a:pt x="213020" y="459896"/>
                  <a:pt x="220601" y="473183"/>
                </a:cubicBezTo>
                <a:cubicBezTo>
                  <a:pt x="228182" y="486470"/>
                  <a:pt x="241421" y="494079"/>
                  <a:pt x="257508" y="494079"/>
                </a:cubicBezTo>
                <a:lnTo>
                  <a:pt x="504623" y="494079"/>
                </a:lnTo>
                <a:cubicBezTo>
                  <a:pt x="520709" y="494079"/>
                  <a:pt x="533986" y="486470"/>
                  <a:pt x="541530" y="473183"/>
                </a:cubicBezTo>
                <a:cubicBezTo>
                  <a:pt x="549111" y="459896"/>
                  <a:pt x="549111" y="443714"/>
                  <a:pt x="541530" y="430427"/>
                </a:cubicBezTo>
                <a:close/>
                <a:moveTo>
                  <a:pt x="379621" y="448501"/>
                </a:moveTo>
                <a:cubicBezTo>
                  <a:pt x="369191" y="448501"/>
                  <a:pt x="361648" y="439965"/>
                  <a:pt x="361648" y="430464"/>
                </a:cubicBezTo>
                <a:cubicBezTo>
                  <a:pt x="361648" y="420963"/>
                  <a:pt x="370154" y="412426"/>
                  <a:pt x="379621" y="412426"/>
                </a:cubicBezTo>
                <a:cubicBezTo>
                  <a:pt x="389088" y="412426"/>
                  <a:pt x="397593" y="420963"/>
                  <a:pt x="397593" y="430464"/>
                </a:cubicBezTo>
                <a:cubicBezTo>
                  <a:pt x="397593" y="439965"/>
                  <a:pt x="389088" y="448501"/>
                  <a:pt x="379621" y="448501"/>
                </a:cubicBezTo>
                <a:close/>
                <a:moveTo>
                  <a:pt x="397593" y="361058"/>
                </a:moveTo>
                <a:cubicBezTo>
                  <a:pt x="397593" y="371525"/>
                  <a:pt x="389088" y="379096"/>
                  <a:pt x="379621" y="379096"/>
                </a:cubicBezTo>
                <a:cubicBezTo>
                  <a:pt x="370154" y="379096"/>
                  <a:pt x="361648" y="370559"/>
                  <a:pt x="361648" y="361058"/>
                </a:cubicBezTo>
                <a:lnTo>
                  <a:pt x="357876" y="295513"/>
                </a:lnTo>
                <a:cubicBezTo>
                  <a:pt x="357876" y="283154"/>
                  <a:pt x="367343" y="273652"/>
                  <a:pt x="379658" y="273652"/>
                </a:cubicBezTo>
                <a:cubicBezTo>
                  <a:pt x="391973" y="273652"/>
                  <a:pt x="402364" y="283154"/>
                  <a:pt x="401440" y="295513"/>
                </a:cubicBezTo>
                <a:lnTo>
                  <a:pt x="397668" y="361058"/>
                </a:lnTo>
                <a:close/>
              </a:path>
            </a:pathLst>
          </a:custGeom>
          <a:solidFill>
            <a:srgbClr val="FFFFFF"/>
          </a:solidFill>
          <a:ln w="9438" cap="flat">
            <a:noFill/>
            <a:prstDash val="solid"/>
            <a:miter/>
          </a:ln>
        </p:spPr>
        <p:txBody>
          <a:bodyPr/>
          <a:lstStyle/>
          <a:p>
            <a:endParaRPr lang="fr-FR"/>
          </a:p>
        </p:txBody>
      </p:sp>
    </p:spTree>
    <p:extLst>
      <p:ext uri="{BB962C8B-B14F-4D97-AF65-F5344CB8AC3E}">
        <p14:creationId xmlns:p14="http://schemas.microsoft.com/office/powerpoint/2010/main" val="85766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949A-BF65-0F5D-4081-0411674B2EB2}"/>
            </a:ext>
          </a:extLst>
        </p:cNvPr>
        <p:cNvGrpSpPr/>
        <p:nvPr/>
      </p:nvGrpSpPr>
      <p:grpSpPr>
        <a:xfrm>
          <a:off x="0" y="0"/>
          <a:ext cx="0" cy="0"/>
          <a:chOff x="0" y="0"/>
          <a:chExt cx="0" cy="0"/>
        </a:xfrm>
      </p:grpSpPr>
      <p:grpSp>
        <p:nvGrpSpPr>
          <p:cNvPr id="20" name="Groupe 19">
            <a:extLst>
              <a:ext uri="{FF2B5EF4-FFF2-40B4-BE49-F238E27FC236}">
                <a16:creationId xmlns:a16="http://schemas.microsoft.com/office/drawing/2014/main" id="{4C995CD4-6F95-67D2-7240-A4498445374F}"/>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21" name="Forme libre : forme 5">
              <a:extLst>
                <a:ext uri="{FF2B5EF4-FFF2-40B4-BE49-F238E27FC236}">
                  <a16:creationId xmlns:a16="http://schemas.microsoft.com/office/drawing/2014/main" id="{7DE08FDB-968E-02CD-9240-470BC8313F7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2" name="Forme libre : forme 6">
              <a:extLst>
                <a:ext uri="{FF2B5EF4-FFF2-40B4-BE49-F238E27FC236}">
                  <a16:creationId xmlns:a16="http://schemas.microsoft.com/office/drawing/2014/main" id="{3A78D6C7-1F22-23F2-8061-CB4A0286713A}"/>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3" name="Forme libre : forme 7">
              <a:extLst>
                <a:ext uri="{FF2B5EF4-FFF2-40B4-BE49-F238E27FC236}">
                  <a16:creationId xmlns:a16="http://schemas.microsoft.com/office/drawing/2014/main" id="{8C6CAE15-40C1-3FD0-CBA4-EB0C0BC5D119}"/>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7" name="Rectangle : coins arrondis 6">
            <a:extLst>
              <a:ext uri="{FF2B5EF4-FFF2-40B4-BE49-F238E27FC236}">
                <a16:creationId xmlns:a16="http://schemas.microsoft.com/office/drawing/2014/main" id="{937EE6E5-2166-E531-5ADE-7476EE528FA3}"/>
              </a:ext>
            </a:extLst>
          </p:cNvPr>
          <p:cNvSpPr>
            <a:spLocks noChangeAspect="1"/>
          </p:cNvSpPr>
          <p:nvPr/>
        </p:nvSpPr>
        <p:spPr>
          <a:xfrm>
            <a:off x="918608" y="2414145"/>
            <a:ext cx="10381569" cy="3749483"/>
          </a:xfrm>
          <a:prstGeom prst="roundRect">
            <a:avLst>
              <a:gd name="adj" fmla="val 513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5396206C-26F6-21E6-5098-4F5418199537}"/>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2FF036CE-ED71-AB94-D9EA-C94A16CDEB69}"/>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0EECBB0D-618C-6E5A-CB6C-698B17A514A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EE8FD77E-8701-1104-FF6A-D3D23A835B75}"/>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A6FDA69-7897-C6BB-B919-2779BB3B911C}"/>
              </a:ext>
            </a:extLst>
          </p:cNvPr>
          <p:cNvSpPr/>
          <p:nvPr/>
        </p:nvSpPr>
        <p:spPr>
          <a:xfrm>
            <a:off x="918609" y="685997"/>
            <a:ext cx="978325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NUISANCES</a:t>
            </a:r>
          </a:p>
        </p:txBody>
      </p:sp>
      <p:grpSp>
        <p:nvGrpSpPr>
          <p:cNvPr id="15" name="Groupe 14">
            <a:extLst>
              <a:ext uri="{FF2B5EF4-FFF2-40B4-BE49-F238E27FC236}">
                <a16:creationId xmlns:a16="http://schemas.microsoft.com/office/drawing/2014/main" id="{4B42B24A-EBDF-85B6-86EE-DFCF79149115}"/>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2078E766-463F-C8F7-DCAF-66632F24449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E11F2143-B67C-2579-2C9C-05638CEBF5D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BDBABAF1-4D46-A6FD-07C3-76246375669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0C24F206-02D8-FF5B-FDE2-B86B02B64D47}"/>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PENDANT LES TRAVAUX</a:t>
            </a:r>
          </a:p>
        </p:txBody>
      </p:sp>
      <p:sp>
        <p:nvSpPr>
          <p:cNvPr id="3" name="Rectangle : coins arrondis 2">
            <a:extLst>
              <a:ext uri="{FF2B5EF4-FFF2-40B4-BE49-F238E27FC236}">
                <a16:creationId xmlns:a16="http://schemas.microsoft.com/office/drawing/2014/main" id="{4787F4E2-4916-8888-9FEA-DC6F46955FBC}"/>
              </a:ext>
            </a:extLst>
          </p:cNvPr>
          <p:cNvSpPr>
            <a:spLocks/>
          </p:cNvSpPr>
          <p:nvPr/>
        </p:nvSpPr>
        <p:spPr>
          <a:xfrm>
            <a:off x="3560190" y="2222595"/>
            <a:ext cx="2933741" cy="383097"/>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latin typeface="Montserrat" pitchFamily="2" charset="77"/>
              </a:rPr>
              <a:t>Principales mesures</a:t>
            </a:r>
          </a:p>
        </p:txBody>
      </p:sp>
      <p:sp>
        <p:nvSpPr>
          <p:cNvPr id="19" name="ZoneTexte 18">
            <a:extLst>
              <a:ext uri="{FF2B5EF4-FFF2-40B4-BE49-F238E27FC236}">
                <a16:creationId xmlns:a16="http://schemas.microsoft.com/office/drawing/2014/main" id="{1DA5B815-A6D1-A824-5E28-F0C30A00373A}"/>
              </a:ext>
            </a:extLst>
          </p:cNvPr>
          <p:cNvSpPr txBox="1"/>
          <p:nvPr/>
        </p:nvSpPr>
        <p:spPr>
          <a:xfrm>
            <a:off x="3484664" y="2799778"/>
            <a:ext cx="7542469" cy="3231654"/>
          </a:xfrm>
          <a:prstGeom prst="rect">
            <a:avLst/>
          </a:prstGeom>
          <a:noFill/>
        </p:spPr>
        <p:txBody>
          <a:bodyPr wrap="square">
            <a:spAutoFit/>
          </a:bodyPr>
          <a:lstStyle>
            <a:defPPr>
              <a:defRPr lang="fr-FR"/>
            </a:defPPr>
            <a:lvl1pPr marL="198900" indent="-198900">
              <a:buClr>
                <a:srgbClr val="283F68"/>
              </a:buClr>
              <a:buFont typeface="Courier New" panose="02070309020205020404" pitchFamily="49" charset="0"/>
              <a:buChar char="o"/>
              <a:defRPr sz="1300">
                <a:latin typeface="Montserrat Light" pitchFamily="2" charset="77"/>
              </a:defRPr>
            </a:lvl1pPr>
          </a:lstStyle>
          <a:p>
            <a:r>
              <a:rPr lang="fr-FR" sz="1200" b="1" dirty="0">
                <a:solidFill>
                  <a:srgbClr val="283F68"/>
                </a:solidFill>
                <a:latin typeface="Montserrat SemiBold" pitchFamily="2" charset="77"/>
              </a:rPr>
              <a:t>Information des riverains : </a:t>
            </a:r>
            <a:r>
              <a:rPr lang="fr-FR" sz="1200" dirty="0"/>
              <a:t>courrier présentant le projet</a:t>
            </a:r>
          </a:p>
          <a:p>
            <a:r>
              <a:rPr lang="fr-FR" sz="1200" b="1" dirty="0">
                <a:solidFill>
                  <a:srgbClr val="283F68"/>
                </a:solidFill>
                <a:latin typeface="Montserrat SemiBold" pitchFamily="2" charset="77"/>
              </a:rPr>
              <a:t>Boite aux lettres </a:t>
            </a:r>
            <a:r>
              <a:rPr lang="fr-FR" sz="1200" dirty="0"/>
              <a:t>et d’un cahier de doléances (adresse email dédiée)</a:t>
            </a:r>
          </a:p>
          <a:p>
            <a:r>
              <a:rPr lang="fr-FR" sz="1200" b="1" dirty="0">
                <a:solidFill>
                  <a:srgbClr val="283F68"/>
                </a:solidFill>
                <a:latin typeface="Montserrat SemiBold" pitchFamily="2" charset="77"/>
              </a:rPr>
              <a:t>Panneau de chantier </a:t>
            </a:r>
            <a:r>
              <a:rPr lang="fr-FR" sz="1200" dirty="0"/>
              <a:t>avec l’ensemble des informations </a:t>
            </a:r>
          </a:p>
          <a:p>
            <a:r>
              <a:rPr lang="fr-FR" sz="1200" b="1" dirty="0">
                <a:solidFill>
                  <a:srgbClr val="283F68"/>
                </a:solidFill>
                <a:latin typeface="Montserrat SemiBold" pitchFamily="2" charset="77"/>
              </a:rPr>
              <a:t>Gestion des accès </a:t>
            </a:r>
            <a:r>
              <a:rPr lang="fr-FR" sz="1200" dirty="0"/>
              <a:t>au chantier et Traffic (Gardiennage),  Nettoyage régulier des voiries d’accès  </a:t>
            </a:r>
          </a:p>
          <a:p>
            <a:r>
              <a:rPr lang="fr-FR" sz="1200" dirty="0"/>
              <a:t>Formation et information du personnel de chantier à la gestion d’un chantier propre. </a:t>
            </a:r>
          </a:p>
          <a:p>
            <a:r>
              <a:rPr lang="fr-FR" sz="1200" b="1" dirty="0">
                <a:solidFill>
                  <a:srgbClr val="283F68"/>
                </a:solidFill>
                <a:latin typeface="Montserrat SemiBold" pitchFamily="2" charset="77"/>
              </a:rPr>
              <a:t>Gestion des déchets </a:t>
            </a:r>
            <a:r>
              <a:rPr lang="fr-FR" sz="1200" dirty="0"/>
              <a:t>et des produits dangereux par tri sélectif avec collecte des Bennes avant débordement</a:t>
            </a:r>
          </a:p>
          <a:p>
            <a:r>
              <a:rPr lang="fr-FR" sz="1200" b="1" dirty="0">
                <a:solidFill>
                  <a:srgbClr val="283F68"/>
                </a:solidFill>
                <a:latin typeface="Montserrat SemiBold" pitchFamily="2" charset="77"/>
              </a:rPr>
              <a:t>Adaptation des horaires </a:t>
            </a:r>
            <a:r>
              <a:rPr lang="fr-FR" sz="1200" dirty="0"/>
              <a:t>des phases bruyantes chantier à l’environnement  : jours/horaires de chantier conformes à l’arrêté préfectoral (7h – 22h en semaine/ 8h-20h samedi/ Interdiction  dimanche et Jours Féries. </a:t>
            </a:r>
          </a:p>
          <a:p>
            <a:r>
              <a:rPr lang="fr-FR" sz="1200" b="1" dirty="0">
                <a:solidFill>
                  <a:srgbClr val="283F68"/>
                </a:solidFill>
                <a:latin typeface="Montserrat SemiBold" pitchFamily="2" charset="77"/>
              </a:rPr>
              <a:t>Maîtrise des niveaux sonores</a:t>
            </a:r>
            <a:r>
              <a:rPr lang="fr-FR" sz="1200" dirty="0"/>
              <a:t> inférieur à 80db à 10m des engins ou outil (niveau acoustique maximum en limite de chantier à 75dB(A). </a:t>
            </a:r>
          </a:p>
          <a:p>
            <a:r>
              <a:rPr lang="fr-FR" sz="1200" b="1" dirty="0">
                <a:solidFill>
                  <a:srgbClr val="283F68"/>
                </a:solidFill>
                <a:latin typeface="Montserrat SemiBold" pitchFamily="2" charset="77"/>
              </a:rPr>
              <a:t>Limitation des pollutions potentielles du sol de l’eau et de l’air </a:t>
            </a:r>
            <a:r>
              <a:rPr lang="fr-FR" sz="1200" dirty="0"/>
              <a:t>( confinement, isolement, préparation, limitation des poussières par arrosage des terres, etc. ) </a:t>
            </a:r>
          </a:p>
          <a:p>
            <a:r>
              <a:rPr lang="fr-FR" sz="1200" b="1" dirty="0">
                <a:solidFill>
                  <a:srgbClr val="283F68"/>
                </a:solidFill>
                <a:latin typeface="Montserrat SemiBold" pitchFamily="2" charset="77"/>
              </a:rPr>
              <a:t>Limitation de la pollution visuelle </a:t>
            </a:r>
            <a:r>
              <a:rPr lang="fr-FR" sz="1200" dirty="0"/>
              <a:t>(clôture chantier, </a:t>
            </a:r>
            <a:r>
              <a:rPr lang="fr-FR" sz="1200" dirty="0" err="1"/>
              <a:t>etc</a:t>
            </a:r>
            <a:r>
              <a:rPr lang="fr-FR" sz="1200" dirty="0"/>
              <a:t> ) </a:t>
            </a:r>
          </a:p>
          <a:p>
            <a:r>
              <a:rPr lang="fr-FR" sz="1200" b="1" dirty="0">
                <a:solidFill>
                  <a:srgbClr val="283F68"/>
                </a:solidFill>
                <a:latin typeface="Montserrat SemiBold" pitchFamily="2" charset="77"/>
              </a:rPr>
              <a:t>Recommandations et accompagnement des entreprises </a:t>
            </a:r>
            <a:r>
              <a:rPr lang="fr-FR" sz="1200" dirty="0"/>
              <a:t>sur les labels à privilégier (notamment PEFC et FSC) pour les matériaux et équipements mis en œuvre.</a:t>
            </a:r>
          </a:p>
        </p:txBody>
      </p:sp>
      <p:pic>
        <p:nvPicPr>
          <p:cNvPr id="9" name="Image 8" descr="Une image contenant personne, intérieur, mur, homme&#10;&#10;Le contenu généré par l’IA peut être incorrect.">
            <a:extLst>
              <a:ext uri="{FF2B5EF4-FFF2-40B4-BE49-F238E27FC236}">
                <a16:creationId xmlns:a16="http://schemas.microsoft.com/office/drawing/2014/main" id="{D6DEBF10-8745-DD04-32DF-F8CAC77CB371}"/>
              </a:ext>
            </a:extLst>
          </p:cNvPr>
          <p:cNvPicPr>
            <a:picLocks noChangeAspect="1"/>
          </p:cNvPicPr>
          <p:nvPr/>
        </p:nvPicPr>
        <p:blipFill>
          <a:blip r:embed="rId2">
            <a:alphaModFix amt="75000"/>
            <a:extLst>
              <a:ext uri="{BEBA8EAE-BF5A-486C-A8C5-ECC9F3942E4B}">
                <a14:imgProps xmlns:a14="http://schemas.microsoft.com/office/drawing/2010/main">
                  <a14:imgLayer r:embed="rId3">
                    <a14:imgEffect>
                      <a14:brightnessContrast bright="-20000"/>
                    </a14:imgEffect>
                  </a14:imgLayer>
                </a14:imgProps>
              </a:ext>
            </a:extLst>
          </a:blip>
          <a:srcRect l="3474" t="4089" r="3474" b="8381"/>
          <a:stretch>
            <a:fillRect/>
          </a:stretch>
        </p:blipFill>
        <p:spPr>
          <a:xfrm rot="16200000">
            <a:off x="215327" y="3113240"/>
            <a:ext cx="3749485" cy="2351289"/>
          </a:xfrm>
          <a:prstGeom prst="roundRect">
            <a:avLst>
              <a:gd name="adj" fmla="val 7460"/>
            </a:avLst>
          </a:prstGeom>
          <a:solidFill>
            <a:srgbClr val="624066"/>
          </a:solidFill>
          <a:ln w="44450">
            <a:solidFill>
              <a:srgbClr val="283F68">
                <a:alpha val="50000"/>
              </a:srgbClr>
            </a:solidFill>
          </a:ln>
        </p:spPr>
      </p:pic>
    </p:spTree>
    <p:extLst>
      <p:ext uri="{BB962C8B-B14F-4D97-AF65-F5344CB8AC3E}">
        <p14:creationId xmlns:p14="http://schemas.microsoft.com/office/powerpoint/2010/main" val="4009798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ECD02-B52F-3A41-4EE7-463374F6D9FC}"/>
            </a:ext>
          </a:extLst>
        </p:cNvPr>
        <p:cNvGrpSpPr/>
        <p:nvPr/>
      </p:nvGrpSpPr>
      <p:grpSpPr>
        <a:xfrm>
          <a:off x="0" y="0"/>
          <a:ext cx="0" cy="0"/>
          <a:chOff x="0" y="0"/>
          <a:chExt cx="0" cy="0"/>
        </a:xfrm>
      </p:grpSpPr>
      <p:grpSp>
        <p:nvGrpSpPr>
          <p:cNvPr id="33" name="Groupe 32">
            <a:extLst>
              <a:ext uri="{FF2B5EF4-FFF2-40B4-BE49-F238E27FC236}">
                <a16:creationId xmlns:a16="http://schemas.microsoft.com/office/drawing/2014/main" id="{75C26778-4DBF-14CE-B28A-95C81385422A}"/>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34" name="Forme libre : forme 5">
              <a:extLst>
                <a:ext uri="{FF2B5EF4-FFF2-40B4-BE49-F238E27FC236}">
                  <a16:creationId xmlns:a16="http://schemas.microsoft.com/office/drawing/2014/main" id="{745CD94E-1B1E-B423-F581-F37B914762A8}"/>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35" name="Forme libre : forme 6">
              <a:extLst>
                <a:ext uri="{FF2B5EF4-FFF2-40B4-BE49-F238E27FC236}">
                  <a16:creationId xmlns:a16="http://schemas.microsoft.com/office/drawing/2014/main" id="{FCDC19E6-FCA2-B9B3-3C79-70A7088B3ADD}"/>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36" name="Forme libre : forme 7">
              <a:extLst>
                <a:ext uri="{FF2B5EF4-FFF2-40B4-BE49-F238E27FC236}">
                  <a16:creationId xmlns:a16="http://schemas.microsoft.com/office/drawing/2014/main" id="{8FEAE611-D836-0401-4DDE-DA7A99CD6662}"/>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32" name="Image 31" descr="Une image contenant personne, habits, plein air, rue&#10;&#10;Le contenu généré par l’IA peut être incorrect.">
            <a:extLst>
              <a:ext uri="{FF2B5EF4-FFF2-40B4-BE49-F238E27FC236}">
                <a16:creationId xmlns:a16="http://schemas.microsoft.com/office/drawing/2014/main" id="{A41ED1E5-2C7B-EAA5-2F74-A2522E7E9F4A}"/>
              </a:ext>
            </a:extLst>
          </p:cNvPr>
          <p:cNvPicPr>
            <a:picLocks noChangeAspect="1"/>
          </p:cNvPicPr>
          <p:nvPr/>
        </p:nvPicPr>
        <p:blipFill>
          <a:blip r:embed="rId2">
            <a:alphaModFix amt="55000"/>
          </a:blip>
          <a:srcRect l="6114"/>
          <a:stretch>
            <a:fillRect/>
          </a:stretch>
        </p:blipFill>
        <p:spPr>
          <a:xfrm>
            <a:off x="7926228" y="0"/>
            <a:ext cx="4292464" cy="6858000"/>
          </a:xfrm>
          <a:custGeom>
            <a:avLst/>
            <a:gdLst>
              <a:gd name="connsiteX0" fmla="*/ 1400136 w 5244351"/>
              <a:gd name="connsiteY0" fmla="*/ 0 h 6857999"/>
              <a:gd name="connsiteX1" fmla="*/ 5244351 w 5244351"/>
              <a:gd name="connsiteY1" fmla="*/ 0 h 6857999"/>
              <a:gd name="connsiteX2" fmla="*/ 5244351 w 5244351"/>
              <a:gd name="connsiteY2" fmla="*/ 6857999 h 6857999"/>
              <a:gd name="connsiteX3" fmla="*/ 0 w 5244351"/>
              <a:gd name="connsiteY3" fmla="*/ 6857999 h 6857999"/>
              <a:gd name="connsiteX4" fmla="*/ 0 w 5244351"/>
              <a:gd name="connsiteY4" fmla="*/ 1516701 h 6857999"/>
              <a:gd name="connsiteX5" fmla="*/ 1400136 w 524435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351" h="6857999">
                <a:moveTo>
                  <a:pt x="1400136" y="0"/>
                </a:moveTo>
                <a:lnTo>
                  <a:pt x="5244351" y="0"/>
                </a:lnTo>
                <a:lnTo>
                  <a:pt x="5244351" y="6857999"/>
                </a:lnTo>
                <a:lnTo>
                  <a:pt x="0" y="6857999"/>
                </a:lnTo>
                <a:lnTo>
                  <a:pt x="0" y="1516701"/>
                </a:lnTo>
                <a:cubicBezTo>
                  <a:pt x="0" y="679050"/>
                  <a:pt x="626862" y="0"/>
                  <a:pt x="1400136" y="0"/>
                </a:cubicBezTo>
                <a:close/>
              </a:path>
            </a:pathLst>
          </a:custGeom>
          <a:solidFill>
            <a:srgbClr val="283F68"/>
          </a:solidFill>
          <a:ln w="101600">
            <a:solidFill>
              <a:srgbClr val="283F68">
                <a:alpha val="53000"/>
              </a:srgbClr>
            </a:solidFill>
          </a:ln>
        </p:spPr>
      </p:pic>
      <p:sp>
        <p:nvSpPr>
          <p:cNvPr id="7" name="Rectangle : coins arrondis 6">
            <a:extLst>
              <a:ext uri="{FF2B5EF4-FFF2-40B4-BE49-F238E27FC236}">
                <a16:creationId xmlns:a16="http://schemas.microsoft.com/office/drawing/2014/main" id="{831115F5-6E4C-97DF-B909-DC29C612BD60}"/>
              </a:ext>
            </a:extLst>
          </p:cNvPr>
          <p:cNvSpPr>
            <a:spLocks noChangeAspect="1"/>
          </p:cNvSpPr>
          <p:nvPr/>
        </p:nvSpPr>
        <p:spPr>
          <a:xfrm>
            <a:off x="918609" y="1808383"/>
            <a:ext cx="6509480" cy="1963166"/>
          </a:xfrm>
          <a:prstGeom prst="roundRect">
            <a:avLst>
              <a:gd name="adj" fmla="val 513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58DA2356-59F2-5CE0-483D-96E0869F5F9C}"/>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EAAADAD8-75F7-22BB-3015-13510C06E3F8}"/>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CE4A51B6-DCB3-2169-170C-CBAB223645C3}"/>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A225E398-3579-07DA-9291-C542743A61DC}"/>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35FCC3B-FBE3-70DF-7F31-B5E224803852}"/>
              </a:ext>
            </a:extLst>
          </p:cNvPr>
          <p:cNvSpPr/>
          <p:nvPr/>
        </p:nvSpPr>
        <p:spPr>
          <a:xfrm>
            <a:off x="918608" y="787743"/>
            <a:ext cx="682557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DECHETS  </a:t>
            </a:r>
          </a:p>
        </p:txBody>
      </p:sp>
      <p:grpSp>
        <p:nvGrpSpPr>
          <p:cNvPr id="15" name="Groupe 14">
            <a:extLst>
              <a:ext uri="{FF2B5EF4-FFF2-40B4-BE49-F238E27FC236}">
                <a16:creationId xmlns:a16="http://schemas.microsoft.com/office/drawing/2014/main" id="{64F8B6E0-FDC6-238B-632E-3B27E34C7E44}"/>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2C031487-B095-547E-7F24-1C02900368E8}"/>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936C2199-1124-662F-D3DA-651FCD94E1E2}"/>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C71E401D-C47C-A2DF-2AE9-E162D41DD831}"/>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 name="Rectangle : coins arrondis 2">
            <a:extLst>
              <a:ext uri="{FF2B5EF4-FFF2-40B4-BE49-F238E27FC236}">
                <a16:creationId xmlns:a16="http://schemas.microsoft.com/office/drawing/2014/main" id="{C8ACF658-C615-CED6-2D13-CEAF99CBBFC2}"/>
              </a:ext>
            </a:extLst>
          </p:cNvPr>
          <p:cNvSpPr>
            <a:spLocks/>
          </p:cNvSpPr>
          <p:nvPr/>
        </p:nvSpPr>
        <p:spPr>
          <a:xfrm>
            <a:off x="1292556" y="1650076"/>
            <a:ext cx="3753578" cy="316609"/>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fr-FR" sz="1400" b="1" dirty="0">
              <a:latin typeface="Montserrat" pitchFamily="2" charset="77"/>
            </a:endParaRPr>
          </a:p>
        </p:txBody>
      </p:sp>
      <p:sp>
        <p:nvSpPr>
          <p:cNvPr id="20" name="ZoneTexte 19">
            <a:extLst>
              <a:ext uri="{FF2B5EF4-FFF2-40B4-BE49-F238E27FC236}">
                <a16:creationId xmlns:a16="http://schemas.microsoft.com/office/drawing/2014/main" id="{036227C8-4132-E642-BA33-0A746507E365}"/>
              </a:ext>
            </a:extLst>
          </p:cNvPr>
          <p:cNvSpPr txBox="1"/>
          <p:nvPr/>
        </p:nvSpPr>
        <p:spPr>
          <a:xfrm>
            <a:off x="1014564" y="1971539"/>
            <a:ext cx="6323214" cy="1785104"/>
          </a:xfrm>
          <a:prstGeom prst="rect">
            <a:avLst/>
          </a:prstGeom>
          <a:noFill/>
        </p:spPr>
        <p:txBody>
          <a:bodyPr wrap="square">
            <a:spAutoFit/>
          </a:bodyPr>
          <a:lstStyle/>
          <a:p>
            <a:pPr>
              <a:buClr>
                <a:srgbClr val="283F68"/>
              </a:buClr>
              <a:defRPr/>
            </a:pPr>
            <a:r>
              <a:rPr lang="fr-FR" sz="1100" kern="0" dirty="0">
                <a:solidFill>
                  <a:srgbClr val="3C3C3B"/>
                </a:solidFill>
                <a:latin typeface="Montserrat Light" pitchFamily="2" charset="77"/>
              </a:rPr>
              <a:t>Un tri des déchets est mis en place sur le chantier. L’aire de tri est dimensionnée en fonction du phasage du chantier et de la nature des déchets. Les moyens de collecte comprennent :</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Benne inerte / gravats (béton, mortier, brique, carrelage)</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Benne pour les déchets industriels banals (DIB)</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Benne pour le bois</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Benne pour le papier et le carton</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Benne pour métaux</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Conteneur pour les DIS (Déchets Industriels Spécifiques) si nécessaire (sur bac de rétention)</a:t>
            </a:r>
          </a:p>
        </p:txBody>
      </p:sp>
      <p:sp>
        <p:nvSpPr>
          <p:cNvPr id="21" name="Rectangle : coins arrondis 20">
            <a:extLst>
              <a:ext uri="{FF2B5EF4-FFF2-40B4-BE49-F238E27FC236}">
                <a16:creationId xmlns:a16="http://schemas.microsoft.com/office/drawing/2014/main" id="{BA69110A-D8C0-B1EA-2D8D-2D951500D154}"/>
              </a:ext>
            </a:extLst>
          </p:cNvPr>
          <p:cNvSpPr>
            <a:spLocks noChangeAspect="1"/>
          </p:cNvSpPr>
          <p:nvPr/>
        </p:nvSpPr>
        <p:spPr>
          <a:xfrm>
            <a:off x="918609" y="4002451"/>
            <a:ext cx="6509480" cy="1271152"/>
          </a:xfrm>
          <a:prstGeom prst="roundRect">
            <a:avLst>
              <a:gd name="adj" fmla="val 513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55A966D6-D7FB-9550-93C8-E79291CBF9CB}"/>
              </a:ext>
            </a:extLst>
          </p:cNvPr>
          <p:cNvSpPr>
            <a:spLocks/>
          </p:cNvSpPr>
          <p:nvPr/>
        </p:nvSpPr>
        <p:spPr>
          <a:xfrm>
            <a:off x="1292556" y="3844144"/>
            <a:ext cx="3753578" cy="316609"/>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fr-FR" sz="1400" b="1" dirty="0">
              <a:latin typeface="Montserrat" pitchFamily="2" charset="77"/>
            </a:endParaRPr>
          </a:p>
        </p:txBody>
      </p:sp>
      <p:sp>
        <p:nvSpPr>
          <p:cNvPr id="23" name="ZoneTexte 22">
            <a:extLst>
              <a:ext uri="{FF2B5EF4-FFF2-40B4-BE49-F238E27FC236}">
                <a16:creationId xmlns:a16="http://schemas.microsoft.com/office/drawing/2014/main" id="{4310DEA0-CA52-611C-59C8-AF396497E73A}"/>
              </a:ext>
            </a:extLst>
          </p:cNvPr>
          <p:cNvSpPr txBox="1"/>
          <p:nvPr/>
        </p:nvSpPr>
        <p:spPr>
          <a:xfrm>
            <a:off x="1014564" y="4165607"/>
            <a:ext cx="6323214" cy="1107996"/>
          </a:xfrm>
          <a:prstGeom prst="rect">
            <a:avLst/>
          </a:prstGeom>
          <a:noFill/>
        </p:spPr>
        <p:txBody>
          <a:bodyPr wrap="square">
            <a:spAutoFit/>
          </a:bodyPr>
          <a:lstStyle/>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Toutes les entreprises intervenant sur le chantier signent une charte de valorisation des déchets.</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Elles sont sensibilisées via un estimatif de leur production de déchets.</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Un bordereau de suivi mensuel est rédigé par le prestataire pour mesurer le taux de valorisation des déchets.</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Des mesures correctives peuvent être mises en œuvre si nécessaire.</a:t>
            </a:r>
          </a:p>
        </p:txBody>
      </p:sp>
      <p:sp>
        <p:nvSpPr>
          <p:cNvPr id="25" name="ZoneTexte 24">
            <a:extLst>
              <a:ext uri="{FF2B5EF4-FFF2-40B4-BE49-F238E27FC236}">
                <a16:creationId xmlns:a16="http://schemas.microsoft.com/office/drawing/2014/main" id="{3247BB6B-C77C-4ADC-368B-D23C1A1E80BD}"/>
              </a:ext>
            </a:extLst>
          </p:cNvPr>
          <p:cNvSpPr txBox="1"/>
          <p:nvPr/>
        </p:nvSpPr>
        <p:spPr>
          <a:xfrm>
            <a:off x="1772351" y="3864771"/>
            <a:ext cx="3133035" cy="276999"/>
          </a:xfrm>
          <a:prstGeom prst="rect">
            <a:avLst/>
          </a:prstGeom>
          <a:noFill/>
        </p:spPr>
        <p:txBody>
          <a:bodyPr wrap="square">
            <a:spAutoFit/>
          </a:bodyPr>
          <a:lstStyle/>
          <a:p>
            <a:pPr algn="ctr"/>
            <a:r>
              <a:rPr lang="fr-FR" sz="1200" b="1" dirty="0">
                <a:solidFill>
                  <a:schemeClr val="bg1"/>
                </a:solidFill>
                <a:latin typeface="Montserrat" pitchFamily="2" charset="77"/>
              </a:rPr>
              <a:t>Communication &amp; suivi des objectifs</a:t>
            </a:r>
          </a:p>
        </p:txBody>
      </p:sp>
      <p:sp>
        <p:nvSpPr>
          <p:cNvPr id="26" name="ZoneTexte 25">
            <a:extLst>
              <a:ext uri="{FF2B5EF4-FFF2-40B4-BE49-F238E27FC236}">
                <a16:creationId xmlns:a16="http://schemas.microsoft.com/office/drawing/2014/main" id="{FC694E31-E3BD-930B-A0D1-0BEC989F3404}"/>
              </a:ext>
            </a:extLst>
          </p:cNvPr>
          <p:cNvSpPr txBox="1"/>
          <p:nvPr/>
        </p:nvSpPr>
        <p:spPr>
          <a:xfrm>
            <a:off x="1772352" y="1670704"/>
            <a:ext cx="1832240" cy="281852"/>
          </a:xfrm>
          <a:prstGeom prst="rect">
            <a:avLst/>
          </a:prstGeom>
          <a:noFill/>
        </p:spPr>
        <p:txBody>
          <a:bodyPr wrap="square">
            <a:spAutoFit/>
          </a:bodyPr>
          <a:lstStyle/>
          <a:p>
            <a:pPr algn="ctr"/>
            <a:r>
              <a:rPr lang="fr-FR" sz="1200" b="1" dirty="0">
                <a:solidFill>
                  <a:schemeClr val="bg1"/>
                </a:solidFill>
                <a:latin typeface="Montserrat" pitchFamily="2" charset="77"/>
              </a:rPr>
              <a:t>Gestion des déchets</a:t>
            </a:r>
          </a:p>
        </p:txBody>
      </p:sp>
      <p:sp>
        <p:nvSpPr>
          <p:cNvPr id="27" name="Rectangle : coins arrondis 26">
            <a:extLst>
              <a:ext uri="{FF2B5EF4-FFF2-40B4-BE49-F238E27FC236}">
                <a16:creationId xmlns:a16="http://schemas.microsoft.com/office/drawing/2014/main" id="{234C065D-061C-21D0-E8AC-A722B6465A92}"/>
              </a:ext>
            </a:extLst>
          </p:cNvPr>
          <p:cNvSpPr>
            <a:spLocks noChangeAspect="1"/>
          </p:cNvSpPr>
          <p:nvPr/>
        </p:nvSpPr>
        <p:spPr>
          <a:xfrm>
            <a:off x="918609" y="5507463"/>
            <a:ext cx="6509480" cy="826568"/>
          </a:xfrm>
          <a:prstGeom prst="roundRect">
            <a:avLst>
              <a:gd name="adj" fmla="val 513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C35B785C-79A1-5E50-806D-C98C253D3709}"/>
              </a:ext>
            </a:extLst>
          </p:cNvPr>
          <p:cNvSpPr>
            <a:spLocks/>
          </p:cNvSpPr>
          <p:nvPr/>
        </p:nvSpPr>
        <p:spPr>
          <a:xfrm>
            <a:off x="1292556" y="5349156"/>
            <a:ext cx="3753578" cy="316609"/>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fr-FR" sz="1400" b="1" dirty="0">
              <a:latin typeface="Montserrat" pitchFamily="2" charset="77"/>
            </a:endParaRPr>
          </a:p>
        </p:txBody>
      </p:sp>
      <p:sp>
        <p:nvSpPr>
          <p:cNvPr id="29" name="ZoneTexte 28">
            <a:extLst>
              <a:ext uri="{FF2B5EF4-FFF2-40B4-BE49-F238E27FC236}">
                <a16:creationId xmlns:a16="http://schemas.microsoft.com/office/drawing/2014/main" id="{DF532D76-1082-D417-0CF7-D0D756893A4B}"/>
              </a:ext>
            </a:extLst>
          </p:cNvPr>
          <p:cNvSpPr txBox="1"/>
          <p:nvPr/>
        </p:nvSpPr>
        <p:spPr>
          <a:xfrm>
            <a:off x="980696" y="5681908"/>
            <a:ext cx="6264270" cy="600164"/>
          </a:xfrm>
          <a:prstGeom prst="rect">
            <a:avLst/>
          </a:prstGeom>
          <a:noFill/>
        </p:spPr>
        <p:txBody>
          <a:bodyPr wrap="square">
            <a:spAutoFit/>
          </a:bodyPr>
          <a:lstStyle/>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Le béton Bas Carbone provient de centrales françaises spécialisées.</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Structures type poteaux ou longrines préfabriquées en usine</a:t>
            </a:r>
          </a:p>
          <a:p>
            <a:pPr marL="177750" indent="-177750">
              <a:buClr>
                <a:srgbClr val="283F68"/>
              </a:buClr>
              <a:buFont typeface="Arial" panose="020B0604020202020204" pitchFamily="34" charset="0"/>
              <a:buChar char="•"/>
              <a:defRPr/>
            </a:pPr>
            <a:r>
              <a:rPr lang="fr-FR" sz="1100" kern="0" dirty="0">
                <a:solidFill>
                  <a:srgbClr val="3C3C3B"/>
                </a:solidFill>
                <a:latin typeface="Montserrat Light" pitchFamily="2" charset="77"/>
              </a:rPr>
              <a:t>Le bois utilisé provient de filières légales et renouvelables, certifiées PEFC ou FSC.</a:t>
            </a:r>
          </a:p>
        </p:txBody>
      </p:sp>
      <p:sp>
        <p:nvSpPr>
          <p:cNvPr id="30" name="ZoneTexte 29">
            <a:extLst>
              <a:ext uri="{FF2B5EF4-FFF2-40B4-BE49-F238E27FC236}">
                <a16:creationId xmlns:a16="http://schemas.microsoft.com/office/drawing/2014/main" id="{37D0D1F3-6160-A13D-4B3A-D9A03DE79A71}"/>
              </a:ext>
            </a:extLst>
          </p:cNvPr>
          <p:cNvSpPr txBox="1"/>
          <p:nvPr/>
        </p:nvSpPr>
        <p:spPr>
          <a:xfrm>
            <a:off x="1772352" y="5369784"/>
            <a:ext cx="2667112" cy="276999"/>
          </a:xfrm>
          <a:prstGeom prst="rect">
            <a:avLst/>
          </a:prstGeom>
          <a:noFill/>
        </p:spPr>
        <p:txBody>
          <a:bodyPr wrap="square">
            <a:spAutoFit/>
          </a:bodyPr>
          <a:lstStyle/>
          <a:p>
            <a:pPr algn="ctr"/>
            <a:r>
              <a:rPr lang="fr-FR" sz="1200" b="1" dirty="0">
                <a:solidFill>
                  <a:schemeClr val="bg1"/>
                </a:solidFill>
                <a:latin typeface="Montserrat" pitchFamily="2" charset="77"/>
              </a:rPr>
              <a:t>Approvisionnement matériaux</a:t>
            </a:r>
          </a:p>
        </p:txBody>
      </p:sp>
      <p:sp>
        <p:nvSpPr>
          <p:cNvPr id="40" name="Forme libre 39">
            <a:extLst>
              <a:ext uri="{FF2B5EF4-FFF2-40B4-BE49-F238E27FC236}">
                <a16:creationId xmlns:a16="http://schemas.microsoft.com/office/drawing/2014/main" id="{5E3AB382-0E0A-B47E-550A-F50D993F4C98}"/>
              </a:ext>
            </a:extLst>
          </p:cNvPr>
          <p:cNvSpPr>
            <a:spLocks noChangeAspect="1"/>
          </p:cNvSpPr>
          <p:nvPr/>
        </p:nvSpPr>
        <p:spPr>
          <a:xfrm>
            <a:off x="1537226" y="1692991"/>
            <a:ext cx="178162" cy="230777"/>
          </a:xfrm>
          <a:custGeom>
            <a:avLst/>
            <a:gdLst>
              <a:gd name="csX0" fmla="*/ 464968 w 660190"/>
              <a:gd name="csY0" fmla="*/ 325168 h 855168"/>
              <a:gd name="csX1" fmla="*/ 475323 w 660190"/>
              <a:gd name="csY1" fmla="*/ 316186 h 855168"/>
              <a:gd name="csX2" fmla="*/ 484272 w 660190"/>
              <a:gd name="csY2" fmla="*/ 326579 h 855168"/>
              <a:gd name="csX3" fmla="*/ 453171 w 660190"/>
              <a:gd name="csY3" fmla="*/ 764388 h 855168"/>
              <a:gd name="csX4" fmla="*/ 442815 w 660190"/>
              <a:gd name="csY4" fmla="*/ 773370 h 855168"/>
              <a:gd name="csX5" fmla="*/ 433866 w 660190"/>
              <a:gd name="csY5" fmla="*/ 763016 h 855168"/>
              <a:gd name="csX6" fmla="*/ 464968 w 660190"/>
              <a:gd name="csY6" fmla="*/ 325206 h 855168"/>
              <a:gd name="csX7" fmla="*/ 226364 w 660190"/>
              <a:gd name="csY7" fmla="*/ 762978 h 855168"/>
              <a:gd name="csX8" fmla="*/ 217414 w 660190"/>
              <a:gd name="csY8" fmla="*/ 773332 h 855168"/>
              <a:gd name="csX9" fmla="*/ 207059 w 660190"/>
              <a:gd name="csY9" fmla="*/ 764350 h 855168"/>
              <a:gd name="csX10" fmla="*/ 175920 w 660190"/>
              <a:gd name="csY10" fmla="*/ 326541 h 855168"/>
              <a:gd name="csX11" fmla="*/ 184870 w 660190"/>
              <a:gd name="csY11" fmla="*/ 316148 h 855168"/>
              <a:gd name="csX12" fmla="*/ 195225 w 660190"/>
              <a:gd name="csY12" fmla="*/ 325130 h 855168"/>
              <a:gd name="csX13" fmla="*/ 226364 w 660190"/>
              <a:gd name="csY13" fmla="*/ 762940 h 855168"/>
              <a:gd name="csX14" fmla="*/ 320408 w 660190"/>
              <a:gd name="csY14" fmla="*/ 325871 h 855168"/>
              <a:gd name="csX15" fmla="*/ 330097 w 660190"/>
              <a:gd name="csY15" fmla="*/ 316148 h 855168"/>
              <a:gd name="csX16" fmla="*/ 339786 w 660190"/>
              <a:gd name="csY16" fmla="*/ 325871 h 855168"/>
              <a:gd name="csX17" fmla="*/ 339786 w 660190"/>
              <a:gd name="csY17" fmla="*/ 763681 h 855168"/>
              <a:gd name="csX18" fmla="*/ 330097 w 660190"/>
              <a:gd name="csY18" fmla="*/ 773404 h 855168"/>
              <a:gd name="csX19" fmla="*/ 320408 w 660190"/>
              <a:gd name="csY19" fmla="*/ 763681 h 855168"/>
              <a:gd name="csX20" fmla="*/ 187866 w 660190"/>
              <a:gd name="csY20" fmla="*/ 82396 h 855168"/>
              <a:gd name="csX21" fmla="*/ 469442 w 660190"/>
              <a:gd name="csY21" fmla="*/ 82396 h 855168"/>
              <a:gd name="csX22" fmla="*/ 469442 w 660190"/>
              <a:gd name="csY22" fmla="*/ 48695 h 855168"/>
              <a:gd name="csX23" fmla="*/ 455241 w 660190"/>
              <a:gd name="csY23" fmla="*/ 14326 h 855168"/>
              <a:gd name="csX24" fmla="*/ 420922 w 660190"/>
              <a:gd name="csY24" fmla="*/ 0 h 855168"/>
              <a:gd name="csX25" fmla="*/ 236386 w 660190"/>
              <a:gd name="csY25" fmla="*/ 0 h 855168"/>
              <a:gd name="csX26" fmla="*/ 202104 w 660190"/>
              <a:gd name="csY26" fmla="*/ 14252 h 855168"/>
              <a:gd name="csX27" fmla="*/ 187829 w 660190"/>
              <a:gd name="csY27" fmla="*/ 48695 h 855168"/>
              <a:gd name="csX28" fmla="*/ 187829 w 660190"/>
              <a:gd name="csY28" fmla="*/ 82396 h 855168"/>
              <a:gd name="csX29" fmla="*/ 178695 w 660190"/>
              <a:gd name="csY29" fmla="*/ 101844 h 855168"/>
              <a:gd name="csX30" fmla="*/ 0 w 660190"/>
              <a:gd name="csY30" fmla="*/ 101844 h 855168"/>
              <a:gd name="csX31" fmla="*/ 0 w 660190"/>
              <a:gd name="csY31" fmla="*/ 201534 h 855168"/>
              <a:gd name="csX32" fmla="*/ 660191 w 660190"/>
              <a:gd name="csY32" fmla="*/ 201534 h 855168"/>
              <a:gd name="csX33" fmla="*/ 660191 w 660190"/>
              <a:gd name="csY33" fmla="*/ 101844 h 855168"/>
              <a:gd name="csX34" fmla="*/ 178657 w 660190"/>
              <a:gd name="csY34" fmla="*/ 101844 h 855168"/>
              <a:gd name="csX35" fmla="*/ 601693 w 660190"/>
              <a:gd name="csY35" fmla="*/ 221022 h 855168"/>
              <a:gd name="csX36" fmla="*/ 58583 w 660190"/>
              <a:gd name="csY36" fmla="*/ 221022 h 855168"/>
              <a:gd name="csX37" fmla="*/ 59212 w 660190"/>
              <a:gd name="csY37" fmla="*/ 223434 h 855168"/>
              <a:gd name="csX38" fmla="*/ 142901 w 660190"/>
              <a:gd name="csY38" fmla="*/ 855169 h 855168"/>
              <a:gd name="csX39" fmla="*/ 517341 w 660190"/>
              <a:gd name="csY39" fmla="*/ 855169 h 855168"/>
              <a:gd name="csX40" fmla="*/ 601030 w 660190"/>
              <a:gd name="csY40" fmla="*/ 223434 h 855168"/>
              <a:gd name="csX41" fmla="*/ 601659 w 660190"/>
              <a:gd name="csY41" fmla="*/ 221022 h 8551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660190" h="855168">
                <a:moveTo>
                  <a:pt x="464968" y="325168"/>
                </a:moveTo>
                <a:cubicBezTo>
                  <a:pt x="465337" y="319824"/>
                  <a:pt x="469960" y="315778"/>
                  <a:pt x="475323" y="316186"/>
                </a:cubicBezTo>
                <a:cubicBezTo>
                  <a:pt x="480648" y="316558"/>
                  <a:pt x="484642" y="321197"/>
                  <a:pt x="484272" y="326579"/>
                </a:cubicBezTo>
                <a:lnTo>
                  <a:pt x="453171" y="764388"/>
                </a:lnTo>
                <a:cubicBezTo>
                  <a:pt x="452801" y="769733"/>
                  <a:pt x="448178" y="773741"/>
                  <a:pt x="442815" y="773370"/>
                </a:cubicBezTo>
                <a:cubicBezTo>
                  <a:pt x="437490" y="772999"/>
                  <a:pt x="433496" y="768360"/>
                  <a:pt x="433866" y="763016"/>
                </a:cubicBezTo>
                <a:lnTo>
                  <a:pt x="464968" y="325206"/>
                </a:lnTo>
                <a:close/>
                <a:moveTo>
                  <a:pt x="226364" y="762978"/>
                </a:moveTo>
                <a:cubicBezTo>
                  <a:pt x="226734" y="768322"/>
                  <a:pt x="222740" y="772962"/>
                  <a:pt x="217414" y="773332"/>
                </a:cubicBezTo>
                <a:cubicBezTo>
                  <a:pt x="212089" y="773703"/>
                  <a:pt x="207466" y="769695"/>
                  <a:pt x="207059" y="764350"/>
                </a:cubicBezTo>
                <a:lnTo>
                  <a:pt x="175920" y="326541"/>
                </a:lnTo>
                <a:cubicBezTo>
                  <a:pt x="175550" y="321197"/>
                  <a:pt x="179544" y="316557"/>
                  <a:pt x="184870" y="316148"/>
                </a:cubicBezTo>
                <a:cubicBezTo>
                  <a:pt x="190195" y="315777"/>
                  <a:pt x="194818" y="319786"/>
                  <a:pt x="195225" y="325130"/>
                </a:cubicBezTo>
                <a:lnTo>
                  <a:pt x="226364" y="762940"/>
                </a:lnTo>
                <a:close/>
                <a:moveTo>
                  <a:pt x="320408" y="325871"/>
                </a:moveTo>
                <a:cubicBezTo>
                  <a:pt x="320408" y="320527"/>
                  <a:pt x="324772" y="316148"/>
                  <a:pt x="330097" y="316148"/>
                </a:cubicBezTo>
                <a:cubicBezTo>
                  <a:pt x="335422" y="316148"/>
                  <a:pt x="339786" y="320527"/>
                  <a:pt x="339786" y="325871"/>
                </a:cubicBezTo>
                <a:lnTo>
                  <a:pt x="339786" y="763681"/>
                </a:lnTo>
                <a:cubicBezTo>
                  <a:pt x="339786" y="769025"/>
                  <a:pt x="335422" y="773404"/>
                  <a:pt x="330097" y="773404"/>
                </a:cubicBezTo>
                <a:cubicBezTo>
                  <a:pt x="324772" y="773404"/>
                  <a:pt x="320408" y="769025"/>
                  <a:pt x="320408" y="763681"/>
                </a:cubicBezTo>
                <a:close/>
                <a:moveTo>
                  <a:pt x="187866" y="82396"/>
                </a:moveTo>
                <a:lnTo>
                  <a:pt x="469442" y="82396"/>
                </a:lnTo>
                <a:lnTo>
                  <a:pt x="469442" y="48695"/>
                </a:lnTo>
                <a:cubicBezTo>
                  <a:pt x="469442" y="35259"/>
                  <a:pt x="464006" y="23086"/>
                  <a:pt x="455241" y="14326"/>
                </a:cubicBezTo>
                <a:cubicBezTo>
                  <a:pt x="446439" y="5493"/>
                  <a:pt x="434310" y="0"/>
                  <a:pt x="420922" y="0"/>
                </a:cubicBezTo>
                <a:lnTo>
                  <a:pt x="236386" y="0"/>
                </a:lnTo>
                <a:cubicBezTo>
                  <a:pt x="223035" y="0"/>
                  <a:pt x="210869" y="5456"/>
                  <a:pt x="202104" y="14252"/>
                </a:cubicBezTo>
                <a:cubicBezTo>
                  <a:pt x="193302" y="23086"/>
                  <a:pt x="187829" y="35259"/>
                  <a:pt x="187829" y="48695"/>
                </a:cubicBezTo>
                <a:lnTo>
                  <a:pt x="187829" y="82396"/>
                </a:lnTo>
                <a:close/>
                <a:moveTo>
                  <a:pt x="178695" y="101844"/>
                </a:moveTo>
                <a:lnTo>
                  <a:pt x="0" y="101844"/>
                </a:lnTo>
                <a:lnTo>
                  <a:pt x="0" y="201534"/>
                </a:lnTo>
                <a:lnTo>
                  <a:pt x="660191" y="201534"/>
                </a:lnTo>
                <a:lnTo>
                  <a:pt x="660191" y="101844"/>
                </a:lnTo>
                <a:lnTo>
                  <a:pt x="178657" y="101844"/>
                </a:lnTo>
                <a:close/>
                <a:moveTo>
                  <a:pt x="601693" y="221022"/>
                </a:moveTo>
                <a:lnTo>
                  <a:pt x="58583" y="221022"/>
                </a:lnTo>
                <a:cubicBezTo>
                  <a:pt x="58879" y="221764"/>
                  <a:pt x="59138" y="222580"/>
                  <a:pt x="59212" y="223434"/>
                </a:cubicBezTo>
                <a:lnTo>
                  <a:pt x="142901" y="855169"/>
                </a:lnTo>
                <a:lnTo>
                  <a:pt x="517341" y="855169"/>
                </a:lnTo>
                <a:lnTo>
                  <a:pt x="601030" y="223434"/>
                </a:lnTo>
                <a:cubicBezTo>
                  <a:pt x="601141" y="222580"/>
                  <a:pt x="601326" y="221764"/>
                  <a:pt x="601659" y="221022"/>
                </a:cubicBezTo>
                <a:close/>
              </a:path>
            </a:pathLst>
          </a:custGeom>
          <a:solidFill>
            <a:srgbClr val="FFFFFF"/>
          </a:solidFill>
          <a:ln w="9438" cap="flat">
            <a:noFill/>
            <a:prstDash val="solid"/>
            <a:miter/>
          </a:ln>
        </p:spPr>
        <p:txBody>
          <a:bodyPr/>
          <a:lstStyle/>
          <a:p>
            <a:endParaRPr lang="fr-FR"/>
          </a:p>
        </p:txBody>
      </p:sp>
      <p:grpSp>
        <p:nvGrpSpPr>
          <p:cNvPr id="43" name="Groupe 42">
            <a:extLst>
              <a:ext uri="{FF2B5EF4-FFF2-40B4-BE49-F238E27FC236}">
                <a16:creationId xmlns:a16="http://schemas.microsoft.com/office/drawing/2014/main" id="{FA57B6D8-5722-0575-174A-60030552F961}"/>
              </a:ext>
            </a:extLst>
          </p:cNvPr>
          <p:cNvGrpSpPr>
            <a:grpSpLocks noChangeAspect="1"/>
          </p:cNvGrpSpPr>
          <p:nvPr/>
        </p:nvGrpSpPr>
        <p:grpSpPr>
          <a:xfrm>
            <a:off x="1517288" y="3898871"/>
            <a:ext cx="218037" cy="216309"/>
            <a:chOff x="1604985" y="410599"/>
            <a:chExt cx="752723" cy="746758"/>
          </a:xfrm>
          <a:solidFill>
            <a:srgbClr val="FFFFFF"/>
          </a:solidFill>
        </p:grpSpPr>
        <p:sp>
          <p:nvSpPr>
            <p:cNvPr id="44" name="Forme libre 43">
              <a:extLst>
                <a:ext uri="{FF2B5EF4-FFF2-40B4-BE49-F238E27FC236}">
                  <a16:creationId xmlns:a16="http://schemas.microsoft.com/office/drawing/2014/main" id="{0CD6B2E9-68A6-588C-2286-06D32F5AEEA6}"/>
                </a:ext>
              </a:extLst>
            </p:cNvPr>
            <p:cNvSpPr/>
            <p:nvPr/>
          </p:nvSpPr>
          <p:spPr>
            <a:xfrm>
              <a:off x="1604985" y="410599"/>
              <a:ext cx="752723" cy="746758"/>
            </a:xfrm>
            <a:custGeom>
              <a:avLst/>
              <a:gdLst>
                <a:gd name="csX0" fmla="*/ 639390 w 752723"/>
                <a:gd name="csY0" fmla="*/ 240708 h 746758"/>
                <a:gd name="csX1" fmla="*/ 509564 w 752723"/>
                <a:gd name="csY1" fmla="*/ 634420 h 746758"/>
                <a:gd name="csX2" fmla="*/ 112676 w 752723"/>
                <a:gd name="csY2" fmla="*/ 505633 h 746758"/>
                <a:gd name="csX3" fmla="*/ 242502 w 752723"/>
                <a:gd name="csY3" fmla="*/ 111920 h 746758"/>
                <a:gd name="csX4" fmla="*/ 509564 w 752723"/>
                <a:gd name="csY4" fmla="*/ 111920 h 746758"/>
                <a:gd name="csX5" fmla="*/ 569191 w 752723"/>
                <a:gd name="csY5" fmla="*/ 52771 h 746758"/>
                <a:gd name="csX6" fmla="*/ 53196 w 752723"/>
                <a:gd name="csY6" fmla="*/ 182122 h 746758"/>
                <a:gd name="csX7" fmla="*/ 183590 w 752723"/>
                <a:gd name="csY7" fmla="*/ 693988 h 746758"/>
                <a:gd name="csX8" fmla="*/ 699585 w 752723"/>
                <a:gd name="csY8" fmla="*/ 564637 h 746758"/>
                <a:gd name="csX9" fmla="*/ 699017 w 752723"/>
                <a:gd name="csY9" fmla="*/ 181180 h 74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52723" h="746758">
                  <a:moveTo>
                    <a:pt x="639390" y="240708"/>
                  </a:moveTo>
                  <a:cubicBezTo>
                    <a:pt x="713137" y="384992"/>
                    <a:pt x="655012" y="561263"/>
                    <a:pt x="509564" y="634420"/>
                  </a:cubicBezTo>
                  <a:cubicBezTo>
                    <a:pt x="364116" y="707577"/>
                    <a:pt x="186424" y="649917"/>
                    <a:pt x="112676" y="505633"/>
                  </a:cubicBezTo>
                  <a:cubicBezTo>
                    <a:pt x="38929" y="361349"/>
                    <a:pt x="97054" y="185078"/>
                    <a:pt x="242502" y="111920"/>
                  </a:cubicBezTo>
                  <a:cubicBezTo>
                    <a:pt x="326437" y="69703"/>
                    <a:pt x="425630" y="69703"/>
                    <a:pt x="509564" y="111920"/>
                  </a:cubicBezTo>
                  <a:lnTo>
                    <a:pt x="569191" y="52771"/>
                  </a:lnTo>
                  <a:cubicBezTo>
                    <a:pt x="390696" y="-52858"/>
                    <a:pt x="159677" y="5054"/>
                    <a:pt x="53196" y="182122"/>
                  </a:cubicBezTo>
                  <a:cubicBezTo>
                    <a:pt x="-53284" y="359189"/>
                    <a:pt x="5095" y="588359"/>
                    <a:pt x="183590" y="693988"/>
                  </a:cubicBezTo>
                  <a:cubicBezTo>
                    <a:pt x="362085" y="799617"/>
                    <a:pt x="593104" y="741704"/>
                    <a:pt x="699585" y="564637"/>
                  </a:cubicBezTo>
                  <a:cubicBezTo>
                    <a:pt x="770640" y="446480"/>
                    <a:pt x="770421" y="299130"/>
                    <a:pt x="699017" y="181180"/>
                  </a:cubicBezTo>
                  <a:close/>
                </a:path>
              </a:pathLst>
            </a:custGeom>
            <a:grpFill/>
            <a:ln w="9525" cap="flat">
              <a:noFill/>
              <a:prstDash val="solid"/>
              <a:miter/>
            </a:ln>
          </p:spPr>
          <p:txBody>
            <a:bodyPr/>
            <a:lstStyle/>
            <a:p>
              <a:endParaRPr lang="fr-FR"/>
            </a:p>
          </p:txBody>
        </p:sp>
        <p:sp>
          <p:nvSpPr>
            <p:cNvPr id="45" name="Forme libre 44">
              <a:extLst>
                <a:ext uri="{FF2B5EF4-FFF2-40B4-BE49-F238E27FC236}">
                  <a16:creationId xmlns:a16="http://schemas.microsoft.com/office/drawing/2014/main" id="{49D7443E-0E22-1D5A-B678-449D9767BDDA}"/>
                </a:ext>
              </a:extLst>
            </p:cNvPr>
            <p:cNvSpPr/>
            <p:nvPr/>
          </p:nvSpPr>
          <p:spPr>
            <a:xfrm>
              <a:off x="1916842" y="430015"/>
              <a:ext cx="420782" cy="417038"/>
            </a:xfrm>
            <a:custGeom>
              <a:avLst/>
              <a:gdLst>
                <a:gd name="csX0" fmla="*/ 420783 w 420782"/>
                <a:gd name="csY0" fmla="*/ 99307 h 417038"/>
                <a:gd name="csX1" fmla="*/ 331629 w 420782"/>
                <a:gd name="csY1" fmla="*/ 88441 h 417038"/>
                <a:gd name="csX2" fmla="*/ 320675 w 420782"/>
                <a:gd name="csY2" fmla="*/ 0 h 417038"/>
                <a:gd name="csX3" fmla="*/ 225425 w 420782"/>
                <a:gd name="csY3" fmla="*/ 94488 h 417038"/>
                <a:gd name="csX4" fmla="*/ 225425 w 420782"/>
                <a:gd name="csY4" fmla="*/ 158645 h 417038"/>
                <a:gd name="csX5" fmla="*/ 180848 w 420782"/>
                <a:gd name="csY5" fmla="*/ 202866 h 417038"/>
                <a:gd name="csX6" fmla="*/ 131033 w 420782"/>
                <a:gd name="csY6" fmla="*/ 251905 h 417038"/>
                <a:gd name="csX7" fmla="*/ 131033 w 420782"/>
                <a:gd name="csY7" fmla="*/ 251905 h 417038"/>
                <a:gd name="csX8" fmla="*/ 87789 w 420782"/>
                <a:gd name="csY8" fmla="*/ 294803 h 417038"/>
                <a:gd name="csX9" fmla="*/ 4637 w 420782"/>
                <a:gd name="csY9" fmla="*/ 329952 h 417038"/>
                <a:gd name="csX10" fmla="*/ 40070 w 420782"/>
                <a:gd name="csY10" fmla="*/ 412438 h 417038"/>
                <a:gd name="csX11" fmla="*/ 123222 w 420782"/>
                <a:gd name="csY11" fmla="*/ 377289 h 417038"/>
                <a:gd name="csX12" fmla="*/ 123222 w 420782"/>
                <a:gd name="csY12" fmla="*/ 329952 h 417038"/>
                <a:gd name="csX13" fmla="*/ 166846 w 420782"/>
                <a:gd name="csY13" fmla="*/ 287433 h 417038"/>
                <a:gd name="csX14" fmla="*/ 166846 w 420782"/>
                <a:gd name="csY14" fmla="*/ 287433 h 417038"/>
                <a:gd name="csX15" fmla="*/ 240951 w 420782"/>
                <a:gd name="csY15" fmla="*/ 213921 h 417038"/>
                <a:gd name="csX16" fmla="*/ 240951 w 420782"/>
                <a:gd name="csY16" fmla="*/ 213921 h 417038"/>
                <a:gd name="csX17" fmla="*/ 260858 w 420782"/>
                <a:gd name="csY17" fmla="*/ 194173 h 417038"/>
                <a:gd name="csX18" fmla="*/ 325533 w 420782"/>
                <a:gd name="csY18" fmla="*/ 194173 h 4170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0782" h="417038">
                  <a:moveTo>
                    <a:pt x="420783" y="99307"/>
                  </a:moveTo>
                  <a:lnTo>
                    <a:pt x="331629" y="88441"/>
                  </a:lnTo>
                  <a:lnTo>
                    <a:pt x="320675" y="0"/>
                  </a:lnTo>
                  <a:lnTo>
                    <a:pt x="225425" y="94488"/>
                  </a:lnTo>
                  <a:lnTo>
                    <a:pt x="225425" y="158645"/>
                  </a:lnTo>
                  <a:lnTo>
                    <a:pt x="180848" y="202866"/>
                  </a:lnTo>
                  <a:lnTo>
                    <a:pt x="131033" y="251905"/>
                  </a:lnTo>
                  <a:lnTo>
                    <a:pt x="131033" y="251905"/>
                  </a:lnTo>
                  <a:lnTo>
                    <a:pt x="87789" y="294803"/>
                  </a:lnTo>
                  <a:cubicBezTo>
                    <a:pt x="55043" y="281731"/>
                    <a:pt x="17815" y="297468"/>
                    <a:pt x="4637" y="329952"/>
                  </a:cubicBezTo>
                  <a:cubicBezTo>
                    <a:pt x="-8540" y="362436"/>
                    <a:pt x="7324" y="399367"/>
                    <a:pt x="40070" y="412438"/>
                  </a:cubicBezTo>
                  <a:cubicBezTo>
                    <a:pt x="72817" y="425510"/>
                    <a:pt x="110045" y="409773"/>
                    <a:pt x="123222" y="377289"/>
                  </a:cubicBezTo>
                  <a:cubicBezTo>
                    <a:pt x="129383" y="362102"/>
                    <a:pt x="129383" y="345139"/>
                    <a:pt x="123222" y="329952"/>
                  </a:cubicBezTo>
                  <a:lnTo>
                    <a:pt x="166846" y="287433"/>
                  </a:lnTo>
                  <a:lnTo>
                    <a:pt x="166846" y="287433"/>
                  </a:lnTo>
                  <a:lnTo>
                    <a:pt x="240951" y="213921"/>
                  </a:lnTo>
                  <a:lnTo>
                    <a:pt x="240951" y="213921"/>
                  </a:lnTo>
                  <a:lnTo>
                    <a:pt x="260858" y="194173"/>
                  </a:lnTo>
                  <a:lnTo>
                    <a:pt x="325533" y="194173"/>
                  </a:lnTo>
                  <a:close/>
                </a:path>
              </a:pathLst>
            </a:custGeom>
            <a:grpFill/>
            <a:ln w="9525" cap="flat">
              <a:noFill/>
              <a:prstDash val="solid"/>
              <a:miter/>
            </a:ln>
          </p:spPr>
          <p:txBody>
            <a:bodyPr/>
            <a:lstStyle/>
            <a:p>
              <a:endParaRPr lang="fr-FR"/>
            </a:p>
          </p:txBody>
        </p:sp>
        <p:sp>
          <p:nvSpPr>
            <p:cNvPr id="46" name="Forme libre 45">
              <a:extLst>
                <a:ext uri="{FF2B5EF4-FFF2-40B4-BE49-F238E27FC236}">
                  <a16:creationId xmlns:a16="http://schemas.microsoft.com/office/drawing/2014/main" id="{AC51ECCB-9138-041D-F1D1-2CCCCAF6CE63}"/>
                </a:ext>
              </a:extLst>
            </p:cNvPr>
            <p:cNvSpPr/>
            <p:nvPr/>
          </p:nvSpPr>
          <p:spPr>
            <a:xfrm>
              <a:off x="1755020" y="559553"/>
              <a:ext cx="452272" cy="448680"/>
            </a:xfrm>
            <a:custGeom>
              <a:avLst/>
              <a:gdLst>
                <a:gd name="csX0" fmla="*/ 273804 w 452272"/>
                <a:gd name="csY0" fmla="*/ 112257 h 448680"/>
                <a:gd name="csX1" fmla="*/ 350004 w 452272"/>
                <a:gd name="csY1" fmla="*/ 36666 h 448680"/>
                <a:gd name="csX2" fmla="*/ 36962 w 452272"/>
                <a:gd name="csY2" fmla="*/ 101476 h 448680"/>
                <a:gd name="csX3" fmla="*/ 102294 w 452272"/>
                <a:gd name="csY3" fmla="*/ 412014 h 448680"/>
                <a:gd name="csX4" fmla="*/ 415337 w 452272"/>
                <a:gd name="csY4" fmla="*/ 347204 h 448680"/>
                <a:gd name="csX5" fmla="*/ 415155 w 452272"/>
                <a:gd name="csY5" fmla="*/ 101202 h 448680"/>
                <a:gd name="csX6" fmla="*/ 338955 w 452272"/>
                <a:gd name="csY6" fmla="*/ 176792 h 448680"/>
                <a:gd name="csX7" fmla="*/ 273969 w 452272"/>
                <a:gd name="csY7" fmla="*/ 336085 h 448680"/>
                <a:gd name="csX8" fmla="*/ 113392 w 452272"/>
                <a:gd name="csY8" fmla="*/ 271619 h 448680"/>
                <a:gd name="csX9" fmla="*/ 178378 w 452272"/>
                <a:gd name="csY9" fmla="*/ 112326 h 448680"/>
                <a:gd name="csX10" fmla="*/ 273804 w 452272"/>
                <a:gd name="csY10" fmla="*/ 112257 h 448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52272" h="448680">
                  <a:moveTo>
                    <a:pt x="273804" y="112257"/>
                  </a:moveTo>
                  <a:lnTo>
                    <a:pt x="350004" y="36666"/>
                  </a:lnTo>
                  <a:cubicBezTo>
                    <a:pt x="245519" y="-31190"/>
                    <a:pt x="105365" y="-2173"/>
                    <a:pt x="36962" y="101476"/>
                  </a:cubicBezTo>
                  <a:cubicBezTo>
                    <a:pt x="-31441" y="205125"/>
                    <a:pt x="-2191" y="344158"/>
                    <a:pt x="102294" y="412014"/>
                  </a:cubicBezTo>
                  <a:cubicBezTo>
                    <a:pt x="206780" y="479870"/>
                    <a:pt x="346933" y="450853"/>
                    <a:pt x="415337" y="347204"/>
                  </a:cubicBezTo>
                  <a:cubicBezTo>
                    <a:pt x="464651" y="272480"/>
                    <a:pt x="464579" y="175854"/>
                    <a:pt x="415155" y="101202"/>
                  </a:cubicBezTo>
                  <a:lnTo>
                    <a:pt x="338955" y="176792"/>
                  </a:lnTo>
                  <a:cubicBezTo>
                    <a:pt x="365352" y="238581"/>
                    <a:pt x="336257" y="309899"/>
                    <a:pt x="273969" y="336085"/>
                  </a:cubicBezTo>
                  <a:cubicBezTo>
                    <a:pt x="211682" y="362271"/>
                    <a:pt x="139789" y="333408"/>
                    <a:pt x="113392" y="271619"/>
                  </a:cubicBezTo>
                  <a:cubicBezTo>
                    <a:pt x="86995" y="209830"/>
                    <a:pt x="116090" y="138512"/>
                    <a:pt x="178378" y="112326"/>
                  </a:cubicBezTo>
                  <a:cubicBezTo>
                    <a:pt x="208869" y="99507"/>
                    <a:pt x="243294" y="99482"/>
                    <a:pt x="273804" y="112257"/>
                  </a:cubicBezTo>
                  <a:close/>
                </a:path>
              </a:pathLst>
            </a:custGeom>
            <a:grpFill/>
            <a:ln w="9525" cap="flat">
              <a:noFill/>
              <a:prstDash val="solid"/>
              <a:miter/>
            </a:ln>
          </p:spPr>
          <p:txBody>
            <a:bodyPr/>
            <a:lstStyle/>
            <a:p>
              <a:endParaRPr lang="fr-FR"/>
            </a:p>
          </p:txBody>
        </p:sp>
      </p:grpSp>
      <p:grpSp>
        <p:nvGrpSpPr>
          <p:cNvPr id="50" name="Graphique 47">
            <a:extLst>
              <a:ext uri="{FF2B5EF4-FFF2-40B4-BE49-F238E27FC236}">
                <a16:creationId xmlns:a16="http://schemas.microsoft.com/office/drawing/2014/main" id="{D3599F1E-E87E-5306-D0B4-8F1C2371BF2A}"/>
              </a:ext>
            </a:extLst>
          </p:cNvPr>
          <p:cNvGrpSpPr>
            <a:grpSpLocks noChangeAspect="1"/>
          </p:cNvGrpSpPr>
          <p:nvPr/>
        </p:nvGrpSpPr>
        <p:grpSpPr>
          <a:xfrm>
            <a:off x="1556690" y="5398168"/>
            <a:ext cx="215661" cy="215180"/>
            <a:chOff x="5822950" y="1986112"/>
            <a:chExt cx="1422016" cy="1418845"/>
          </a:xfrm>
          <a:solidFill>
            <a:srgbClr val="FFFFFF"/>
          </a:solidFill>
        </p:grpSpPr>
        <p:sp>
          <p:nvSpPr>
            <p:cNvPr id="51" name="Forme libre 50">
              <a:extLst>
                <a:ext uri="{FF2B5EF4-FFF2-40B4-BE49-F238E27FC236}">
                  <a16:creationId xmlns:a16="http://schemas.microsoft.com/office/drawing/2014/main" id="{FD8D1BDC-74A3-120F-A47B-3B9E5AB92D04}"/>
                </a:ext>
              </a:extLst>
            </p:cNvPr>
            <p:cNvSpPr/>
            <p:nvPr/>
          </p:nvSpPr>
          <p:spPr>
            <a:xfrm>
              <a:off x="5902533" y="2911566"/>
              <a:ext cx="286168" cy="428222"/>
            </a:xfrm>
            <a:custGeom>
              <a:avLst/>
              <a:gdLst>
                <a:gd name="csX0" fmla="*/ 286168 w 286168"/>
                <a:gd name="csY0" fmla="*/ 1296 h 428222"/>
                <a:gd name="csX1" fmla="*/ 263661 w 286168"/>
                <a:gd name="csY1" fmla="*/ 4134 h 428222"/>
                <a:gd name="csX2" fmla="*/ 236986 w 286168"/>
                <a:gd name="csY2" fmla="*/ 0 h 428222"/>
                <a:gd name="csX3" fmla="*/ 0 w 286168"/>
                <a:gd name="csY3" fmla="*/ 387320 h 428222"/>
                <a:gd name="csX4" fmla="*/ 26945 w 286168"/>
                <a:gd name="csY4" fmla="*/ 428222 h 428222"/>
                <a:gd name="csX5" fmla="*/ 286168 w 286168"/>
                <a:gd name="csY5" fmla="*/ 1296 h 428222"/>
              </a:gdLst>
              <a:ahLst/>
              <a:cxnLst>
                <a:cxn ang="0">
                  <a:pos x="csX0" y="csY0"/>
                </a:cxn>
                <a:cxn ang="0">
                  <a:pos x="csX1" y="csY1"/>
                </a:cxn>
                <a:cxn ang="0">
                  <a:pos x="csX2" y="csY2"/>
                </a:cxn>
                <a:cxn ang="0">
                  <a:pos x="csX3" y="csY3"/>
                </a:cxn>
                <a:cxn ang="0">
                  <a:pos x="csX4" y="csY4"/>
                </a:cxn>
                <a:cxn ang="0">
                  <a:pos x="csX5" y="csY5"/>
                </a:cxn>
              </a:cxnLst>
              <a:rect l="l" t="t" r="r" b="b"/>
              <a:pathLst>
                <a:path w="286168" h="428222">
                  <a:moveTo>
                    <a:pt x="286168" y="1296"/>
                  </a:moveTo>
                  <a:cubicBezTo>
                    <a:pt x="278911" y="3009"/>
                    <a:pt x="271433" y="4134"/>
                    <a:pt x="263661" y="4134"/>
                  </a:cubicBezTo>
                  <a:cubicBezTo>
                    <a:pt x="254345" y="4134"/>
                    <a:pt x="245518" y="2422"/>
                    <a:pt x="236986" y="0"/>
                  </a:cubicBezTo>
                  <a:cubicBezTo>
                    <a:pt x="219849" y="158690"/>
                    <a:pt x="134160" y="299327"/>
                    <a:pt x="0" y="387320"/>
                  </a:cubicBezTo>
                  <a:lnTo>
                    <a:pt x="26945" y="428222"/>
                  </a:lnTo>
                  <a:cubicBezTo>
                    <a:pt x="174565" y="331374"/>
                    <a:pt x="268467" y="176181"/>
                    <a:pt x="286168" y="1296"/>
                  </a:cubicBezTo>
                  <a:close/>
                </a:path>
              </a:pathLst>
            </a:custGeom>
            <a:grpFill/>
            <a:ln w="24469" cap="flat">
              <a:noFill/>
              <a:prstDash val="solid"/>
              <a:miter/>
            </a:ln>
          </p:spPr>
          <p:txBody>
            <a:bodyPr/>
            <a:lstStyle/>
            <a:p>
              <a:endParaRPr lang="fr-FR"/>
            </a:p>
          </p:txBody>
        </p:sp>
        <p:sp>
          <p:nvSpPr>
            <p:cNvPr id="52" name="Forme libre 51">
              <a:extLst>
                <a:ext uri="{FF2B5EF4-FFF2-40B4-BE49-F238E27FC236}">
                  <a16:creationId xmlns:a16="http://schemas.microsoft.com/office/drawing/2014/main" id="{AC5CB81F-2361-E0BE-2042-A8D0C6483C9C}"/>
                </a:ext>
              </a:extLst>
            </p:cNvPr>
            <p:cNvSpPr/>
            <p:nvPr/>
          </p:nvSpPr>
          <p:spPr>
            <a:xfrm>
              <a:off x="6172054" y="1986112"/>
              <a:ext cx="699484" cy="391405"/>
            </a:xfrm>
            <a:custGeom>
              <a:avLst/>
              <a:gdLst>
                <a:gd name="csX0" fmla="*/ 699485 w 699484"/>
                <a:gd name="csY0" fmla="*/ 318457 h 391405"/>
                <a:gd name="csX1" fmla="*/ 601145 w 699484"/>
                <a:gd name="csY1" fmla="*/ 219407 h 391405"/>
                <a:gd name="csX2" fmla="*/ 586851 w 699484"/>
                <a:gd name="csY2" fmla="*/ 215860 h 391405"/>
                <a:gd name="csX3" fmla="*/ 583296 w 699484"/>
                <a:gd name="csY3" fmla="*/ 201623 h 391405"/>
                <a:gd name="csX4" fmla="*/ 478557 w 699484"/>
                <a:gd name="csY4" fmla="*/ 97118 h 391405"/>
                <a:gd name="csX5" fmla="*/ 467623 w 699484"/>
                <a:gd name="csY5" fmla="*/ 94402 h 391405"/>
                <a:gd name="csX6" fmla="*/ 435456 w 699484"/>
                <a:gd name="csY6" fmla="*/ 30236 h 391405"/>
                <a:gd name="csX7" fmla="*/ 386421 w 699484"/>
                <a:gd name="csY7" fmla="*/ 0 h 391405"/>
                <a:gd name="csX8" fmla="*/ 337386 w 699484"/>
                <a:gd name="csY8" fmla="*/ 30236 h 391405"/>
                <a:gd name="csX9" fmla="*/ 329736 w 699484"/>
                <a:gd name="csY9" fmla="*/ 45452 h 391405"/>
                <a:gd name="csX10" fmla="*/ 318826 w 699484"/>
                <a:gd name="csY10" fmla="*/ 48192 h 391405"/>
                <a:gd name="csX11" fmla="*/ 214087 w 699484"/>
                <a:gd name="csY11" fmla="*/ 152697 h 391405"/>
                <a:gd name="csX12" fmla="*/ 210826 w 699484"/>
                <a:gd name="csY12" fmla="*/ 165736 h 391405"/>
                <a:gd name="csX13" fmla="*/ 198052 w 699484"/>
                <a:gd name="csY13" fmla="*/ 169968 h 391405"/>
                <a:gd name="csX14" fmla="*/ 121729 w 699484"/>
                <a:gd name="csY14" fmla="*/ 252212 h 391405"/>
                <a:gd name="csX15" fmla="*/ 112462 w 699484"/>
                <a:gd name="csY15" fmla="*/ 289249 h 391405"/>
                <a:gd name="csX16" fmla="*/ 98168 w 699484"/>
                <a:gd name="csY16" fmla="*/ 292820 h 391405"/>
                <a:gd name="csX17" fmla="*/ 0 w 699484"/>
                <a:gd name="csY17" fmla="*/ 391406 h 391405"/>
                <a:gd name="csX18" fmla="*/ 686025 w 699484"/>
                <a:gd name="csY18" fmla="*/ 391406 h 391405"/>
                <a:gd name="csX19" fmla="*/ 699485 w 699484"/>
                <a:gd name="csY19" fmla="*/ 318457 h 391405"/>
                <a:gd name="csX20" fmla="*/ 239315 w 699484"/>
                <a:gd name="csY20" fmla="*/ 293554 h 391405"/>
                <a:gd name="csX21" fmla="*/ 190280 w 699484"/>
                <a:gd name="csY21" fmla="*/ 342480 h 391405"/>
                <a:gd name="csX22" fmla="*/ 141245 w 699484"/>
                <a:gd name="csY22" fmla="*/ 342480 h 391405"/>
                <a:gd name="csX23" fmla="*/ 239315 w 699484"/>
                <a:gd name="csY23" fmla="*/ 244629 h 391405"/>
                <a:gd name="csX24" fmla="*/ 239315 w 699484"/>
                <a:gd name="csY24" fmla="*/ 293554 h 391405"/>
                <a:gd name="csX25" fmla="*/ 386421 w 699484"/>
                <a:gd name="csY25" fmla="*/ 146777 h 391405"/>
                <a:gd name="csX26" fmla="*/ 337386 w 699484"/>
                <a:gd name="csY26" fmla="*/ 195703 h 391405"/>
                <a:gd name="csX27" fmla="*/ 288351 w 699484"/>
                <a:gd name="csY27" fmla="*/ 195703 h 391405"/>
                <a:gd name="csX28" fmla="*/ 386421 w 699484"/>
                <a:gd name="csY28" fmla="*/ 97851 h 391405"/>
                <a:gd name="csX29" fmla="*/ 386421 w 699484"/>
                <a:gd name="csY29" fmla="*/ 146777 h 391405"/>
                <a:gd name="csX30" fmla="*/ 533526 w 699484"/>
                <a:gd name="csY30" fmla="*/ 342480 h 391405"/>
                <a:gd name="csX31" fmla="*/ 484491 w 699484"/>
                <a:gd name="csY31" fmla="*/ 293554 h 391405"/>
                <a:gd name="csX32" fmla="*/ 484491 w 699484"/>
                <a:gd name="csY32" fmla="*/ 244629 h 391405"/>
                <a:gd name="csX33" fmla="*/ 582561 w 699484"/>
                <a:gd name="csY33" fmla="*/ 342480 h 391405"/>
                <a:gd name="csX34" fmla="*/ 533526 w 699484"/>
                <a:gd name="csY34" fmla="*/ 342480 h 391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699484" h="391405">
                  <a:moveTo>
                    <a:pt x="699485" y="318457"/>
                  </a:moveTo>
                  <a:cubicBezTo>
                    <a:pt x="687667" y="270192"/>
                    <a:pt x="649616" y="231492"/>
                    <a:pt x="601145" y="219407"/>
                  </a:cubicBezTo>
                  <a:lnTo>
                    <a:pt x="586851" y="215860"/>
                  </a:lnTo>
                  <a:lnTo>
                    <a:pt x="583296" y="201623"/>
                  </a:lnTo>
                  <a:cubicBezTo>
                    <a:pt x="570376" y="150055"/>
                    <a:pt x="530216" y="110009"/>
                    <a:pt x="478557" y="97118"/>
                  </a:cubicBezTo>
                  <a:lnTo>
                    <a:pt x="467623" y="94402"/>
                  </a:lnTo>
                  <a:lnTo>
                    <a:pt x="435456" y="30236"/>
                  </a:lnTo>
                  <a:cubicBezTo>
                    <a:pt x="426114" y="11595"/>
                    <a:pt x="407334" y="0"/>
                    <a:pt x="386421" y="0"/>
                  </a:cubicBezTo>
                  <a:cubicBezTo>
                    <a:pt x="365507" y="0"/>
                    <a:pt x="346727" y="11595"/>
                    <a:pt x="337386" y="30236"/>
                  </a:cubicBezTo>
                  <a:lnTo>
                    <a:pt x="329736" y="45452"/>
                  </a:lnTo>
                  <a:lnTo>
                    <a:pt x="318826" y="48192"/>
                  </a:lnTo>
                  <a:cubicBezTo>
                    <a:pt x="267143" y="61084"/>
                    <a:pt x="227008" y="101129"/>
                    <a:pt x="214087" y="152697"/>
                  </a:cubicBezTo>
                  <a:lnTo>
                    <a:pt x="210826" y="165736"/>
                  </a:lnTo>
                  <a:lnTo>
                    <a:pt x="198052" y="169968"/>
                  </a:lnTo>
                  <a:cubicBezTo>
                    <a:pt x="160001" y="182640"/>
                    <a:pt x="131463" y="213365"/>
                    <a:pt x="121729" y="252212"/>
                  </a:cubicBezTo>
                  <a:lnTo>
                    <a:pt x="112462" y="289249"/>
                  </a:lnTo>
                  <a:lnTo>
                    <a:pt x="98168" y="292820"/>
                  </a:lnTo>
                  <a:cubicBezTo>
                    <a:pt x="49722" y="304905"/>
                    <a:pt x="11965" y="343336"/>
                    <a:pt x="0" y="391406"/>
                  </a:cubicBezTo>
                  <a:lnTo>
                    <a:pt x="686025" y="391406"/>
                  </a:lnTo>
                  <a:lnTo>
                    <a:pt x="699485" y="318457"/>
                  </a:lnTo>
                  <a:close/>
                  <a:moveTo>
                    <a:pt x="239315" y="293554"/>
                  </a:moveTo>
                  <a:cubicBezTo>
                    <a:pt x="212273" y="293554"/>
                    <a:pt x="190280" y="315497"/>
                    <a:pt x="190280" y="342480"/>
                  </a:cubicBezTo>
                  <a:lnTo>
                    <a:pt x="141245" y="342480"/>
                  </a:lnTo>
                  <a:cubicBezTo>
                    <a:pt x="141245" y="288515"/>
                    <a:pt x="185230" y="244629"/>
                    <a:pt x="239315" y="244629"/>
                  </a:cubicBezTo>
                  <a:lnTo>
                    <a:pt x="239315" y="293554"/>
                  </a:lnTo>
                  <a:close/>
                  <a:moveTo>
                    <a:pt x="386421" y="146777"/>
                  </a:moveTo>
                  <a:cubicBezTo>
                    <a:pt x="359378" y="146777"/>
                    <a:pt x="337386" y="168720"/>
                    <a:pt x="337386" y="195703"/>
                  </a:cubicBezTo>
                  <a:lnTo>
                    <a:pt x="288351" y="195703"/>
                  </a:lnTo>
                  <a:cubicBezTo>
                    <a:pt x="288351" y="141738"/>
                    <a:pt x="332335" y="97851"/>
                    <a:pt x="386421" y="97851"/>
                  </a:cubicBezTo>
                  <a:lnTo>
                    <a:pt x="386421" y="146777"/>
                  </a:lnTo>
                  <a:close/>
                  <a:moveTo>
                    <a:pt x="533526" y="342480"/>
                  </a:moveTo>
                  <a:cubicBezTo>
                    <a:pt x="533526" y="315497"/>
                    <a:pt x="511534" y="293554"/>
                    <a:pt x="484491" y="293554"/>
                  </a:cubicBezTo>
                  <a:lnTo>
                    <a:pt x="484491" y="244629"/>
                  </a:lnTo>
                  <a:cubicBezTo>
                    <a:pt x="538576" y="244629"/>
                    <a:pt x="582561" y="288515"/>
                    <a:pt x="582561" y="342480"/>
                  </a:cubicBezTo>
                  <a:lnTo>
                    <a:pt x="533526" y="342480"/>
                  </a:lnTo>
                  <a:close/>
                </a:path>
              </a:pathLst>
            </a:custGeom>
            <a:grpFill/>
            <a:ln w="24469" cap="flat">
              <a:noFill/>
              <a:prstDash val="solid"/>
              <a:miter/>
            </a:ln>
          </p:spPr>
          <p:txBody>
            <a:bodyPr/>
            <a:lstStyle/>
            <a:p>
              <a:endParaRPr lang="fr-FR"/>
            </a:p>
          </p:txBody>
        </p:sp>
        <p:sp>
          <p:nvSpPr>
            <p:cNvPr id="53" name="Forme libre 52">
              <a:extLst>
                <a:ext uri="{FF2B5EF4-FFF2-40B4-BE49-F238E27FC236}">
                  <a16:creationId xmlns:a16="http://schemas.microsoft.com/office/drawing/2014/main" id="{49085C95-BB80-35D1-DD30-345BD0E00201}"/>
                </a:ext>
              </a:extLst>
            </p:cNvPr>
            <p:cNvSpPr/>
            <p:nvPr/>
          </p:nvSpPr>
          <p:spPr>
            <a:xfrm>
              <a:off x="6808578" y="2181814"/>
              <a:ext cx="186185" cy="733885"/>
            </a:xfrm>
            <a:custGeom>
              <a:avLst/>
              <a:gdLst>
                <a:gd name="csX0" fmla="*/ 135484 w 186185"/>
                <a:gd name="csY0" fmla="*/ 0 h 733885"/>
                <a:gd name="csX1" fmla="*/ 0 w 186185"/>
                <a:gd name="csY1" fmla="*/ 733886 h 733885"/>
                <a:gd name="csX2" fmla="*/ 48275 w 186185"/>
                <a:gd name="csY2" fmla="*/ 733886 h 733885"/>
                <a:gd name="csX3" fmla="*/ 186186 w 186185"/>
                <a:gd name="csY3" fmla="*/ 0 h 733885"/>
              </a:gdLst>
              <a:ahLst/>
              <a:cxnLst>
                <a:cxn ang="0">
                  <a:pos x="csX0" y="csY0"/>
                </a:cxn>
                <a:cxn ang="0">
                  <a:pos x="csX1" y="csY1"/>
                </a:cxn>
                <a:cxn ang="0">
                  <a:pos x="csX2" y="csY2"/>
                </a:cxn>
                <a:cxn ang="0">
                  <a:pos x="csX3" y="csY3"/>
                </a:cxn>
              </a:cxnLst>
              <a:rect l="l" t="t" r="r" b="b"/>
              <a:pathLst>
                <a:path w="186185" h="733885">
                  <a:moveTo>
                    <a:pt x="135484" y="0"/>
                  </a:moveTo>
                  <a:lnTo>
                    <a:pt x="0" y="733886"/>
                  </a:lnTo>
                  <a:lnTo>
                    <a:pt x="48275" y="733886"/>
                  </a:lnTo>
                  <a:lnTo>
                    <a:pt x="186186" y="0"/>
                  </a:lnTo>
                  <a:close/>
                </a:path>
              </a:pathLst>
            </a:custGeom>
            <a:grpFill/>
            <a:ln w="24469" cap="flat">
              <a:noFill/>
              <a:prstDash val="solid"/>
              <a:miter/>
            </a:ln>
          </p:spPr>
          <p:txBody>
            <a:bodyPr/>
            <a:lstStyle/>
            <a:p>
              <a:endParaRPr lang="fr-FR"/>
            </a:p>
          </p:txBody>
        </p:sp>
        <p:sp>
          <p:nvSpPr>
            <p:cNvPr id="54" name="Forme libre 53">
              <a:extLst>
                <a:ext uri="{FF2B5EF4-FFF2-40B4-BE49-F238E27FC236}">
                  <a16:creationId xmlns:a16="http://schemas.microsoft.com/office/drawing/2014/main" id="{B55080C1-F8E7-A79F-A02C-277B83FFAB6F}"/>
                </a:ext>
              </a:extLst>
            </p:cNvPr>
            <p:cNvSpPr/>
            <p:nvPr/>
          </p:nvSpPr>
          <p:spPr>
            <a:xfrm>
              <a:off x="6250633" y="2817848"/>
              <a:ext cx="209771" cy="48925"/>
            </a:xfrm>
            <a:custGeom>
              <a:avLst/>
              <a:gdLst>
                <a:gd name="csX0" fmla="*/ 209772 w 209771"/>
                <a:gd name="csY0" fmla="*/ 0 h 48925"/>
                <a:gd name="csX1" fmla="*/ 13632 w 209771"/>
                <a:gd name="csY1" fmla="*/ 0 h 48925"/>
                <a:gd name="csX2" fmla="*/ 0 w 209771"/>
                <a:gd name="csY2" fmla="*/ 48926 h 48925"/>
                <a:gd name="csX3" fmla="*/ 209772 w 209771"/>
                <a:gd name="csY3" fmla="*/ 48926 h 48925"/>
                <a:gd name="csX4" fmla="*/ 209772 w 209771"/>
                <a:gd name="csY4" fmla="*/ 0 h 48925"/>
              </a:gdLst>
              <a:ahLst/>
              <a:cxnLst>
                <a:cxn ang="0">
                  <a:pos x="csX0" y="csY0"/>
                </a:cxn>
                <a:cxn ang="0">
                  <a:pos x="csX1" y="csY1"/>
                </a:cxn>
                <a:cxn ang="0">
                  <a:pos x="csX2" y="csY2"/>
                </a:cxn>
                <a:cxn ang="0">
                  <a:pos x="csX3" y="csY3"/>
                </a:cxn>
                <a:cxn ang="0">
                  <a:pos x="csX4" y="csY4"/>
                </a:cxn>
              </a:cxnLst>
              <a:rect l="l" t="t" r="r" b="b"/>
              <a:pathLst>
                <a:path w="209771" h="48925">
                  <a:moveTo>
                    <a:pt x="209772" y="0"/>
                  </a:moveTo>
                  <a:lnTo>
                    <a:pt x="13632" y="0"/>
                  </a:lnTo>
                  <a:cubicBezTo>
                    <a:pt x="13632" y="17907"/>
                    <a:pt x="8434" y="34468"/>
                    <a:pt x="0" y="48926"/>
                  </a:cubicBezTo>
                  <a:lnTo>
                    <a:pt x="209772" y="48926"/>
                  </a:lnTo>
                  <a:lnTo>
                    <a:pt x="209772" y="0"/>
                  </a:lnTo>
                  <a:close/>
                </a:path>
              </a:pathLst>
            </a:custGeom>
            <a:grpFill/>
            <a:ln w="24469" cap="flat">
              <a:noFill/>
              <a:prstDash val="solid"/>
              <a:miter/>
            </a:ln>
          </p:spPr>
          <p:txBody>
            <a:bodyPr/>
            <a:lstStyle/>
            <a:p>
              <a:endParaRPr lang="fr-FR"/>
            </a:p>
          </p:txBody>
        </p:sp>
        <p:sp>
          <p:nvSpPr>
            <p:cNvPr id="55" name="Forme libre 54">
              <a:extLst>
                <a:ext uri="{FF2B5EF4-FFF2-40B4-BE49-F238E27FC236}">
                  <a16:creationId xmlns:a16="http://schemas.microsoft.com/office/drawing/2014/main" id="{7E1D9834-7609-99CA-7FB8-DF23DE174EFB}"/>
                </a:ext>
              </a:extLst>
            </p:cNvPr>
            <p:cNvSpPr/>
            <p:nvPr/>
          </p:nvSpPr>
          <p:spPr>
            <a:xfrm>
              <a:off x="6168745" y="2524294"/>
              <a:ext cx="662218" cy="636034"/>
            </a:xfrm>
            <a:custGeom>
              <a:avLst/>
              <a:gdLst>
                <a:gd name="csX0" fmla="*/ 389730 w 662218"/>
                <a:gd name="csY0" fmla="*/ 440331 h 636034"/>
                <a:gd name="csX1" fmla="*/ 438766 w 662218"/>
                <a:gd name="csY1" fmla="*/ 391406 h 636034"/>
                <a:gd name="csX2" fmla="*/ 589965 w 662218"/>
                <a:gd name="csY2" fmla="*/ 391406 h 636034"/>
                <a:gd name="csX3" fmla="*/ 662218 w 662218"/>
                <a:gd name="csY3" fmla="*/ 0 h 636034"/>
                <a:gd name="csX4" fmla="*/ 0 w 662218"/>
                <a:gd name="csY4" fmla="*/ 0 h 636034"/>
                <a:gd name="csX5" fmla="*/ 19908 w 662218"/>
                <a:gd name="csY5" fmla="*/ 198540 h 636034"/>
                <a:gd name="csX6" fmla="*/ 81864 w 662218"/>
                <a:gd name="csY6" fmla="*/ 244629 h 636034"/>
                <a:gd name="csX7" fmla="*/ 291660 w 662218"/>
                <a:gd name="csY7" fmla="*/ 244629 h 636034"/>
                <a:gd name="csX8" fmla="*/ 340695 w 662218"/>
                <a:gd name="csY8" fmla="*/ 293554 h 636034"/>
                <a:gd name="csX9" fmla="*/ 340695 w 662218"/>
                <a:gd name="csY9" fmla="*/ 342480 h 636034"/>
                <a:gd name="csX10" fmla="*/ 291660 w 662218"/>
                <a:gd name="csY10" fmla="*/ 391406 h 636034"/>
                <a:gd name="csX11" fmla="*/ 290582 w 662218"/>
                <a:gd name="csY11" fmla="*/ 391406 h 636034"/>
                <a:gd name="csX12" fmla="*/ 279426 w 662218"/>
                <a:gd name="csY12" fmla="*/ 636034 h 636034"/>
                <a:gd name="csX13" fmla="*/ 389730 w 662218"/>
                <a:gd name="csY13" fmla="*/ 636034 h 636034"/>
                <a:gd name="csX14" fmla="*/ 389730 w 662218"/>
                <a:gd name="csY14" fmla="*/ 440331 h 6360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62218" h="636034">
                  <a:moveTo>
                    <a:pt x="389730" y="440331"/>
                  </a:moveTo>
                  <a:cubicBezTo>
                    <a:pt x="389730" y="413349"/>
                    <a:pt x="411723" y="391406"/>
                    <a:pt x="438766" y="391406"/>
                  </a:cubicBezTo>
                  <a:lnTo>
                    <a:pt x="589965" y="391406"/>
                  </a:lnTo>
                  <a:lnTo>
                    <a:pt x="662218" y="0"/>
                  </a:lnTo>
                  <a:lnTo>
                    <a:pt x="0" y="0"/>
                  </a:lnTo>
                  <a:lnTo>
                    <a:pt x="19908" y="198540"/>
                  </a:lnTo>
                  <a:cubicBezTo>
                    <a:pt x="46387" y="204779"/>
                    <a:pt x="68502" y="221780"/>
                    <a:pt x="81864" y="244629"/>
                  </a:cubicBezTo>
                  <a:lnTo>
                    <a:pt x="291660" y="244629"/>
                  </a:lnTo>
                  <a:cubicBezTo>
                    <a:pt x="318703" y="244629"/>
                    <a:pt x="340695" y="266572"/>
                    <a:pt x="340695" y="293554"/>
                  </a:cubicBezTo>
                  <a:lnTo>
                    <a:pt x="340695" y="342480"/>
                  </a:lnTo>
                  <a:cubicBezTo>
                    <a:pt x="340695" y="369462"/>
                    <a:pt x="318703" y="391406"/>
                    <a:pt x="291660" y="391406"/>
                  </a:cubicBezTo>
                  <a:lnTo>
                    <a:pt x="290582" y="391406"/>
                  </a:lnTo>
                  <a:lnTo>
                    <a:pt x="279426" y="636034"/>
                  </a:lnTo>
                  <a:lnTo>
                    <a:pt x="389730" y="636034"/>
                  </a:lnTo>
                  <a:lnTo>
                    <a:pt x="389730" y="440331"/>
                  </a:lnTo>
                  <a:close/>
                </a:path>
              </a:pathLst>
            </a:custGeom>
            <a:grpFill/>
            <a:ln w="24469" cap="flat">
              <a:noFill/>
              <a:prstDash val="solid"/>
              <a:miter/>
            </a:ln>
          </p:spPr>
          <p:txBody>
            <a:bodyPr/>
            <a:lstStyle/>
            <a:p>
              <a:endParaRPr lang="fr-FR"/>
            </a:p>
          </p:txBody>
        </p:sp>
        <p:sp>
          <p:nvSpPr>
            <p:cNvPr id="56" name="Rectangle 55">
              <a:extLst>
                <a:ext uri="{FF2B5EF4-FFF2-40B4-BE49-F238E27FC236}">
                  <a16:creationId xmlns:a16="http://schemas.microsoft.com/office/drawing/2014/main" id="{5CFCB81C-3326-458C-B89D-2F69ED08E5D6}"/>
                </a:ext>
              </a:extLst>
            </p:cNvPr>
            <p:cNvSpPr/>
            <p:nvPr/>
          </p:nvSpPr>
          <p:spPr>
            <a:xfrm>
              <a:off x="6607510" y="2964625"/>
              <a:ext cx="343245" cy="195702"/>
            </a:xfrm>
            <a:prstGeom prst="rect">
              <a:avLst/>
            </a:prstGeom>
            <a:grpFill/>
            <a:ln w="24469" cap="flat">
              <a:noFill/>
              <a:prstDash val="solid"/>
              <a:miter/>
            </a:ln>
          </p:spPr>
          <p:txBody>
            <a:bodyPr/>
            <a:lstStyle/>
            <a:p>
              <a:endParaRPr lang="fr-FR"/>
            </a:p>
          </p:txBody>
        </p:sp>
        <p:sp>
          <p:nvSpPr>
            <p:cNvPr id="57" name="Forme libre 56">
              <a:extLst>
                <a:ext uri="{FF2B5EF4-FFF2-40B4-BE49-F238E27FC236}">
                  <a16:creationId xmlns:a16="http://schemas.microsoft.com/office/drawing/2014/main" id="{1068411E-F014-9F2A-E58A-D4215B85D52D}"/>
                </a:ext>
              </a:extLst>
            </p:cNvPr>
            <p:cNvSpPr/>
            <p:nvPr/>
          </p:nvSpPr>
          <p:spPr>
            <a:xfrm>
              <a:off x="6117160" y="2426443"/>
              <a:ext cx="731896" cy="48925"/>
            </a:xfrm>
            <a:custGeom>
              <a:avLst/>
              <a:gdLst>
                <a:gd name="csX0" fmla="*/ 731897 w 731896"/>
                <a:gd name="csY0" fmla="*/ 0 h 48925"/>
                <a:gd name="csX1" fmla="*/ 0 w 731896"/>
                <a:gd name="csY1" fmla="*/ 0 h 48925"/>
                <a:gd name="csX2" fmla="*/ 0 w 731896"/>
                <a:gd name="csY2" fmla="*/ 48926 h 48925"/>
                <a:gd name="csX3" fmla="*/ 722850 w 731896"/>
                <a:gd name="csY3" fmla="*/ 48926 h 48925"/>
              </a:gdLst>
              <a:ahLst/>
              <a:cxnLst>
                <a:cxn ang="0">
                  <a:pos x="csX0" y="csY0"/>
                </a:cxn>
                <a:cxn ang="0">
                  <a:pos x="csX1" y="csY1"/>
                </a:cxn>
                <a:cxn ang="0">
                  <a:pos x="csX2" y="csY2"/>
                </a:cxn>
                <a:cxn ang="0">
                  <a:pos x="csX3" y="csY3"/>
                </a:cxn>
              </a:cxnLst>
              <a:rect l="l" t="t" r="r" b="b"/>
              <a:pathLst>
                <a:path w="731896" h="48925">
                  <a:moveTo>
                    <a:pt x="731897" y="0"/>
                  </a:moveTo>
                  <a:lnTo>
                    <a:pt x="0" y="0"/>
                  </a:lnTo>
                  <a:lnTo>
                    <a:pt x="0" y="48926"/>
                  </a:lnTo>
                  <a:lnTo>
                    <a:pt x="722850" y="48926"/>
                  </a:lnTo>
                  <a:close/>
                </a:path>
              </a:pathLst>
            </a:custGeom>
            <a:grpFill/>
            <a:ln w="24469" cap="flat">
              <a:noFill/>
              <a:prstDash val="solid"/>
              <a:miter/>
            </a:ln>
          </p:spPr>
          <p:txBody>
            <a:bodyPr/>
            <a:lstStyle/>
            <a:p>
              <a:endParaRPr lang="fr-FR"/>
            </a:p>
          </p:txBody>
        </p:sp>
        <p:sp>
          <p:nvSpPr>
            <p:cNvPr id="58" name="Forme libre 57">
              <a:extLst>
                <a:ext uri="{FF2B5EF4-FFF2-40B4-BE49-F238E27FC236}">
                  <a16:creationId xmlns:a16="http://schemas.microsoft.com/office/drawing/2014/main" id="{C48B7966-7AF1-D09B-6D3A-785837B210A4}"/>
                </a:ext>
              </a:extLst>
            </p:cNvPr>
            <p:cNvSpPr/>
            <p:nvPr/>
          </p:nvSpPr>
          <p:spPr>
            <a:xfrm>
              <a:off x="5871985" y="2817848"/>
              <a:ext cx="209771" cy="48925"/>
            </a:xfrm>
            <a:custGeom>
              <a:avLst/>
              <a:gdLst>
                <a:gd name="csX0" fmla="*/ 196140 w 209771"/>
                <a:gd name="csY0" fmla="*/ 0 h 48925"/>
                <a:gd name="csX1" fmla="*/ 0 w 209771"/>
                <a:gd name="csY1" fmla="*/ 0 h 48925"/>
                <a:gd name="csX2" fmla="*/ 0 w 209771"/>
                <a:gd name="csY2" fmla="*/ 48926 h 48925"/>
                <a:gd name="csX3" fmla="*/ 209772 w 209771"/>
                <a:gd name="csY3" fmla="*/ 48926 h 48925"/>
                <a:gd name="csX4" fmla="*/ 196140 w 209771"/>
                <a:gd name="csY4" fmla="*/ 0 h 48925"/>
              </a:gdLst>
              <a:ahLst/>
              <a:cxnLst>
                <a:cxn ang="0">
                  <a:pos x="csX0" y="csY0"/>
                </a:cxn>
                <a:cxn ang="0">
                  <a:pos x="csX1" y="csY1"/>
                </a:cxn>
                <a:cxn ang="0">
                  <a:pos x="csX2" y="csY2"/>
                </a:cxn>
                <a:cxn ang="0">
                  <a:pos x="csX3" y="csY3"/>
                </a:cxn>
                <a:cxn ang="0">
                  <a:pos x="csX4" y="csY4"/>
                </a:cxn>
              </a:cxnLst>
              <a:rect l="l" t="t" r="r" b="b"/>
              <a:pathLst>
                <a:path w="209771" h="48925">
                  <a:moveTo>
                    <a:pt x="196140" y="0"/>
                  </a:moveTo>
                  <a:lnTo>
                    <a:pt x="0" y="0"/>
                  </a:lnTo>
                  <a:lnTo>
                    <a:pt x="0" y="48926"/>
                  </a:lnTo>
                  <a:lnTo>
                    <a:pt x="209772" y="48926"/>
                  </a:lnTo>
                  <a:cubicBezTo>
                    <a:pt x="201338" y="34468"/>
                    <a:pt x="196140" y="17907"/>
                    <a:pt x="196140" y="0"/>
                  </a:cubicBezTo>
                  <a:close/>
                </a:path>
              </a:pathLst>
            </a:custGeom>
            <a:grpFill/>
            <a:ln w="24469" cap="flat">
              <a:noFill/>
              <a:prstDash val="solid"/>
              <a:miter/>
            </a:ln>
          </p:spPr>
          <p:txBody>
            <a:bodyPr/>
            <a:lstStyle/>
            <a:p>
              <a:endParaRPr lang="fr-FR"/>
            </a:p>
          </p:txBody>
        </p:sp>
        <p:sp>
          <p:nvSpPr>
            <p:cNvPr id="59" name="Ellipse 58">
              <a:extLst>
                <a:ext uri="{FF2B5EF4-FFF2-40B4-BE49-F238E27FC236}">
                  <a16:creationId xmlns:a16="http://schemas.microsoft.com/office/drawing/2014/main" id="{B3323DC2-46AD-CD74-DD53-C38793A57424}"/>
                </a:ext>
              </a:extLst>
            </p:cNvPr>
            <p:cNvSpPr/>
            <p:nvPr/>
          </p:nvSpPr>
          <p:spPr>
            <a:xfrm>
              <a:off x="6117160" y="2768923"/>
              <a:ext cx="98070" cy="97851"/>
            </a:xfrm>
            <a:prstGeom prst="ellipse">
              <a:avLst/>
            </a:prstGeom>
            <a:grpFill/>
            <a:ln w="24469" cap="flat">
              <a:noFill/>
              <a:prstDash val="solid"/>
              <a:miter/>
            </a:ln>
          </p:spPr>
          <p:txBody>
            <a:bodyPr/>
            <a:lstStyle/>
            <a:p>
              <a:endParaRPr lang="fr-FR"/>
            </a:p>
          </p:txBody>
        </p:sp>
        <p:sp>
          <p:nvSpPr>
            <p:cNvPr id="60" name="Rectangle 59">
              <a:extLst>
                <a:ext uri="{FF2B5EF4-FFF2-40B4-BE49-F238E27FC236}">
                  <a16:creationId xmlns:a16="http://schemas.microsoft.com/office/drawing/2014/main" id="{84830A45-DF1F-510E-3C58-6E60B1BFC511}"/>
                </a:ext>
              </a:extLst>
            </p:cNvPr>
            <p:cNvSpPr/>
            <p:nvPr/>
          </p:nvSpPr>
          <p:spPr>
            <a:xfrm>
              <a:off x="6411370" y="3209254"/>
              <a:ext cx="343245" cy="195702"/>
            </a:xfrm>
            <a:prstGeom prst="rect">
              <a:avLst/>
            </a:prstGeom>
            <a:grpFill/>
            <a:ln w="24469" cap="flat">
              <a:noFill/>
              <a:prstDash val="solid"/>
              <a:miter/>
            </a:ln>
          </p:spPr>
          <p:txBody>
            <a:bodyPr/>
            <a:lstStyle/>
            <a:p>
              <a:endParaRPr lang="fr-FR"/>
            </a:p>
          </p:txBody>
        </p:sp>
        <p:sp>
          <p:nvSpPr>
            <p:cNvPr id="61" name="Forme libre 60">
              <a:extLst>
                <a:ext uri="{FF2B5EF4-FFF2-40B4-BE49-F238E27FC236}">
                  <a16:creationId xmlns:a16="http://schemas.microsoft.com/office/drawing/2014/main" id="{73D23B1B-F851-815E-6ECB-FADA433A606A}"/>
                </a:ext>
              </a:extLst>
            </p:cNvPr>
            <p:cNvSpPr/>
            <p:nvPr/>
          </p:nvSpPr>
          <p:spPr>
            <a:xfrm>
              <a:off x="5922172" y="2915700"/>
              <a:ext cx="167552" cy="295755"/>
            </a:xfrm>
            <a:custGeom>
              <a:avLst/>
              <a:gdLst>
                <a:gd name="csX0" fmla="*/ 13460 w 167552"/>
                <a:gd name="csY0" fmla="*/ 295756 h 295755"/>
                <a:gd name="csX1" fmla="*/ 167553 w 167552"/>
                <a:gd name="csY1" fmla="*/ 0 h 295755"/>
                <a:gd name="csX2" fmla="*/ 0 w 167552"/>
                <a:gd name="csY2" fmla="*/ 0 h 295755"/>
                <a:gd name="csX3" fmla="*/ 13460 w 167552"/>
                <a:gd name="csY3" fmla="*/ 295756 h 295755"/>
              </a:gdLst>
              <a:ahLst/>
              <a:cxnLst>
                <a:cxn ang="0">
                  <a:pos x="csX0" y="csY0"/>
                </a:cxn>
                <a:cxn ang="0">
                  <a:pos x="csX1" y="csY1"/>
                </a:cxn>
                <a:cxn ang="0">
                  <a:pos x="csX2" y="csY2"/>
                </a:cxn>
                <a:cxn ang="0">
                  <a:pos x="csX3" y="csY3"/>
                </a:cxn>
              </a:cxnLst>
              <a:rect l="l" t="t" r="r" b="b"/>
              <a:pathLst>
                <a:path w="167552" h="295755">
                  <a:moveTo>
                    <a:pt x="13460" y="295756"/>
                  </a:moveTo>
                  <a:cubicBezTo>
                    <a:pt x="98340" y="218943"/>
                    <a:pt x="152891" y="115000"/>
                    <a:pt x="167553" y="0"/>
                  </a:cubicBezTo>
                  <a:lnTo>
                    <a:pt x="0" y="0"/>
                  </a:lnTo>
                  <a:lnTo>
                    <a:pt x="13460" y="295756"/>
                  </a:lnTo>
                  <a:close/>
                </a:path>
              </a:pathLst>
            </a:custGeom>
            <a:grpFill/>
            <a:ln w="24469" cap="flat">
              <a:noFill/>
              <a:prstDash val="solid"/>
              <a:miter/>
            </a:ln>
          </p:spPr>
          <p:txBody>
            <a:bodyPr/>
            <a:lstStyle/>
            <a:p>
              <a:endParaRPr lang="fr-FR"/>
            </a:p>
          </p:txBody>
        </p:sp>
        <p:sp>
          <p:nvSpPr>
            <p:cNvPr id="62" name="Forme libre 61">
              <a:extLst>
                <a:ext uri="{FF2B5EF4-FFF2-40B4-BE49-F238E27FC236}">
                  <a16:creationId xmlns:a16="http://schemas.microsoft.com/office/drawing/2014/main" id="{6F855009-8CB6-DD98-C775-ECD976EB334D}"/>
                </a:ext>
              </a:extLst>
            </p:cNvPr>
            <p:cNvSpPr/>
            <p:nvPr/>
          </p:nvSpPr>
          <p:spPr>
            <a:xfrm>
              <a:off x="5944973" y="2915700"/>
              <a:ext cx="465244" cy="489256"/>
            </a:xfrm>
            <a:custGeom>
              <a:avLst/>
              <a:gdLst>
                <a:gd name="csX0" fmla="*/ 11425 w 465244"/>
                <a:gd name="csY0" fmla="*/ 464965 h 489256"/>
                <a:gd name="csX1" fmla="*/ 0 w 465244"/>
                <a:gd name="csY1" fmla="*/ 472475 h 489256"/>
                <a:gd name="csX2" fmla="*/ 22899 w 465244"/>
                <a:gd name="csY2" fmla="*/ 489257 h 489256"/>
                <a:gd name="csX3" fmla="*/ 417362 w 465244"/>
                <a:gd name="csY3" fmla="*/ 489257 h 489256"/>
                <a:gd name="csX4" fmla="*/ 417362 w 465244"/>
                <a:gd name="csY4" fmla="*/ 293554 h 489256"/>
                <a:gd name="csX5" fmla="*/ 454040 w 465244"/>
                <a:gd name="csY5" fmla="*/ 246390 h 489256"/>
                <a:gd name="csX6" fmla="*/ 465244 w 465244"/>
                <a:gd name="csY6" fmla="*/ 0 h 489256"/>
                <a:gd name="csX7" fmla="*/ 292715 w 465244"/>
                <a:gd name="csY7" fmla="*/ 0 h 489256"/>
                <a:gd name="csX8" fmla="*/ 11425 w 465244"/>
                <a:gd name="csY8" fmla="*/ 464965 h 489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65244" h="489256">
                  <a:moveTo>
                    <a:pt x="11425" y="464965"/>
                  </a:moveTo>
                  <a:lnTo>
                    <a:pt x="0" y="472475"/>
                  </a:lnTo>
                  <a:cubicBezTo>
                    <a:pt x="3261" y="482187"/>
                    <a:pt x="12112" y="489257"/>
                    <a:pt x="22899" y="489257"/>
                  </a:cubicBezTo>
                  <a:lnTo>
                    <a:pt x="417362" y="489257"/>
                  </a:lnTo>
                  <a:lnTo>
                    <a:pt x="417362" y="293554"/>
                  </a:lnTo>
                  <a:cubicBezTo>
                    <a:pt x="417362" y="270877"/>
                    <a:pt x="433004" y="251894"/>
                    <a:pt x="454040" y="246390"/>
                  </a:cubicBezTo>
                  <a:lnTo>
                    <a:pt x="465244" y="0"/>
                  </a:lnTo>
                  <a:lnTo>
                    <a:pt x="292715" y="0"/>
                  </a:lnTo>
                  <a:cubicBezTo>
                    <a:pt x="274106" y="190468"/>
                    <a:pt x="172088" y="359579"/>
                    <a:pt x="11425" y="464965"/>
                  </a:cubicBezTo>
                  <a:close/>
                </a:path>
              </a:pathLst>
            </a:custGeom>
            <a:grpFill/>
            <a:ln w="24469" cap="flat">
              <a:noFill/>
              <a:prstDash val="solid"/>
              <a:miter/>
            </a:ln>
          </p:spPr>
          <p:txBody>
            <a:bodyPr/>
            <a:lstStyle/>
            <a:p>
              <a:endParaRPr lang="fr-FR"/>
            </a:p>
          </p:txBody>
        </p:sp>
        <p:sp>
          <p:nvSpPr>
            <p:cNvPr id="63" name="Rectangle 62">
              <a:extLst>
                <a:ext uri="{FF2B5EF4-FFF2-40B4-BE49-F238E27FC236}">
                  <a16:creationId xmlns:a16="http://schemas.microsoft.com/office/drawing/2014/main" id="{F04FADC8-E33F-29EC-22D1-69777C517A2E}"/>
                </a:ext>
              </a:extLst>
            </p:cNvPr>
            <p:cNvSpPr/>
            <p:nvPr/>
          </p:nvSpPr>
          <p:spPr>
            <a:xfrm>
              <a:off x="6803650" y="3209254"/>
              <a:ext cx="343269" cy="195702"/>
            </a:xfrm>
            <a:prstGeom prst="rect">
              <a:avLst/>
            </a:prstGeom>
            <a:grpFill/>
            <a:ln w="24469" cap="flat">
              <a:noFill/>
              <a:prstDash val="solid"/>
              <a:miter/>
            </a:ln>
          </p:spPr>
          <p:txBody>
            <a:bodyPr/>
            <a:lstStyle/>
            <a:p>
              <a:endParaRPr lang="fr-FR"/>
            </a:p>
          </p:txBody>
        </p:sp>
        <p:sp>
          <p:nvSpPr>
            <p:cNvPr id="64" name="Forme libre 63">
              <a:extLst>
                <a:ext uri="{FF2B5EF4-FFF2-40B4-BE49-F238E27FC236}">
                  <a16:creationId xmlns:a16="http://schemas.microsoft.com/office/drawing/2014/main" id="{3EF4C490-B0A2-7B68-3617-8AC063F9DEBD}"/>
                </a:ext>
              </a:extLst>
            </p:cNvPr>
            <p:cNvSpPr/>
            <p:nvPr/>
          </p:nvSpPr>
          <p:spPr>
            <a:xfrm>
              <a:off x="5822950" y="2279666"/>
              <a:ext cx="188564" cy="489256"/>
            </a:xfrm>
            <a:custGeom>
              <a:avLst/>
              <a:gdLst>
                <a:gd name="csX0" fmla="*/ 188564 w 188564"/>
                <a:gd name="csY0" fmla="*/ 489257 h 489256"/>
                <a:gd name="csX1" fmla="*/ 61073 w 188564"/>
                <a:gd name="csY1" fmla="*/ 22848 h 489256"/>
                <a:gd name="csX2" fmla="*/ 31088 w 188564"/>
                <a:gd name="csY2" fmla="*/ 0 h 489256"/>
                <a:gd name="csX3" fmla="*/ 0 w 188564"/>
                <a:gd name="csY3" fmla="*/ 31019 h 489256"/>
                <a:gd name="csX4" fmla="*/ 0 w 188564"/>
                <a:gd name="csY4" fmla="*/ 41758 h 489256"/>
                <a:gd name="csX5" fmla="*/ 1030 w 188564"/>
                <a:gd name="csY5" fmla="*/ 49611 h 489256"/>
                <a:gd name="csX6" fmla="*/ 116973 w 188564"/>
                <a:gd name="csY6" fmla="*/ 489257 h 489256"/>
                <a:gd name="csX7" fmla="*/ 188564 w 188564"/>
                <a:gd name="csY7" fmla="*/ 489257 h 489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8564" h="489256">
                  <a:moveTo>
                    <a:pt x="188564" y="489257"/>
                  </a:moveTo>
                  <a:lnTo>
                    <a:pt x="61073" y="22848"/>
                  </a:lnTo>
                  <a:cubicBezTo>
                    <a:pt x="57396" y="9394"/>
                    <a:pt x="45063" y="0"/>
                    <a:pt x="31088" y="0"/>
                  </a:cubicBezTo>
                  <a:cubicBezTo>
                    <a:pt x="13950" y="0"/>
                    <a:pt x="0" y="13895"/>
                    <a:pt x="0" y="31019"/>
                  </a:cubicBezTo>
                  <a:lnTo>
                    <a:pt x="0" y="41758"/>
                  </a:lnTo>
                  <a:cubicBezTo>
                    <a:pt x="0" y="44425"/>
                    <a:pt x="343" y="47091"/>
                    <a:pt x="1030" y="49611"/>
                  </a:cubicBezTo>
                  <a:lnTo>
                    <a:pt x="116973" y="489257"/>
                  </a:lnTo>
                  <a:lnTo>
                    <a:pt x="188564" y="489257"/>
                  </a:lnTo>
                  <a:close/>
                </a:path>
              </a:pathLst>
            </a:custGeom>
            <a:grpFill/>
            <a:ln w="24469" cap="flat">
              <a:noFill/>
              <a:prstDash val="solid"/>
              <a:miter/>
            </a:ln>
          </p:spPr>
          <p:txBody>
            <a:bodyPr/>
            <a:lstStyle/>
            <a:p>
              <a:endParaRPr lang="fr-FR"/>
            </a:p>
          </p:txBody>
        </p:sp>
        <p:sp>
          <p:nvSpPr>
            <p:cNvPr id="65" name="Forme libre 64">
              <a:extLst>
                <a:ext uri="{FF2B5EF4-FFF2-40B4-BE49-F238E27FC236}">
                  <a16:creationId xmlns:a16="http://schemas.microsoft.com/office/drawing/2014/main" id="{38C79877-AB4C-9D8E-3D6B-CD3342698F2C}"/>
                </a:ext>
              </a:extLst>
            </p:cNvPr>
            <p:cNvSpPr/>
            <p:nvPr/>
          </p:nvSpPr>
          <p:spPr>
            <a:xfrm>
              <a:off x="6953109" y="2035037"/>
              <a:ext cx="291856" cy="97851"/>
            </a:xfrm>
            <a:custGeom>
              <a:avLst/>
              <a:gdLst>
                <a:gd name="csX0" fmla="*/ 267339 w 291856"/>
                <a:gd name="csY0" fmla="*/ 0 h 97851"/>
                <a:gd name="csX1" fmla="*/ 38468 w 291856"/>
                <a:gd name="csY1" fmla="*/ 0 h 97851"/>
                <a:gd name="csX2" fmla="*/ 14367 w 291856"/>
                <a:gd name="csY2" fmla="*/ 20011 h 97851"/>
                <a:gd name="csX3" fmla="*/ 0 w 291856"/>
                <a:gd name="csY3" fmla="*/ 97851 h 97851"/>
                <a:gd name="csX4" fmla="*/ 267339 w 291856"/>
                <a:gd name="csY4" fmla="*/ 97851 h 97851"/>
                <a:gd name="csX5" fmla="*/ 291857 w 291856"/>
                <a:gd name="csY5" fmla="*/ 73389 h 97851"/>
                <a:gd name="csX6" fmla="*/ 291857 w 291856"/>
                <a:gd name="csY6" fmla="*/ 24463 h 97851"/>
                <a:gd name="csX7" fmla="*/ 267339 w 291856"/>
                <a:gd name="csY7" fmla="*/ 0 h 978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91856" h="97851">
                  <a:moveTo>
                    <a:pt x="267339" y="0"/>
                  </a:moveTo>
                  <a:lnTo>
                    <a:pt x="38468" y="0"/>
                  </a:lnTo>
                  <a:cubicBezTo>
                    <a:pt x="26650" y="0"/>
                    <a:pt x="16500" y="8440"/>
                    <a:pt x="14367" y="20011"/>
                  </a:cubicBezTo>
                  <a:lnTo>
                    <a:pt x="0" y="97851"/>
                  </a:lnTo>
                  <a:lnTo>
                    <a:pt x="267339" y="97851"/>
                  </a:lnTo>
                  <a:cubicBezTo>
                    <a:pt x="280848" y="97851"/>
                    <a:pt x="291857" y="86892"/>
                    <a:pt x="291857" y="73389"/>
                  </a:cubicBezTo>
                  <a:lnTo>
                    <a:pt x="291857" y="24463"/>
                  </a:lnTo>
                  <a:cubicBezTo>
                    <a:pt x="291857" y="10959"/>
                    <a:pt x="280848" y="0"/>
                    <a:pt x="267339" y="0"/>
                  </a:cubicBezTo>
                  <a:close/>
                </a:path>
              </a:pathLst>
            </a:custGeom>
            <a:grpFill/>
            <a:ln w="24469" cap="flat">
              <a:noFill/>
              <a:prstDash val="solid"/>
              <a:miter/>
            </a:ln>
          </p:spPr>
          <p:txBody>
            <a:bodyPr/>
            <a:lstStyle/>
            <a:p>
              <a:endParaRPr lang="fr-FR"/>
            </a:p>
          </p:txBody>
        </p:sp>
      </p:grpSp>
    </p:spTree>
    <p:extLst>
      <p:ext uri="{BB962C8B-B14F-4D97-AF65-F5344CB8AC3E}">
        <p14:creationId xmlns:p14="http://schemas.microsoft.com/office/powerpoint/2010/main" val="320294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9AAE9-4F3E-EEA3-9DA6-DED505D28A72}"/>
            </a:ext>
          </a:extLst>
        </p:cNvPr>
        <p:cNvGrpSpPr/>
        <p:nvPr/>
      </p:nvGrpSpPr>
      <p:grpSpPr>
        <a:xfrm>
          <a:off x="0" y="0"/>
          <a:ext cx="0" cy="0"/>
          <a:chOff x="0" y="0"/>
          <a:chExt cx="0" cy="0"/>
        </a:xfrm>
      </p:grpSpPr>
      <p:grpSp>
        <p:nvGrpSpPr>
          <p:cNvPr id="114" name="Groupe 113">
            <a:extLst>
              <a:ext uri="{FF2B5EF4-FFF2-40B4-BE49-F238E27FC236}">
                <a16:creationId xmlns:a16="http://schemas.microsoft.com/office/drawing/2014/main" id="{79B499A3-F954-6760-651F-A2A86148E602}"/>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115" name="Forme libre : forme 5">
              <a:extLst>
                <a:ext uri="{FF2B5EF4-FFF2-40B4-BE49-F238E27FC236}">
                  <a16:creationId xmlns:a16="http://schemas.microsoft.com/office/drawing/2014/main" id="{7B608C72-1C74-4F60-4990-EFF3F8E638FA}"/>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16" name="Forme libre : forme 6">
              <a:extLst>
                <a:ext uri="{FF2B5EF4-FFF2-40B4-BE49-F238E27FC236}">
                  <a16:creationId xmlns:a16="http://schemas.microsoft.com/office/drawing/2014/main" id="{7D50CB36-4D5B-FE03-FF5B-B98528805BC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17" name="Forme libre : forme 7">
              <a:extLst>
                <a:ext uri="{FF2B5EF4-FFF2-40B4-BE49-F238E27FC236}">
                  <a16:creationId xmlns:a16="http://schemas.microsoft.com/office/drawing/2014/main" id="{B5A896C7-B6DB-74AC-A4E8-A605D8C86205}"/>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57C08E01-0AEC-E4C0-F3CC-5BD61B1BC77F}"/>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7B651EB4-1A02-93A3-425C-8CFD88268A4D}"/>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ECFE45F5-536C-BE00-4319-8F3A3F418FC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583B95C5-FF4C-333B-7A07-ADD20FB8C697}"/>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19ADB58-693F-06F7-3984-4978976BEBF7}"/>
              </a:ext>
            </a:extLst>
          </p:cNvPr>
          <p:cNvSpPr/>
          <p:nvPr/>
        </p:nvSpPr>
        <p:spPr>
          <a:xfrm>
            <a:off x="918609" y="685997"/>
            <a:ext cx="955060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NUISANCES</a:t>
            </a:r>
          </a:p>
        </p:txBody>
      </p:sp>
      <p:grpSp>
        <p:nvGrpSpPr>
          <p:cNvPr id="15" name="Groupe 14">
            <a:extLst>
              <a:ext uri="{FF2B5EF4-FFF2-40B4-BE49-F238E27FC236}">
                <a16:creationId xmlns:a16="http://schemas.microsoft.com/office/drawing/2014/main" id="{69768988-0E68-BB8B-2D3C-3C8CB3A9739F}"/>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89240D96-F1E6-B932-9729-319ECAD8C451}"/>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E11D0007-1D62-63C1-E8F0-D5231585DF7B}"/>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905B0932-4D0C-6743-E8A5-935BE52602B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B73C83F1-13B5-B4CF-775D-25F40857B805}"/>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SITUATION ACTUELLE ET PROJECTION</a:t>
            </a:r>
          </a:p>
        </p:txBody>
      </p:sp>
      <p:sp>
        <p:nvSpPr>
          <p:cNvPr id="51" name="Rectangle : coins arrondis 50">
            <a:extLst>
              <a:ext uri="{FF2B5EF4-FFF2-40B4-BE49-F238E27FC236}">
                <a16:creationId xmlns:a16="http://schemas.microsoft.com/office/drawing/2014/main" id="{F956E486-407C-6CFF-F2DB-08BACA737A99}"/>
              </a:ext>
            </a:extLst>
          </p:cNvPr>
          <p:cNvSpPr/>
          <p:nvPr/>
        </p:nvSpPr>
        <p:spPr>
          <a:xfrm flipH="1">
            <a:off x="1016497" y="2215890"/>
            <a:ext cx="2420039" cy="3873411"/>
          </a:xfrm>
          <a:prstGeom prst="roundRect">
            <a:avLst>
              <a:gd name="adj" fmla="val 11342"/>
            </a:avLst>
          </a:prstGeom>
          <a:solidFill>
            <a:srgbClr val="18293C">
              <a:alpha val="3000"/>
            </a:srgbClr>
          </a:solidFill>
          <a:ln>
            <a:noFill/>
          </a:ln>
          <a:effectLst>
            <a:outerShdw blurRad="288892" sx="102000" sy="102000" algn="ctr" rotWithShape="0">
              <a:prstClr val="black">
                <a:alpha val="615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Arc 54">
            <a:extLst>
              <a:ext uri="{FF2B5EF4-FFF2-40B4-BE49-F238E27FC236}">
                <a16:creationId xmlns:a16="http://schemas.microsoft.com/office/drawing/2014/main" id="{1F4D101D-4A7F-DC37-EFAA-7A58B81CB103}"/>
              </a:ext>
            </a:extLst>
          </p:cNvPr>
          <p:cNvSpPr/>
          <p:nvPr/>
        </p:nvSpPr>
        <p:spPr>
          <a:xfrm flipH="1">
            <a:off x="1016497" y="2213972"/>
            <a:ext cx="540000" cy="540000"/>
          </a:xfrm>
          <a:prstGeom prst="arc">
            <a:avLst/>
          </a:prstGeom>
          <a:ln w="38100" cap="rnd">
            <a:solidFill>
              <a:srgbClr val="283F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Ellipse 58">
            <a:extLst>
              <a:ext uri="{FF2B5EF4-FFF2-40B4-BE49-F238E27FC236}">
                <a16:creationId xmlns:a16="http://schemas.microsoft.com/office/drawing/2014/main" id="{0BCFB1C5-4BF0-B114-C06B-DDBF4D691BD0}"/>
              </a:ext>
            </a:extLst>
          </p:cNvPr>
          <p:cNvSpPr>
            <a:spLocks noChangeAspect="1"/>
          </p:cNvSpPr>
          <p:nvPr/>
        </p:nvSpPr>
        <p:spPr>
          <a:xfrm flipH="1">
            <a:off x="1839894" y="2391176"/>
            <a:ext cx="773245" cy="773246"/>
          </a:xfrm>
          <a:prstGeom prst="ellipse">
            <a:avLst/>
          </a:prstGeom>
          <a:solidFill>
            <a:srgbClr val="283F6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1" u="none" strike="noStrike" kern="1200" cap="none" spc="0" normalizeH="0" baseline="0" noProof="0" dirty="0">
              <a:ln>
                <a:noFill/>
              </a:ln>
              <a:solidFill>
                <a:srgbClr val="18293C"/>
              </a:solidFill>
              <a:effectLst/>
              <a:uLnTx/>
              <a:uFillTx/>
              <a:latin typeface="Montserrat ExtraBold" pitchFamily="2" charset="77"/>
            </a:endParaRPr>
          </a:p>
        </p:txBody>
      </p:sp>
      <p:grpSp>
        <p:nvGrpSpPr>
          <p:cNvPr id="63" name="Groupe 62">
            <a:extLst>
              <a:ext uri="{FF2B5EF4-FFF2-40B4-BE49-F238E27FC236}">
                <a16:creationId xmlns:a16="http://schemas.microsoft.com/office/drawing/2014/main" id="{594AE5D0-28FA-968F-D0F3-0ABEE7DA99E8}"/>
              </a:ext>
            </a:extLst>
          </p:cNvPr>
          <p:cNvGrpSpPr>
            <a:grpSpLocks/>
          </p:cNvGrpSpPr>
          <p:nvPr/>
        </p:nvGrpSpPr>
        <p:grpSpPr>
          <a:xfrm flipH="1" flipV="1">
            <a:off x="2005241" y="5895663"/>
            <a:ext cx="442550" cy="52583"/>
            <a:chOff x="4031023" y="191671"/>
            <a:chExt cx="6393794" cy="919246"/>
          </a:xfrm>
          <a:solidFill>
            <a:srgbClr val="3D2D53"/>
          </a:solidFill>
        </p:grpSpPr>
        <p:sp>
          <p:nvSpPr>
            <p:cNvPr id="64" name="Ellipse 63">
              <a:extLst>
                <a:ext uri="{FF2B5EF4-FFF2-40B4-BE49-F238E27FC236}">
                  <a16:creationId xmlns:a16="http://schemas.microsoft.com/office/drawing/2014/main" id="{00C7EECA-4AD6-5393-EEE0-D27D0B3084D5}"/>
                </a:ext>
              </a:extLst>
            </p:cNvPr>
            <p:cNvSpPr>
              <a:spLocks noChangeAspect="1"/>
            </p:cNvSpPr>
            <p:nvPr/>
          </p:nvSpPr>
          <p:spPr>
            <a:xfrm>
              <a:off x="4031023" y="191671"/>
              <a:ext cx="914400" cy="914400"/>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5A6B1CE8-975C-871E-86B4-A327F3C6BCD5}"/>
                </a:ext>
              </a:extLst>
            </p:cNvPr>
            <p:cNvSpPr>
              <a:spLocks noChangeAspect="1"/>
            </p:cNvSpPr>
            <p:nvPr/>
          </p:nvSpPr>
          <p:spPr>
            <a:xfrm>
              <a:off x="5331488" y="191671"/>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4189A752-676B-222E-C5E9-6E2AD6E86E3D}"/>
                </a:ext>
              </a:extLst>
            </p:cNvPr>
            <p:cNvSpPr>
              <a:spLocks noChangeAspect="1"/>
            </p:cNvSpPr>
            <p:nvPr/>
          </p:nvSpPr>
          <p:spPr>
            <a:xfrm>
              <a:off x="6631956" y="196516"/>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 coins arrondis 66">
              <a:extLst>
                <a:ext uri="{FF2B5EF4-FFF2-40B4-BE49-F238E27FC236}">
                  <a16:creationId xmlns:a16="http://schemas.microsoft.com/office/drawing/2014/main" id="{DE8C4BC3-E0DF-C4DA-430A-5411DA3F4A2A}"/>
                </a:ext>
              </a:extLst>
            </p:cNvPr>
            <p:cNvSpPr>
              <a:spLocks noChangeAspect="1"/>
            </p:cNvSpPr>
            <p:nvPr/>
          </p:nvSpPr>
          <p:spPr>
            <a:xfrm>
              <a:off x="7932419" y="196516"/>
              <a:ext cx="2492398" cy="914401"/>
            </a:xfrm>
            <a:prstGeom prst="roundRect">
              <a:avLst>
                <a:gd name="adj" fmla="val 50000"/>
              </a:avLst>
            </a:prstGeom>
            <a:solidFill>
              <a:srgbClr val="283F6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3" name="ZoneTexte 82">
            <a:extLst>
              <a:ext uri="{FF2B5EF4-FFF2-40B4-BE49-F238E27FC236}">
                <a16:creationId xmlns:a16="http://schemas.microsoft.com/office/drawing/2014/main" id="{9C32C975-CA31-ADFC-47B6-F241CAAB2403}"/>
              </a:ext>
            </a:extLst>
          </p:cNvPr>
          <p:cNvSpPr txBox="1"/>
          <p:nvPr/>
        </p:nvSpPr>
        <p:spPr>
          <a:xfrm>
            <a:off x="1095962" y="3243561"/>
            <a:ext cx="2261109" cy="1384995"/>
          </a:xfrm>
          <a:prstGeom prst="rect">
            <a:avLst/>
          </a:prstGeom>
          <a:noFill/>
        </p:spPr>
        <p:txBody>
          <a:bodyPr wrap="square">
            <a:spAutoFit/>
          </a:bodyPr>
          <a:lstStyle>
            <a:defPPr>
              <a:defRPr lang="fr-FR"/>
            </a:defPPr>
            <a:lvl1pPr>
              <a:defRPr sz="1400">
                <a:latin typeface="Montserrat Light" pitchFamily="2" charset="77"/>
              </a:defRPr>
            </a:lvl1pPr>
          </a:lstStyle>
          <a:p>
            <a:pPr algn="ctr"/>
            <a:r>
              <a:rPr lang="fr-FR" dirty="0"/>
              <a:t>Site </a:t>
            </a:r>
            <a:r>
              <a:rPr lang="fr-FR" dirty="0">
                <a:solidFill>
                  <a:srgbClr val="283F68"/>
                </a:solidFill>
                <a:latin typeface="Montserrat Medium" pitchFamily="2" charset="77"/>
              </a:rPr>
              <a:t>déjà en activité (bâtiment A),</a:t>
            </a:r>
            <a:r>
              <a:rPr lang="fr-FR" dirty="0"/>
              <a:t> avec un locataire en place (Legendre, </a:t>
            </a:r>
            <a:r>
              <a:rPr lang="fr-FR" b="1" dirty="0">
                <a:solidFill>
                  <a:srgbClr val="283F68"/>
                </a:solidFill>
              </a:rPr>
              <a:t>~10 000 m²</a:t>
            </a:r>
            <a:r>
              <a:rPr lang="fr-FR" dirty="0"/>
              <a:t>), qui a la volonté de s’étendre </a:t>
            </a:r>
          </a:p>
        </p:txBody>
      </p:sp>
      <p:sp>
        <p:nvSpPr>
          <p:cNvPr id="87" name="Rectangle : coins arrondis 86">
            <a:extLst>
              <a:ext uri="{FF2B5EF4-FFF2-40B4-BE49-F238E27FC236}">
                <a16:creationId xmlns:a16="http://schemas.microsoft.com/office/drawing/2014/main" id="{AC7E6206-8AE9-BF67-59B9-92E8F72CF774}"/>
              </a:ext>
            </a:extLst>
          </p:cNvPr>
          <p:cNvSpPr/>
          <p:nvPr/>
        </p:nvSpPr>
        <p:spPr>
          <a:xfrm flipH="1">
            <a:off x="3546235" y="2215890"/>
            <a:ext cx="2420039" cy="3873411"/>
          </a:xfrm>
          <a:prstGeom prst="roundRect">
            <a:avLst>
              <a:gd name="adj" fmla="val 11342"/>
            </a:avLst>
          </a:prstGeom>
          <a:solidFill>
            <a:srgbClr val="18293C">
              <a:alpha val="3000"/>
            </a:srgbClr>
          </a:solidFill>
          <a:ln>
            <a:noFill/>
          </a:ln>
          <a:effectLst>
            <a:outerShdw blurRad="288892" sx="102000" sy="102000" algn="ctr" rotWithShape="0">
              <a:prstClr val="black">
                <a:alpha val="615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8" name="Arc 87">
            <a:extLst>
              <a:ext uri="{FF2B5EF4-FFF2-40B4-BE49-F238E27FC236}">
                <a16:creationId xmlns:a16="http://schemas.microsoft.com/office/drawing/2014/main" id="{73C61977-3337-ADD6-F378-CC009CD3886D}"/>
              </a:ext>
            </a:extLst>
          </p:cNvPr>
          <p:cNvSpPr/>
          <p:nvPr/>
        </p:nvSpPr>
        <p:spPr>
          <a:xfrm flipH="1">
            <a:off x="3546235" y="2213972"/>
            <a:ext cx="540000" cy="540000"/>
          </a:xfrm>
          <a:prstGeom prst="arc">
            <a:avLst/>
          </a:prstGeom>
          <a:ln w="38100" cap="rnd">
            <a:solidFill>
              <a:srgbClr val="283F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9" name="Ellipse 88">
            <a:extLst>
              <a:ext uri="{FF2B5EF4-FFF2-40B4-BE49-F238E27FC236}">
                <a16:creationId xmlns:a16="http://schemas.microsoft.com/office/drawing/2014/main" id="{214EF8DC-EDC3-BCF9-D963-788F8345AEF0}"/>
              </a:ext>
            </a:extLst>
          </p:cNvPr>
          <p:cNvSpPr>
            <a:spLocks noChangeAspect="1"/>
          </p:cNvSpPr>
          <p:nvPr/>
        </p:nvSpPr>
        <p:spPr>
          <a:xfrm flipH="1">
            <a:off x="4369632" y="2391176"/>
            <a:ext cx="773245" cy="773246"/>
          </a:xfrm>
          <a:prstGeom prst="ellipse">
            <a:avLst/>
          </a:prstGeom>
          <a:solidFill>
            <a:srgbClr val="283F6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1" u="none" strike="noStrike" kern="1200" cap="none" spc="0" normalizeH="0" baseline="0" noProof="0" dirty="0">
              <a:ln>
                <a:noFill/>
              </a:ln>
              <a:solidFill>
                <a:srgbClr val="18293C"/>
              </a:solidFill>
              <a:effectLst/>
              <a:uLnTx/>
              <a:uFillTx/>
              <a:latin typeface="Montserrat ExtraBold" pitchFamily="2" charset="77"/>
            </a:endParaRPr>
          </a:p>
        </p:txBody>
      </p:sp>
      <p:grpSp>
        <p:nvGrpSpPr>
          <p:cNvPr id="90" name="Groupe 89">
            <a:extLst>
              <a:ext uri="{FF2B5EF4-FFF2-40B4-BE49-F238E27FC236}">
                <a16:creationId xmlns:a16="http://schemas.microsoft.com/office/drawing/2014/main" id="{B0C81C37-EC5B-8430-875F-94D32A07E954}"/>
              </a:ext>
            </a:extLst>
          </p:cNvPr>
          <p:cNvGrpSpPr>
            <a:grpSpLocks/>
          </p:cNvGrpSpPr>
          <p:nvPr/>
        </p:nvGrpSpPr>
        <p:grpSpPr>
          <a:xfrm flipH="1" flipV="1">
            <a:off x="4534979" y="5895663"/>
            <a:ext cx="442550" cy="52583"/>
            <a:chOff x="4031023" y="191671"/>
            <a:chExt cx="6393794" cy="919246"/>
          </a:xfrm>
          <a:solidFill>
            <a:srgbClr val="3D2D53"/>
          </a:solidFill>
        </p:grpSpPr>
        <p:sp>
          <p:nvSpPr>
            <p:cNvPr id="91" name="Ellipse 90">
              <a:extLst>
                <a:ext uri="{FF2B5EF4-FFF2-40B4-BE49-F238E27FC236}">
                  <a16:creationId xmlns:a16="http://schemas.microsoft.com/office/drawing/2014/main" id="{B41AFBDA-1712-ED05-E405-80E7F3C83670}"/>
                </a:ext>
              </a:extLst>
            </p:cNvPr>
            <p:cNvSpPr>
              <a:spLocks noChangeAspect="1"/>
            </p:cNvSpPr>
            <p:nvPr/>
          </p:nvSpPr>
          <p:spPr>
            <a:xfrm>
              <a:off x="4031023" y="191671"/>
              <a:ext cx="914400" cy="914400"/>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CC0CA154-4F2D-0C9B-B1EB-663C26B662A4}"/>
                </a:ext>
              </a:extLst>
            </p:cNvPr>
            <p:cNvSpPr>
              <a:spLocks noChangeAspect="1"/>
            </p:cNvSpPr>
            <p:nvPr/>
          </p:nvSpPr>
          <p:spPr>
            <a:xfrm>
              <a:off x="5331488" y="191671"/>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FD664075-7060-1509-6DDF-4105473560F9}"/>
                </a:ext>
              </a:extLst>
            </p:cNvPr>
            <p:cNvSpPr>
              <a:spLocks noChangeAspect="1"/>
            </p:cNvSpPr>
            <p:nvPr/>
          </p:nvSpPr>
          <p:spPr>
            <a:xfrm>
              <a:off x="6631956" y="196516"/>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 coins arrondis 93">
              <a:extLst>
                <a:ext uri="{FF2B5EF4-FFF2-40B4-BE49-F238E27FC236}">
                  <a16:creationId xmlns:a16="http://schemas.microsoft.com/office/drawing/2014/main" id="{F96FDB8D-2001-06D4-6DA1-C262B78E1CED}"/>
                </a:ext>
              </a:extLst>
            </p:cNvPr>
            <p:cNvSpPr>
              <a:spLocks noChangeAspect="1"/>
            </p:cNvSpPr>
            <p:nvPr/>
          </p:nvSpPr>
          <p:spPr>
            <a:xfrm>
              <a:off x="7932419" y="196516"/>
              <a:ext cx="2492398" cy="914401"/>
            </a:xfrm>
            <a:prstGeom prst="roundRect">
              <a:avLst>
                <a:gd name="adj" fmla="val 50000"/>
              </a:avLst>
            </a:prstGeom>
            <a:solidFill>
              <a:srgbClr val="283F6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95" name="ZoneTexte 94">
            <a:extLst>
              <a:ext uri="{FF2B5EF4-FFF2-40B4-BE49-F238E27FC236}">
                <a16:creationId xmlns:a16="http://schemas.microsoft.com/office/drawing/2014/main" id="{ED372009-7673-EEF3-B92D-2FC386A544AD}"/>
              </a:ext>
            </a:extLst>
          </p:cNvPr>
          <p:cNvSpPr txBox="1"/>
          <p:nvPr/>
        </p:nvSpPr>
        <p:spPr>
          <a:xfrm>
            <a:off x="3625700" y="3243561"/>
            <a:ext cx="2261109" cy="954107"/>
          </a:xfrm>
          <a:prstGeom prst="rect">
            <a:avLst/>
          </a:prstGeom>
          <a:noFill/>
        </p:spPr>
        <p:txBody>
          <a:bodyPr wrap="square">
            <a:spAutoFit/>
          </a:bodyPr>
          <a:lstStyle>
            <a:defPPr>
              <a:defRPr lang="fr-FR"/>
            </a:defPPr>
            <a:lvl1pPr>
              <a:defRPr sz="1400">
                <a:latin typeface="Montserrat Light" pitchFamily="2" charset="77"/>
              </a:defRPr>
            </a:lvl1pPr>
          </a:lstStyle>
          <a:p>
            <a:pPr algn="ctr"/>
            <a:r>
              <a:rPr lang="fr-FR" dirty="0"/>
              <a:t>Pour le locataire en place les horaires sont </a:t>
            </a:r>
            <a:r>
              <a:rPr lang="fr-FR" dirty="0">
                <a:solidFill>
                  <a:srgbClr val="283F68"/>
                </a:solidFill>
                <a:latin typeface="Montserrat Medium" pitchFamily="2" charset="77"/>
              </a:rPr>
              <a:t>déjà limités </a:t>
            </a:r>
            <a:r>
              <a:rPr lang="fr-FR" dirty="0"/>
              <a:t>: </a:t>
            </a:r>
            <a:r>
              <a:rPr lang="fr-FR" b="1" dirty="0">
                <a:solidFill>
                  <a:srgbClr val="283F68"/>
                </a:solidFill>
              </a:rPr>
              <a:t>pas de nuit, pas de week-end</a:t>
            </a:r>
          </a:p>
        </p:txBody>
      </p:sp>
      <p:sp>
        <p:nvSpPr>
          <p:cNvPr id="96" name="Rectangle : coins arrondis 95">
            <a:extLst>
              <a:ext uri="{FF2B5EF4-FFF2-40B4-BE49-F238E27FC236}">
                <a16:creationId xmlns:a16="http://schemas.microsoft.com/office/drawing/2014/main" id="{1EDECAB1-9E02-0543-7299-A01EF7B842DE}"/>
              </a:ext>
            </a:extLst>
          </p:cNvPr>
          <p:cNvSpPr/>
          <p:nvPr/>
        </p:nvSpPr>
        <p:spPr>
          <a:xfrm flipH="1">
            <a:off x="6070057" y="2215890"/>
            <a:ext cx="2420039" cy="3873411"/>
          </a:xfrm>
          <a:prstGeom prst="roundRect">
            <a:avLst>
              <a:gd name="adj" fmla="val 11342"/>
            </a:avLst>
          </a:prstGeom>
          <a:solidFill>
            <a:srgbClr val="18293C">
              <a:alpha val="3000"/>
            </a:srgbClr>
          </a:solidFill>
          <a:ln>
            <a:noFill/>
          </a:ln>
          <a:effectLst>
            <a:outerShdw blurRad="288892" sx="102000" sy="102000" algn="ctr" rotWithShape="0">
              <a:prstClr val="black">
                <a:alpha val="615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7" name="Arc 96">
            <a:extLst>
              <a:ext uri="{FF2B5EF4-FFF2-40B4-BE49-F238E27FC236}">
                <a16:creationId xmlns:a16="http://schemas.microsoft.com/office/drawing/2014/main" id="{2C4A2C52-8D4C-B375-6444-E0A0B5497538}"/>
              </a:ext>
            </a:extLst>
          </p:cNvPr>
          <p:cNvSpPr/>
          <p:nvPr/>
        </p:nvSpPr>
        <p:spPr>
          <a:xfrm flipH="1">
            <a:off x="6070057" y="2213972"/>
            <a:ext cx="540000" cy="540000"/>
          </a:xfrm>
          <a:prstGeom prst="arc">
            <a:avLst/>
          </a:prstGeom>
          <a:ln w="38100" cap="rnd">
            <a:solidFill>
              <a:srgbClr val="283F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8" name="Ellipse 97">
            <a:extLst>
              <a:ext uri="{FF2B5EF4-FFF2-40B4-BE49-F238E27FC236}">
                <a16:creationId xmlns:a16="http://schemas.microsoft.com/office/drawing/2014/main" id="{178E6972-A56C-0075-9370-D94560811B4D}"/>
              </a:ext>
            </a:extLst>
          </p:cNvPr>
          <p:cNvSpPr>
            <a:spLocks noChangeAspect="1"/>
          </p:cNvSpPr>
          <p:nvPr/>
        </p:nvSpPr>
        <p:spPr>
          <a:xfrm flipH="1">
            <a:off x="6893454" y="2391176"/>
            <a:ext cx="773245" cy="773246"/>
          </a:xfrm>
          <a:prstGeom prst="ellipse">
            <a:avLst/>
          </a:prstGeom>
          <a:solidFill>
            <a:srgbClr val="283F6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1" u="none" strike="noStrike" kern="1200" cap="none" spc="0" normalizeH="0" baseline="0" noProof="0" dirty="0">
              <a:ln>
                <a:noFill/>
              </a:ln>
              <a:solidFill>
                <a:srgbClr val="18293C"/>
              </a:solidFill>
              <a:effectLst/>
              <a:uLnTx/>
              <a:uFillTx/>
              <a:latin typeface="Montserrat ExtraBold" pitchFamily="2" charset="77"/>
            </a:endParaRPr>
          </a:p>
        </p:txBody>
      </p:sp>
      <p:grpSp>
        <p:nvGrpSpPr>
          <p:cNvPr id="99" name="Groupe 98">
            <a:extLst>
              <a:ext uri="{FF2B5EF4-FFF2-40B4-BE49-F238E27FC236}">
                <a16:creationId xmlns:a16="http://schemas.microsoft.com/office/drawing/2014/main" id="{C72E1D8B-28FE-26F0-075B-D4DDBFEBBC69}"/>
              </a:ext>
            </a:extLst>
          </p:cNvPr>
          <p:cNvGrpSpPr>
            <a:grpSpLocks/>
          </p:cNvGrpSpPr>
          <p:nvPr/>
        </p:nvGrpSpPr>
        <p:grpSpPr>
          <a:xfrm flipH="1" flipV="1">
            <a:off x="7058801" y="5895663"/>
            <a:ext cx="442550" cy="52583"/>
            <a:chOff x="4031023" y="191671"/>
            <a:chExt cx="6393794" cy="919246"/>
          </a:xfrm>
          <a:solidFill>
            <a:srgbClr val="3D2D53"/>
          </a:solidFill>
        </p:grpSpPr>
        <p:sp>
          <p:nvSpPr>
            <p:cNvPr id="100" name="Ellipse 99">
              <a:extLst>
                <a:ext uri="{FF2B5EF4-FFF2-40B4-BE49-F238E27FC236}">
                  <a16:creationId xmlns:a16="http://schemas.microsoft.com/office/drawing/2014/main" id="{82AEA174-AB79-87ED-B7E6-B3622B2B71C8}"/>
                </a:ext>
              </a:extLst>
            </p:cNvPr>
            <p:cNvSpPr>
              <a:spLocks noChangeAspect="1"/>
            </p:cNvSpPr>
            <p:nvPr/>
          </p:nvSpPr>
          <p:spPr>
            <a:xfrm>
              <a:off x="4031023" y="191671"/>
              <a:ext cx="914400" cy="914400"/>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9BB03BAE-1A63-AD4E-D613-F1858124BA00}"/>
                </a:ext>
              </a:extLst>
            </p:cNvPr>
            <p:cNvSpPr>
              <a:spLocks noChangeAspect="1"/>
            </p:cNvSpPr>
            <p:nvPr/>
          </p:nvSpPr>
          <p:spPr>
            <a:xfrm>
              <a:off x="5331488" y="191671"/>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56FCA2A3-38CE-89DF-64DF-1DE73E95DC79}"/>
                </a:ext>
              </a:extLst>
            </p:cNvPr>
            <p:cNvSpPr>
              <a:spLocks noChangeAspect="1"/>
            </p:cNvSpPr>
            <p:nvPr/>
          </p:nvSpPr>
          <p:spPr>
            <a:xfrm>
              <a:off x="6631956" y="196516"/>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7BC94127-3093-F62E-A3D2-7D286F3649C6}"/>
                </a:ext>
              </a:extLst>
            </p:cNvPr>
            <p:cNvSpPr>
              <a:spLocks noChangeAspect="1"/>
            </p:cNvSpPr>
            <p:nvPr/>
          </p:nvSpPr>
          <p:spPr>
            <a:xfrm>
              <a:off x="7932419" y="196516"/>
              <a:ext cx="2492398" cy="914401"/>
            </a:xfrm>
            <a:prstGeom prst="roundRect">
              <a:avLst>
                <a:gd name="adj" fmla="val 50000"/>
              </a:avLst>
            </a:prstGeom>
            <a:solidFill>
              <a:srgbClr val="283F6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4" name="ZoneTexte 103">
            <a:extLst>
              <a:ext uri="{FF2B5EF4-FFF2-40B4-BE49-F238E27FC236}">
                <a16:creationId xmlns:a16="http://schemas.microsoft.com/office/drawing/2014/main" id="{486AE5F1-C6C8-4642-E137-E5509D25D47F}"/>
              </a:ext>
            </a:extLst>
          </p:cNvPr>
          <p:cNvSpPr txBox="1"/>
          <p:nvPr/>
        </p:nvSpPr>
        <p:spPr>
          <a:xfrm>
            <a:off x="6149522" y="3243561"/>
            <a:ext cx="2261109" cy="738664"/>
          </a:xfrm>
          <a:prstGeom prst="rect">
            <a:avLst/>
          </a:prstGeom>
          <a:noFill/>
        </p:spPr>
        <p:txBody>
          <a:bodyPr wrap="square">
            <a:spAutoFit/>
          </a:bodyPr>
          <a:lstStyle>
            <a:defPPr>
              <a:defRPr lang="fr-FR"/>
            </a:defPPr>
            <a:lvl1pPr>
              <a:defRPr sz="1400">
                <a:latin typeface="Montserrat Light" pitchFamily="2" charset="77"/>
              </a:defRPr>
            </a:lvl1pPr>
          </a:lstStyle>
          <a:p>
            <a:pPr algn="ctr"/>
            <a:r>
              <a:rPr lang="fr-FR" dirty="0"/>
              <a:t>Flux </a:t>
            </a:r>
            <a:r>
              <a:rPr lang="fr-FR" b="1" dirty="0">
                <a:solidFill>
                  <a:srgbClr val="283F68"/>
                </a:solidFill>
              </a:rPr>
              <a:t>nettement inférieurs </a:t>
            </a:r>
            <a:r>
              <a:rPr lang="fr-FR" dirty="0"/>
              <a:t>à l’activité précédente (Panzani)</a:t>
            </a:r>
          </a:p>
        </p:txBody>
      </p:sp>
      <p:sp>
        <p:nvSpPr>
          <p:cNvPr id="105" name="Rectangle : coins arrondis 104">
            <a:extLst>
              <a:ext uri="{FF2B5EF4-FFF2-40B4-BE49-F238E27FC236}">
                <a16:creationId xmlns:a16="http://schemas.microsoft.com/office/drawing/2014/main" id="{605B3D9B-FD18-388E-7B3C-39B404E27DD9}"/>
              </a:ext>
            </a:extLst>
          </p:cNvPr>
          <p:cNvSpPr/>
          <p:nvPr/>
        </p:nvSpPr>
        <p:spPr>
          <a:xfrm flipH="1">
            <a:off x="8625626" y="2215890"/>
            <a:ext cx="2420039" cy="3873411"/>
          </a:xfrm>
          <a:prstGeom prst="roundRect">
            <a:avLst>
              <a:gd name="adj" fmla="val 11342"/>
            </a:avLst>
          </a:prstGeom>
          <a:solidFill>
            <a:srgbClr val="18293C">
              <a:alpha val="3000"/>
            </a:srgbClr>
          </a:solidFill>
          <a:ln>
            <a:noFill/>
          </a:ln>
          <a:effectLst>
            <a:outerShdw blurRad="288892" sx="102000" sy="102000" algn="ctr" rotWithShape="0">
              <a:prstClr val="black">
                <a:alpha val="615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Arc 105">
            <a:extLst>
              <a:ext uri="{FF2B5EF4-FFF2-40B4-BE49-F238E27FC236}">
                <a16:creationId xmlns:a16="http://schemas.microsoft.com/office/drawing/2014/main" id="{545C641D-99DF-B5BD-C688-8FACEAF83C52}"/>
              </a:ext>
            </a:extLst>
          </p:cNvPr>
          <p:cNvSpPr/>
          <p:nvPr/>
        </p:nvSpPr>
        <p:spPr>
          <a:xfrm flipH="1">
            <a:off x="8625626" y="2213972"/>
            <a:ext cx="540000" cy="540000"/>
          </a:xfrm>
          <a:prstGeom prst="arc">
            <a:avLst/>
          </a:prstGeom>
          <a:ln w="38100" cap="rnd">
            <a:solidFill>
              <a:srgbClr val="283F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7" name="Ellipse 106">
            <a:extLst>
              <a:ext uri="{FF2B5EF4-FFF2-40B4-BE49-F238E27FC236}">
                <a16:creationId xmlns:a16="http://schemas.microsoft.com/office/drawing/2014/main" id="{629083E5-12BA-6E9E-B18B-94A4664C5668}"/>
              </a:ext>
            </a:extLst>
          </p:cNvPr>
          <p:cNvSpPr>
            <a:spLocks noChangeAspect="1"/>
          </p:cNvSpPr>
          <p:nvPr/>
        </p:nvSpPr>
        <p:spPr>
          <a:xfrm flipH="1">
            <a:off x="9449023" y="2391176"/>
            <a:ext cx="773245" cy="773246"/>
          </a:xfrm>
          <a:prstGeom prst="ellipse">
            <a:avLst/>
          </a:prstGeom>
          <a:solidFill>
            <a:srgbClr val="283F6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1" u="none" strike="noStrike" kern="1200" cap="none" spc="0" normalizeH="0" baseline="0" noProof="0" dirty="0">
              <a:ln>
                <a:noFill/>
              </a:ln>
              <a:solidFill>
                <a:srgbClr val="18293C"/>
              </a:solidFill>
              <a:effectLst/>
              <a:uLnTx/>
              <a:uFillTx/>
              <a:latin typeface="Montserrat ExtraBold" pitchFamily="2" charset="77"/>
            </a:endParaRPr>
          </a:p>
        </p:txBody>
      </p:sp>
      <p:grpSp>
        <p:nvGrpSpPr>
          <p:cNvPr id="108" name="Groupe 107">
            <a:extLst>
              <a:ext uri="{FF2B5EF4-FFF2-40B4-BE49-F238E27FC236}">
                <a16:creationId xmlns:a16="http://schemas.microsoft.com/office/drawing/2014/main" id="{6DB19F89-8983-4631-4B9D-E7AF1CDD4C26}"/>
              </a:ext>
            </a:extLst>
          </p:cNvPr>
          <p:cNvGrpSpPr>
            <a:grpSpLocks/>
          </p:cNvGrpSpPr>
          <p:nvPr/>
        </p:nvGrpSpPr>
        <p:grpSpPr>
          <a:xfrm flipH="1" flipV="1">
            <a:off x="9614370" y="5895663"/>
            <a:ext cx="442550" cy="52583"/>
            <a:chOff x="4031023" y="191671"/>
            <a:chExt cx="6393794" cy="919246"/>
          </a:xfrm>
          <a:solidFill>
            <a:srgbClr val="3D2D53"/>
          </a:solidFill>
        </p:grpSpPr>
        <p:sp>
          <p:nvSpPr>
            <p:cNvPr id="109" name="Ellipse 108">
              <a:extLst>
                <a:ext uri="{FF2B5EF4-FFF2-40B4-BE49-F238E27FC236}">
                  <a16:creationId xmlns:a16="http://schemas.microsoft.com/office/drawing/2014/main" id="{F70B732A-7B9C-4A07-0DD8-3C501B3215CE}"/>
                </a:ext>
              </a:extLst>
            </p:cNvPr>
            <p:cNvSpPr>
              <a:spLocks noChangeAspect="1"/>
            </p:cNvSpPr>
            <p:nvPr/>
          </p:nvSpPr>
          <p:spPr>
            <a:xfrm>
              <a:off x="4031023" y="191671"/>
              <a:ext cx="914400" cy="914400"/>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EBA0F6C6-54A1-BFA8-06C7-CAFEA3EEB32D}"/>
                </a:ext>
              </a:extLst>
            </p:cNvPr>
            <p:cNvSpPr>
              <a:spLocks noChangeAspect="1"/>
            </p:cNvSpPr>
            <p:nvPr/>
          </p:nvSpPr>
          <p:spPr>
            <a:xfrm>
              <a:off x="5331488" y="191671"/>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9F828BCB-47A3-17B1-D35A-B31CC3A4BECE}"/>
                </a:ext>
              </a:extLst>
            </p:cNvPr>
            <p:cNvSpPr>
              <a:spLocks noChangeAspect="1"/>
            </p:cNvSpPr>
            <p:nvPr/>
          </p:nvSpPr>
          <p:spPr>
            <a:xfrm>
              <a:off x="6631956" y="196516"/>
              <a:ext cx="914400" cy="914401"/>
            </a:xfrm>
            <a:prstGeom prst="ellipse">
              <a:avLst/>
            </a:prstGeom>
            <a:solidFill>
              <a:srgbClr val="D5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 coins arrondis 111">
              <a:extLst>
                <a:ext uri="{FF2B5EF4-FFF2-40B4-BE49-F238E27FC236}">
                  <a16:creationId xmlns:a16="http://schemas.microsoft.com/office/drawing/2014/main" id="{F7076092-DB4E-A2D3-ECD5-9AB57AFC1E45}"/>
                </a:ext>
              </a:extLst>
            </p:cNvPr>
            <p:cNvSpPr>
              <a:spLocks noChangeAspect="1"/>
            </p:cNvSpPr>
            <p:nvPr/>
          </p:nvSpPr>
          <p:spPr>
            <a:xfrm>
              <a:off x="7932419" y="196516"/>
              <a:ext cx="2492398" cy="914401"/>
            </a:xfrm>
            <a:prstGeom prst="roundRect">
              <a:avLst>
                <a:gd name="adj" fmla="val 50000"/>
              </a:avLst>
            </a:prstGeom>
            <a:solidFill>
              <a:srgbClr val="283F6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13" name="ZoneTexte 112">
            <a:extLst>
              <a:ext uri="{FF2B5EF4-FFF2-40B4-BE49-F238E27FC236}">
                <a16:creationId xmlns:a16="http://schemas.microsoft.com/office/drawing/2014/main" id="{03415B97-429E-971B-FD28-A8B1B1F6346A}"/>
              </a:ext>
            </a:extLst>
          </p:cNvPr>
          <p:cNvSpPr txBox="1"/>
          <p:nvPr/>
        </p:nvSpPr>
        <p:spPr>
          <a:xfrm>
            <a:off x="8705091" y="3243561"/>
            <a:ext cx="2261109" cy="2677656"/>
          </a:xfrm>
          <a:prstGeom prst="rect">
            <a:avLst/>
          </a:prstGeom>
          <a:noFill/>
        </p:spPr>
        <p:txBody>
          <a:bodyPr wrap="square">
            <a:spAutoFit/>
          </a:bodyPr>
          <a:lstStyle>
            <a:defPPr>
              <a:defRPr lang="fr-FR"/>
            </a:defPPr>
            <a:lvl1pPr>
              <a:defRPr sz="1400">
                <a:latin typeface="Montserrat Light" pitchFamily="2" charset="77"/>
              </a:defRPr>
            </a:lvl1pPr>
          </a:lstStyle>
          <a:p>
            <a:pPr algn="ctr"/>
            <a:r>
              <a:rPr lang="fr-FR" dirty="0"/>
              <a:t>Bâtiment B -  Arrivée de nouveaux locataires ou extension de Legendre pouvant </a:t>
            </a:r>
            <a:r>
              <a:rPr lang="fr-FR" dirty="0">
                <a:solidFill>
                  <a:srgbClr val="283F68"/>
                </a:solidFill>
                <a:latin typeface="Montserrat Medium" pitchFamily="2" charset="77"/>
              </a:rPr>
              <a:t>générer de l’emploi local,</a:t>
            </a:r>
            <a:r>
              <a:rPr lang="fr-FR" dirty="0"/>
              <a:t> sans augmentation significative des nuisances confirmée par la réalisation d’une étude d’impact décrite ci-dessous</a:t>
            </a:r>
          </a:p>
        </p:txBody>
      </p:sp>
      <p:sp>
        <p:nvSpPr>
          <p:cNvPr id="118" name="Forme libre 117">
            <a:extLst>
              <a:ext uri="{FF2B5EF4-FFF2-40B4-BE49-F238E27FC236}">
                <a16:creationId xmlns:a16="http://schemas.microsoft.com/office/drawing/2014/main" id="{4C3E40FC-CD73-DC5F-AD58-455DDE0E69AC}"/>
              </a:ext>
            </a:extLst>
          </p:cNvPr>
          <p:cNvSpPr>
            <a:spLocks noChangeAspect="1"/>
          </p:cNvSpPr>
          <p:nvPr/>
        </p:nvSpPr>
        <p:spPr>
          <a:xfrm>
            <a:off x="2071266" y="2649879"/>
            <a:ext cx="310501" cy="255840"/>
          </a:xfrm>
          <a:custGeom>
            <a:avLst/>
            <a:gdLst>
              <a:gd name="csX0" fmla="*/ 893445 w 904027"/>
              <a:gd name="csY0" fmla="*/ 682518 h 744880"/>
              <a:gd name="csX1" fmla="*/ 861060 w 904027"/>
              <a:gd name="csY1" fmla="*/ 682518 h 744880"/>
              <a:gd name="csX2" fmla="*/ 861060 w 904027"/>
              <a:gd name="csY2" fmla="*/ 58897 h 744880"/>
              <a:gd name="csX3" fmla="*/ 825818 w 904027"/>
              <a:gd name="csY3" fmla="*/ 23937 h 744880"/>
              <a:gd name="csX4" fmla="*/ 450533 w 904027"/>
              <a:gd name="csY4" fmla="*/ 23937 h 744880"/>
              <a:gd name="csX5" fmla="*/ 415290 w 904027"/>
              <a:gd name="csY5" fmla="*/ 58897 h 744880"/>
              <a:gd name="csX6" fmla="*/ 415290 w 904027"/>
              <a:gd name="csY6" fmla="*/ 683463 h 744880"/>
              <a:gd name="csX7" fmla="*/ 372428 w 904027"/>
              <a:gd name="csY7" fmla="*/ 683463 h 744880"/>
              <a:gd name="csX8" fmla="*/ 372428 w 904027"/>
              <a:gd name="csY8" fmla="*/ 29606 h 744880"/>
              <a:gd name="csX9" fmla="*/ 334328 w 904027"/>
              <a:gd name="csY9" fmla="*/ 1260 h 744880"/>
              <a:gd name="csX10" fmla="*/ 65723 w 904027"/>
              <a:gd name="csY10" fmla="*/ 78740 h 744880"/>
              <a:gd name="csX11" fmla="*/ 44768 w 904027"/>
              <a:gd name="csY11" fmla="*/ 107086 h 744880"/>
              <a:gd name="csX12" fmla="*/ 44768 w 904027"/>
              <a:gd name="csY12" fmla="*/ 683463 h 744880"/>
              <a:gd name="csX13" fmla="*/ 11430 w 904027"/>
              <a:gd name="csY13" fmla="*/ 683463 h 744880"/>
              <a:gd name="csX14" fmla="*/ 0 w 904027"/>
              <a:gd name="csY14" fmla="*/ 694802 h 744880"/>
              <a:gd name="csX15" fmla="*/ 0 w 904027"/>
              <a:gd name="csY15" fmla="*/ 733542 h 744880"/>
              <a:gd name="csX16" fmla="*/ 11430 w 904027"/>
              <a:gd name="csY16" fmla="*/ 744880 h 744880"/>
              <a:gd name="csX17" fmla="*/ 892493 w 904027"/>
              <a:gd name="csY17" fmla="*/ 744880 h 744880"/>
              <a:gd name="csX18" fmla="*/ 903923 w 904027"/>
              <a:gd name="csY18" fmla="*/ 733542 h 744880"/>
              <a:gd name="csX19" fmla="*/ 903923 w 904027"/>
              <a:gd name="csY19" fmla="*/ 694802 h 744880"/>
              <a:gd name="csX20" fmla="*/ 893445 w 904027"/>
              <a:gd name="csY20" fmla="*/ 682518 h 744880"/>
              <a:gd name="csX21" fmla="*/ 119063 w 904027"/>
              <a:gd name="csY21" fmla="*/ 160944 h 744880"/>
              <a:gd name="csX22" fmla="*/ 124778 w 904027"/>
              <a:gd name="csY22" fmla="*/ 155275 h 744880"/>
              <a:gd name="csX23" fmla="*/ 291465 w 904027"/>
              <a:gd name="csY23" fmla="*/ 155275 h 744880"/>
              <a:gd name="csX24" fmla="*/ 297180 w 904027"/>
              <a:gd name="csY24" fmla="*/ 160944 h 744880"/>
              <a:gd name="csX25" fmla="*/ 297180 w 904027"/>
              <a:gd name="csY25" fmla="*/ 193070 h 744880"/>
              <a:gd name="csX26" fmla="*/ 291465 w 904027"/>
              <a:gd name="csY26" fmla="*/ 198740 h 744880"/>
              <a:gd name="csX27" fmla="*/ 124778 w 904027"/>
              <a:gd name="csY27" fmla="*/ 198740 h 744880"/>
              <a:gd name="csX28" fmla="*/ 119063 w 904027"/>
              <a:gd name="csY28" fmla="*/ 193070 h 744880"/>
              <a:gd name="csX29" fmla="*/ 119063 w 904027"/>
              <a:gd name="csY29" fmla="*/ 160944 h 744880"/>
              <a:gd name="csX30" fmla="*/ 119063 w 904027"/>
              <a:gd name="csY30" fmla="*/ 264881 h 744880"/>
              <a:gd name="csX31" fmla="*/ 124778 w 904027"/>
              <a:gd name="csY31" fmla="*/ 259212 h 744880"/>
              <a:gd name="csX32" fmla="*/ 291465 w 904027"/>
              <a:gd name="csY32" fmla="*/ 259212 h 744880"/>
              <a:gd name="csX33" fmla="*/ 297180 w 904027"/>
              <a:gd name="csY33" fmla="*/ 264881 h 744880"/>
              <a:gd name="csX34" fmla="*/ 297180 w 904027"/>
              <a:gd name="csY34" fmla="*/ 297007 h 744880"/>
              <a:gd name="csX35" fmla="*/ 291465 w 904027"/>
              <a:gd name="csY35" fmla="*/ 302676 h 744880"/>
              <a:gd name="csX36" fmla="*/ 124778 w 904027"/>
              <a:gd name="csY36" fmla="*/ 302676 h 744880"/>
              <a:gd name="csX37" fmla="*/ 119063 w 904027"/>
              <a:gd name="csY37" fmla="*/ 297007 h 744880"/>
              <a:gd name="csX38" fmla="*/ 119063 w 904027"/>
              <a:gd name="csY38" fmla="*/ 264881 h 744880"/>
              <a:gd name="csX39" fmla="*/ 119063 w 904027"/>
              <a:gd name="csY39" fmla="*/ 367873 h 744880"/>
              <a:gd name="csX40" fmla="*/ 124778 w 904027"/>
              <a:gd name="csY40" fmla="*/ 362204 h 744880"/>
              <a:gd name="csX41" fmla="*/ 291465 w 904027"/>
              <a:gd name="csY41" fmla="*/ 362204 h 744880"/>
              <a:gd name="csX42" fmla="*/ 297180 w 904027"/>
              <a:gd name="csY42" fmla="*/ 367873 h 744880"/>
              <a:gd name="csX43" fmla="*/ 297180 w 904027"/>
              <a:gd name="csY43" fmla="*/ 399999 h 744880"/>
              <a:gd name="csX44" fmla="*/ 291465 w 904027"/>
              <a:gd name="csY44" fmla="*/ 405668 h 744880"/>
              <a:gd name="csX45" fmla="*/ 124778 w 904027"/>
              <a:gd name="csY45" fmla="*/ 405668 h 744880"/>
              <a:gd name="csX46" fmla="*/ 119063 w 904027"/>
              <a:gd name="csY46" fmla="*/ 399999 h 744880"/>
              <a:gd name="csX47" fmla="*/ 119063 w 904027"/>
              <a:gd name="csY47" fmla="*/ 367873 h 744880"/>
              <a:gd name="csX48" fmla="*/ 119063 w 904027"/>
              <a:gd name="csY48" fmla="*/ 470865 h 744880"/>
              <a:gd name="csX49" fmla="*/ 124778 w 904027"/>
              <a:gd name="csY49" fmla="*/ 465196 h 744880"/>
              <a:gd name="csX50" fmla="*/ 291465 w 904027"/>
              <a:gd name="csY50" fmla="*/ 465196 h 744880"/>
              <a:gd name="csX51" fmla="*/ 297180 w 904027"/>
              <a:gd name="csY51" fmla="*/ 470865 h 744880"/>
              <a:gd name="csX52" fmla="*/ 297180 w 904027"/>
              <a:gd name="csY52" fmla="*/ 502991 h 744880"/>
              <a:gd name="csX53" fmla="*/ 291465 w 904027"/>
              <a:gd name="csY53" fmla="*/ 508660 h 744880"/>
              <a:gd name="csX54" fmla="*/ 124778 w 904027"/>
              <a:gd name="csY54" fmla="*/ 508660 h 744880"/>
              <a:gd name="csX55" fmla="*/ 119063 w 904027"/>
              <a:gd name="csY55" fmla="*/ 502991 h 744880"/>
              <a:gd name="csX56" fmla="*/ 119063 w 904027"/>
              <a:gd name="csY56" fmla="*/ 470865 h 744880"/>
              <a:gd name="csX57" fmla="*/ 119063 w 904027"/>
              <a:gd name="csY57" fmla="*/ 573857 h 744880"/>
              <a:gd name="csX58" fmla="*/ 124778 w 904027"/>
              <a:gd name="csY58" fmla="*/ 568188 h 744880"/>
              <a:gd name="csX59" fmla="*/ 291465 w 904027"/>
              <a:gd name="csY59" fmla="*/ 568188 h 744880"/>
              <a:gd name="csX60" fmla="*/ 297180 w 904027"/>
              <a:gd name="csY60" fmla="*/ 573857 h 744880"/>
              <a:gd name="csX61" fmla="*/ 297180 w 904027"/>
              <a:gd name="csY61" fmla="*/ 605983 h 744880"/>
              <a:gd name="csX62" fmla="*/ 291465 w 904027"/>
              <a:gd name="csY62" fmla="*/ 611652 h 744880"/>
              <a:gd name="csX63" fmla="*/ 124778 w 904027"/>
              <a:gd name="csY63" fmla="*/ 611652 h 744880"/>
              <a:gd name="csX64" fmla="*/ 119063 w 904027"/>
              <a:gd name="csY64" fmla="*/ 605983 h 744880"/>
              <a:gd name="csX65" fmla="*/ 119063 w 904027"/>
              <a:gd name="csY65" fmla="*/ 573857 h 744880"/>
              <a:gd name="csX66" fmla="*/ 726758 w 904027"/>
              <a:gd name="csY66" fmla="*/ 108976 h 744880"/>
              <a:gd name="csX67" fmla="*/ 738188 w 904027"/>
              <a:gd name="csY67" fmla="*/ 97637 h 744880"/>
              <a:gd name="csX68" fmla="*/ 773430 w 904027"/>
              <a:gd name="csY68" fmla="*/ 97637 h 744880"/>
              <a:gd name="csX69" fmla="*/ 784860 w 904027"/>
              <a:gd name="csY69" fmla="*/ 108976 h 744880"/>
              <a:gd name="csX70" fmla="*/ 784860 w 904027"/>
              <a:gd name="csY70" fmla="*/ 143937 h 744880"/>
              <a:gd name="csX71" fmla="*/ 773430 w 904027"/>
              <a:gd name="csY71" fmla="*/ 155275 h 744880"/>
              <a:gd name="csX72" fmla="*/ 738188 w 904027"/>
              <a:gd name="csY72" fmla="*/ 155275 h 744880"/>
              <a:gd name="csX73" fmla="*/ 726758 w 904027"/>
              <a:gd name="csY73" fmla="*/ 143937 h 744880"/>
              <a:gd name="csX74" fmla="*/ 726758 w 904027"/>
              <a:gd name="csY74" fmla="*/ 108976 h 744880"/>
              <a:gd name="csX75" fmla="*/ 726758 w 904027"/>
              <a:gd name="csY75" fmla="*/ 226141 h 744880"/>
              <a:gd name="csX76" fmla="*/ 738188 w 904027"/>
              <a:gd name="csY76" fmla="*/ 214803 h 744880"/>
              <a:gd name="csX77" fmla="*/ 773430 w 904027"/>
              <a:gd name="csY77" fmla="*/ 214803 h 744880"/>
              <a:gd name="csX78" fmla="*/ 784860 w 904027"/>
              <a:gd name="csY78" fmla="*/ 226141 h 744880"/>
              <a:gd name="csX79" fmla="*/ 784860 w 904027"/>
              <a:gd name="csY79" fmla="*/ 261102 h 744880"/>
              <a:gd name="csX80" fmla="*/ 773430 w 904027"/>
              <a:gd name="csY80" fmla="*/ 272440 h 744880"/>
              <a:gd name="csX81" fmla="*/ 738188 w 904027"/>
              <a:gd name="csY81" fmla="*/ 272440 h 744880"/>
              <a:gd name="csX82" fmla="*/ 726758 w 904027"/>
              <a:gd name="csY82" fmla="*/ 261102 h 744880"/>
              <a:gd name="csX83" fmla="*/ 726758 w 904027"/>
              <a:gd name="csY83" fmla="*/ 226141 h 744880"/>
              <a:gd name="csX84" fmla="*/ 726758 w 904027"/>
              <a:gd name="csY84" fmla="*/ 344251 h 744880"/>
              <a:gd name="csX85" fmla="*/ 738188 w 904027"/>
              <a:gd name="csY85" fmla="*/ 332913 h 744880"/>
              <a:gd name="csX86" fmla="*/ 773430 w 904027"/>
              <a:gd name="csY86" fmla="*/ 332913 h 744880"/>
              <a:gd name="csX87" fmla="*/ 784860 w 904027"/>
              <a:gd name="csY87" fmla="*/ 344251 h 744880"/>
              <a:gd name="csX88" fmla="*/ 784860 w 904027"/>
              <a:gd name="csY88" fmla="*/ 379212 h 744880"/>
              <a:gd name="csX89" fmla="*/ 773430 w 904027"/>
              <a:gd name="csY89" fmla="*/ 390550 h 744880"/>
              <a:gd name="csX90" fmla="*/ 738188 w 904027"/>
              <a:gd name="csY90" fmla="*/ 390550 h 744880"/>
              <a:gd name="csX91" fmla="*/ 726758 w 904027"/>
              <a:gd name="csY91" fmla="*/ 379212 h 744880"/>
              <a:gd name="csX92" fmla="*/ 726758 w 904027"/>
              <a:gd name="csY92" fmla="*/ 344251 h 744880"/>
              <a:gd name="csX93" fmla="*/ 726758 w 904027"/>
              <a:gd name="csY93" fmla="*/ 462361 h 744880"/>
              <a:gd name="csX94" fmla="*/ 738188 w 904027"/>
              <a:gd name="csY94" fmla="*/ 451023 h 744880"/>
              <a:gd name="csX95" fmla="*/ 773430 w 904027"/>
              <a:gd name="csY95" fmla="*/ 451023 h 744880"/>
              <a:gd name="csX96" fmla="*/ 784860 w 904027"/>
              <a:gd name="csY96" fmla="*/ 462361 h 744880"/>
              <a:gd name="csX97" fmla="*/ 784860 w 904027"/>
              <a:gd name="csY97" fmla="*/ 497322 h 744880"/>
              <a:gd name="csX98" fmla="*/ 773430 w 904027"/>
              <a:gd name="csY98" fmla="*/ 508660 h 744880"/>
              <a:gd name="csX99" fmla="*/ 738188 w 904027"/>
              <a:gd name="csY99" fmla="*/ 508660 h 744880"/>
              <a:gd name="csX100" fmla="*/ 726758 w 904027"/>
              <a:gd name="csY100" fmla="*/ 497322 h 744880"/>
              <a:gd name="csX101" fmla="*/ 726758 w 904027"/>
              <a:gd name="csY101" fmla="*/ 462361 h 744880"/>
              <a:gd name="csX102" fmla="*/ 726758 w 904027"/>
              <a:gd name="csY102" fmla="*/ 580471 h 744880"/>
              <a:gd name="csX103" fmla="*/ 726758 w 904027"/>
              <a:gd name="csY103" fmla="*/ 682518 h 744880"/>
              <a:gd name="csX104" fmla="*/ 649605 w 904027"/>
              <a:gd name="csY104" fmla="*/ 682518 h 744880"/>
              <a:gd name="csX105" fmla="*/ 649605 w 904027"/>
              <a:gd name="csY105" fmla="*/ 568188 h 744880"/>
              <a:gd name="csX106" fmla="*/ 715328 w 904027"/>
              <a:gd name="csY106" fmla="*/ 568188 h 744880"/>
              <a:gd name="csX107" fmla="*/ 726758 w 904027"/>
              <a:gd name="csY107" fmla="*/ 580471 h 744880"/>
              <a:gd name="csX108" fmla="*/ 607695 w 904027"/>
              <a:gd name="csY108" fmla="*/ 108976 h 744880"/>
              <a:gd name="csX109" fmla="*/ 619125 w 904027"/>
              <a:gd name="csY109" fmla="*/ 97637 h 744880"/>
              <a:gd name="csX110" fmla="*/ 654368 w 904027"/>
              <a:gd name="csY110" fmla="*/ 97637 h 744880"/>
              <a:gd name="csX111" fmla="*/ 665798 w 904027"/>
              <a:gd name="csY111" fmla="*/ 108976 h 744880"/>
              <a:gd name="csX112" fmla="*/ 665798 w 904027"/>
              <a:gd name="csY112" fmla="*/ 143937 h 744880"/>
              <a:gd name="csX113" fmla="*/ 654368 w 904027"/>
              <a:gd name="csY113" fmla="*/ 155275 h 744880"/>
              <a:gd name="csX114" fmla="*/ 619125 w 904027"/>
              <a:gd name="csY114" fmla="*/ 155275 h 744880"/>
              <a:gd name="csX115" fmla="*/ 607695 w 904027"/>
              <a:gd name="csY115" fmla="*/ 143937 h 744880"/>
              <a:gd name="csX116" fmla="*/ 607695 w 904027"/>
              <a:gd name="csY116" fmla="*/ 108976 h 744880"/>
              <a:gd name="csX117" fmla="*/ 607695 w 904027"/>
              <a:gd name="csY117" fmla="*/ 226141 h 744880"/>
              <a:gd name="csX118" fmla="*/ 619125 w 904027"/>
              <a:gd name="csY118" fmla="*/ 214803 h 744880"/>
              <a:gd name="csX119" fmla="*/ 654368 w 904027"/>
              <a:gd name="csY119" fmla="*/ 214803 h 744880"/>
              <a:gd name="csX120" fmla="*/ 665798 w 904027"/>
              <a:gd name="csY120" fmla="*/ 226141 h 744880"/>
              <a:gd name="csX121" fmla="*/ 665798 w 904027"/>
              <a:gd name="csY121" fmla="*/ 261102 h 744880"/>
              <a:gd name="csX122" fmla="*/ 654368 w 904027"/>
              <a:gd name="csY122" fmla="*/ 272440 h 744880"/>
              <a:gd name="csX123" fmla="*/ 619125 w 904027"/>
              <a:gd name="csY123" fmla="*/ 272440 h 744880"/>
              <a:gd name="csX124" fmla="*/ 607695 w 904027"/>
              <a:gd name="csY124" fmla="*/ 261102 h 744880"/>
              <a:gd name="csX125" fmla="*/ 607695 w 904027"/>
              <a:gd name="csY125" fmla="*/ 226141 h 744880"/>
              <a:gd name="csX126" fmla="*/ 607695 w 904027"/>
              <a:gd name="csY126" fmla="*/ 344251 h 744880"/>
              <a:gd name="csX127" fmla="*/ 619125 w 904027"/>
              <a:gd name="csY127" fmla="*/ 332913 h 744880"/>
              <a:gd name="csX128" fmla="*/ 654368 w 904027"/>
              <a:gd name="csY128" fmla="*/ 332913 h 744880"/>
              <a:gd name="csX129" fmla="*/ 665798 w 904027"/>
              <a:gd name="csY129" fmla="*/ 344251 h 744880"/>
              <a:gd name="csX130" fmla="*/ 665798 w 904027"/>
              <a:gd name="csY130" fmla="*/ 379212 h 744880"/>
              <a:gd name="csX131" fmla="*/ 654368 w 904027"/>
              <a:gd name="csY131" fmla="*/ 390550 h 744880"/>
              <a:gd name="csX132" fmla="*/ 619125 w 904027"/>
              <a:gd name="csY132" fmla="*/ 390550 h 744880"/>
              <a:gd name="csX133" fmla="*/ 607695 w 904027"/>
              <a:gd name="csY133" fmla="*/ 379212 h 744880"/>
              <a:gd name="csX134" fmla="*/ 607695 w 904027"/>
              <a:gd name="csY134" fmla="*/ 344251 h 744880"/>
              <a:gd name="csX135" fmla="*/ 607695 w 904027"/>
              <a:gd name="csY135" fmla="*/ 462361 h 744880"/>
              <a:gd name="csX136" fmla="*/ 619125 w 904027"/>
              <a:gd name="csY136" fmla="*/ 451023 h 744880"/>
              <a:gd name="csX137" fmla="*/ 654368 w 904027"/>
              <a:gd name="csY137" fmla="*/ 451023 h 744880"/>
              <a:gd name="csX138" fmla="*/ 665798 w 904027"/>
              <a:gd name="csY138" fmla="*/ 462361 h 744880"/>
              <a:gd name="csX139" fmla="*/ 665798 w 904027"/>
              <a:gd name="csY139" fmla="*/ 497322 h 744880"/>
              <a:gd name="csX140" fmla="*/ 654368 w 904027"/>
              <a:gd name="csY140" fmla="*/ 508660 h 744880"/>
              <a:gd name="csX141" fmla="*/ 619125 w 904027"/>
              <a:gd name="csY141" fmla="*/ 508660 h 744880"/>
              <a:gd name="csX142" fmla="*/ 607695 w 904027"/>
              <a:gd name="csY142" fmla="*/ 497322 h 744880"/>
              <a:gd name="csX143" fmla="*/ 607695 w 904027"/>
              <a:gd name="csY143" fmla="*/ 462361 h 744880"/>
              <a:gd name="csX144" fmla="*/ 488633 w 904027"/>
              <a:gd name="csY144" fmla="*/ 108976 h 744880"/>
              <a:gd name="csX145" fmla="*/ 500063 w 904027"/>
              <a:gd name="csY145" fmla="*/ 97637 h 744880"/>
              <a:gd name="csX146" fmla="*/ 535305 w 904027"/>
              <a:gd name="csY146" fmla="*/ 97637 h 744880"/>
              <a:gd name="csX147" fmla="*/ 546735 w 904027"/>
              <a:gd name="csY147" fmla="*/ 108976 h 744880"/>
              <a:gd name="csX148" fmla="*/ 546735 w 904027"/>
              <a:gd name="csY148" fmla="*/ 143937 h 744880"/>
              <a:gd name="csX149" fmla="*/ 535305 w 904027"/>
              <a:gd name="csY149" fmla="*/ 155275 h 744880"/>
              <a:gd name="csX150" fmla="*/ 500063 w 904027"/>
              <a:gd name="csY150" fmla="*/ 155275 h 744880"/>
              <a:gd name="csX151" fmla="*/ 488633 w 904027"/>
              <a:gd name="csY151" fmla="*/ 143937 h 744880"/>
              <a:gd name="csX152" fmla="*/ 488633 w 904027"/>
              <a:gd name="csY152" fmla="*/ 108976 h 744880"/>
              <a:gd name="csX153" fmla="*/ 488633 w 904027"/>
              <a:gd name="csY153" fmla="*/ 226141 h 744880"/>
              <a:gd name="csX154" fmla="*/ 500063 w 904027"/>
              <a:gd name="csY154" fmla="*/ 214803 h 744880"/>
              <a:gd name="csX155" fmla="*/ 535305 w 904027"/>
              <a:gd name="csY155" fmla="*/ 214803 h 744880"/>
              <a:gd name="csX156" fmla="*/ 546735 w 904027"/>
              <a:gd name="csY156" fmla="*/ 226141 h 744880"/>
              <a:gd name="csX157" fmla="*/ 546735 w 904027"/>
              <a:gd name="csY157" fmla="*/ 261102 h 744880"/>
              <a:gd name="csX158" fmla="*/ 535305 w 904027"/>
              <a:gd name="csY158" fmla="*/ 272440 h 744880"/>
              <a:gd name="csX159" fmla="*/ 500063 w 904027"/>
              <a:gd name="csY159" fmla="*/ 272440 h 744880"/>
              <a:gd name="csX160" fmla="*/ 488633 w 904027"/>
              <a:gd name="csY160" fmla="*/ 261102 h 744880"/>
              <a:gd name="csX161" fmla="*/ 488633 w 904027"/>
              <a:gd name="csY161" fmla="*/ 226141 h 744880"/>
              <a:gd name="csX162" fmla="*/ 488633 w 904027"/>
              <a:gd name="csY162" fmla="*/ 344251 h 744880"/>
              <a:gd name="csX163" fmla="*/ 500063 w 904027"/>
              <a:gd name="csY163" fmla="*/ 332913 h 744880"/>
              <a:gd name="csX164" fmla="*/ 535305 w 904027"/>
              <a:gd name="csY164" fmla="*/ 332913 h 744880"/>
              <a:gd name="csX165" fmla="*/ 546735 w 904027"/>
              <a:gd name="csY165" fmla="*/ 344251 h 744880"/>
              <a:gd name="csX166" fmla="*/ 546735 w 904027"/>
              <a:gd name="csY166" fmla="*/ 379212 h 744880"/>
              <a:gd name="csX167" fmla="*/ 535305 w 904027"/>
              <a:gd name="csY167" fmla="*/ 390550 h 744880"/>
              <a:gd name="csX168" fmla="*/ 500063 w 904027"/>
              <a:gd name="csY168" fmla="*/ 390550 h 744880"/>
              <a:gd name="csX169" fmla="*/ 488633 w 904027"/>
              <a:gd name="csY169" fmla="*/ 379212 h 744880"/>
              <a:gd name="csX170" fmla="*/ 488633 w 904027"/>
              <a:gd name="csY170" fmla="*/ 344251 h 744880"/>
              <a:gd name="csX171" fmla="*/ 488633 w 904027"/>
              <a:gd name="csY171" fmla="*/ 462361 h 744880"/>
              <a:gd name="csX172" fmla="*/ 500063 w 904027"/>
              <a:gd name="csY172" fmla="*/ 451023 h 744880"/>
              <a:gd name="csX173" fmla="*/ 535305 w 904027"/>
              <a:gd name="csY173" fmla="*/ 451023 h 744880"/>
              <a:gd name="csX174" fmla="*/ 546735 w 904027"/>
              <a:gd name="csY174" fmla="*/ 462361 h 744880"/>
              <a:gd name="csX175" fmla="*/ 546735 w 904027"/>
              <a:gd name="csY175" fmla="*/ 497322 h 744880"/>
              <a:gd name="csX176" fmla="*/ 535305 w 904027"/>
              <a:gd name="csY176" fmla="*/ 508660 h 744880"/>
              <a:gd name="csX177" fmla="*/ 500063 w 904027"/>
              <a:gd name="csY177" fmla="*/ 508660 h 744880"/>
              <a:gd name="csX178" fmla="*/ 488633 w 904027"/>
              <a:gd name="csY178" fmla="*/ 497322 h 744880"/>
              <a:gd name="csX179" fmla="*/ 488633 w 904027"/>
              <a:gd name="csY179" fmla="*/ 462361 h 744880"/>
              <a:gd name="csX180" fmla="*/ 548640 w 904027"/>
              <a:gd name="csY180" fmla="*/ 580471 h 744880"/>
              <a:gd name="csX181" fmla="*/ 560070 w 904027"/>
              <a:gd name="csY181" fmla="*/ 569133 h 744880"/>
              <a:gd name="csX182" fmla="*/ 625793 w 904027"/>
              <a:gd name="csY182" fmla="*/ 569133 h 744880"/>
              <a:gd name="csX183" fmla="*/ 625793 w 904027"/>
              <a:gd name="csY183" fmla="*/ 683463 h 744880"/>
              <a:gd name="csX184" fmla="*/ 548640 w 904027"/>
              <a:gd name="csY184" fmla="*/ 683463 h 744880"/>
              <a:gd name="csX185" fmla="*/ 548640 w 904027"/>
              <a:gd name="csY185" fmla="*/ 580471 h 7448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Lst>
            <a:rect l="l" t="t" r="r" b="b"/>
            <a:pathLst>
              <a:path w="904027" h="744880">
                <a:moveTo>
                  <a:pt x="893445" y="682518"/>
                </a:moveTo>
                <a:lnTo>
                  <a:pt x="861060" y="682518"/>
                </a:lnTo>
                <a:lnTo>
                  <a:pt x="861060" y="58897"/>
                </a:lnTo>
                <a:cubicBezTo>
                  <a:pt x="861060" y="39055"/>
                  <a:pt x="844868" y="23937"/>
                  <a:pt x="825818" y="23937"/>
                </a:cubicBezTo>
                <a:lnTo>
                  <a:pt x="450533" y="23937"/>
                </a:lnTo>
                <a:cubicBezTo>
                  <a:pt x="430530" y="23937"/>
                  <a:pt x="415290" y="40000"/>
                  <a:pt x="415290" y="58897"/>
                </a:cubicBezTo>
                <a:lnTo>
                  <a:pt x="415290" y="683463"/>
                </a:lnTo>
                <a:lnTo>
                  <a:pt x="372428" y="683463"/>
                </a:lnTo>
                <a:lnTo>
                  <a:pt x="372428" y="29606"/>
                </a:lnTo>
                <a:cubicBezTo>
                  <a:pt x="372428" y="9764"/>
                  <a:pt x="353378" y="-4410"/>
                  <a:pt x="334328" y="1260"/>
                </a:cubicBezTo>
                <a:lnTo>
                  <a:pt x="65723" y="78740"/>
                </a:lnTo>
                <a:cubicBezTo>
                  <a:pt x="53340" y="82519"/>
                  <a:pt x="44768" y="93858"/>
                  <a:pt x="44768" y="107086"/>
                </a:cubicBezTo>
                <a:lnTo>
                  <a:pt x="44768" y="683463"/>
                </a:lnTo>
                <a:lnTo>
                  <a:pt x="11430" y="683463"/>
                </a:lnTo>
                <a:cubicBezTo>
                  <a:pt x="4763" y="683463"/>
                  <a:pt x="0" y="689132"/>
                  <a:pt x="0" y="694802"/>
                </a:cubicBezTo>
                <a:lnTo>
                  <a:pt x="0" y="733542"/>
                </a:lnTo>
                <a:cubicBezTo>
                  <a:pt x="0" y="740156"/>
                  <a:pt x="5715" y="744880"/>
                  <a:pt x="11430" y="744880"/>
                </a:cubicBezTo>
                <a:lnTo>
                  <a:pt x="892493" y="744880"/>
                </a:lnTo>
                <a:cubicBezTo>
                  <a:pt x="899160" y="744880"/>
                  <a:pt x="903923" y="739211"/>
                  <a:pt x="903923" y="733542"/>
                </a:cubicBezTo>
                <a:lnTo>
                  <a:pt x="903923" y="694802"/>
                </a:lnTo>
                <a:cubicBezTo>
                  <a:pt x="904875" y="688188"/>
                  <a:pt x="899160" y="682518"/>
                  <a:pt x="893445" y="682518"/>
                </a:cubicBezTo>
                <a:close/>
                <a:moveTo>
                  <a:pt x="119063" y="160944"/>
                </a:moveTo>
                <a:cubicBezTo>
                  <a:pt x="119063" y="158110"/>
                  <a:pt x="121920" y="155275"/>
                  <a:pt x="124778" y="155275"/>
                </a:cubicBezTo>
                <a:lnTo>
                  <a:pt x="291465" y="155275"/>
                </a:lnTo>
                <a:cubicBezTo>
                  <a:pt x="294323" y="155275"/>
                  <a:pt x="297180" y="158110"/>
                  <a:pt x="297180" y="160944"/>
                </a:cubicBezTo>
                <a:lnTo>
                  <a:pt x="297180" y="193070"/>
                </a:lnTo>
                <a:cubicBezTo>
                  <a:pt x="297180" y="195905"/>
                  <a:pt x="294323" y="198740"/>
                  <a:pt x="291465" y="198740"/>
                </a:cubicBezTo>
                <a:lnTo>
                  <a:pt x="124778" y="198740"/>
                </a:lnTo>
                <a:cubicBezTo>
                  <a:pt x="121920" y="198740"/>
                  <a:pt x="119063" y="195905"/>
                  <a:pt x="119063" y="193070"/>
                </a:cubicBezTo>
                <a:lnTo>
                  <a:pt x="119063" y="160944"/>
                </a:lnTo>
                <a:close/>
                <a:moveTo>
                  <a:pt x="119063" y="264881"/>
                </a:moveTo>
                <a:cubicBezTo>
                  <a:pt x="119063" y="262047"/>
                  <a:pt x="121920" y="259212"/>
                  <a:pt x="124778" y="259212"/>
                </a:cubicBezTo>
                <a:lnTo>
                  <a:pt x="291465" y="259212"/>
                </a:lnTo>
                <a:cubicBezTo>
                  <a:pt x="294323" y="259212"/>
                  <a:pt x="297180" y="262047"/>
                  <a:pt x="297180" y="264881"/>
                </a:cubicBezTo>
                <a:lnTo>
                  <a:pt x="297180" y="297007"/>
                </a:lnTo>
                <a:cubicBezTo>
                  <a:pt x="297180" y="299842"/>
                  <a:pt x="294323" y="302676"/>
                  <a:pt x="291465" y="302676"/>
                </a:cubicBezTo>
                <a:lnTo>
                  <a:pt x="124778" y="302676"/>
                </a:lnTo>
                <a:cubicBezTo>
                  <a:pt x="121920" y="302676"/>
                  <a:pt x="119063" y="299842"/>
                  <a:pt x="119063" y="297007"/>
                </a:cubicBezTo>
                <a:lnTo>
                  <a:pt x="119063" y="264881"/>
                </a:lnTo>
                <a:close/>
                <a:moveTo>
                  <a:pt x="119063" y="367873"/>
                </a:moveTo>
                <a:cubicBezTo>
                  <a:pt x="119063" y="365039"/>
                  <a:pt x="121920" y="362204"/>
                  <a:pt x="124778" y="362204"/>
                </a:cubicBezTo>
                <a:lnTo>
                  <a:pt x="291465" y="362204"/>
                </a:lnTo>
                <a:cubicBezTo>
                  <a:pt x="294323" y="362204"/>
                  <a:pt x="297180" y="365039"/>
                  <a:pt x="297180" y="367873"/>
                </a:cubicBezTo>
                <a:lnTo>
                  <a:pt x="297180" y="399999"/>
                </a:lnTo>
                <a:cubicBezTo>
                  <a:pt x="297180" y="402834"/>
                  <a:pt x="294323" y="405668"/>
                  <a:pt x="291465" y="405668"/>
                </a:cubicBezTo>
                <a:lnTo>
                  <a:pt x="124778" y="405668"/>
                </a:lnTo>
                <a:cubicBezTo>
                  <a:pt x="121920" y="405668"/>
                  <a:pt x="119063" y="402834"/>
                  <a:pt x="119063" y="399999"/>
                </a:cubicBezTo>
                <a:lnTo>
                  <a:pt x="119063" y="367873"/>
                </a:lnTo>
                <a:close/>
                <a:moveTo>
                  <a:pt x="119063" y="470865"/>
                </a:moveTo>
                <a:cubicBezTo>
                  <a:pt x="119063" y="468030"/>
                  <a:pt x="121920" y="465196"/>
                  <a:pt x="124778" y="465196"/>
                </a:cubicBezTo>
                <a:lnTo>
                  <a:pt x="291465" y="465196"/>
                </a:lnTo>
                <a:cubicBezTo>
                  <a:pt x="294323" y="465196"/>
                  <a:pt x="297180" y="468030"/>
                  <a:pt x="297180" y="470865"/>
                </a:cubicBezTo>
                <a:lnTo>
                  <a:pt x="297180" y="502991"/>
                </a:lnTo>
                <a:cubicBezTo>
                  <a:pt x="297180" y="505826"/>
                  <a:pt x="294323" y="508660"/>
                  <a:pt x="291465" y="508660"/>
                </a:cubicBezTo>
                <a:lnTo>
                  <a:pt x="124778" y="508660"/>
                </a:lnTo>
                <a:cubicBezTo>
                  <a:pt x="121920" y="508660"/>
                  <a:pt x="119063" y="505826"/>
                  <a:pt x="119063" y="502991"/>
                </a:cubicBezTo>
                <a:lnTo>
                  <a:pt x="119063" y="470865"/>
                </a:lnTo>
                <a:close/>
                <a:moveTo>
                  <a:pt x="119063" y="573857"/>
                </a:moveTo>
                <a:cubicBezTo>
                  <a:pt x="119063" y="571022"/>
                  <a:pt x="121920" y="568188"/>
                  <a:pt x="124778" y="568188"/>
                </a:cubicBezTo>
                <a:lnTo>
                  <a:pt x="291465" y="568188"/>
                </a:lnTo>
                <a:cubicBezTo>
                  <a:pt x="294323" y="568188"/>
                  <a:pt x="297180" y="571022"/>
                  <a:pt x="297180" y="573857"/>
                </a:cubicBezTo>
                <a:lnTo>
                  <a:pt x="297180" y="605983"/>
                </a:lnTo>
                <a:cubicBezTo>
                  <a:pt x="297180" y="608818"/>
                  <a:pt x="294323" y="611652"/>
                  <a:pt x="291465" y="611652"/>
                </a:cubicBezTo>
                <a:lnTo>
                  <a:pt x="124778" y="611652"/>
                </a:lnTo>
                <a:cubicBezTo>
                  <a:pt x="121920" y="611652"/>
                  <a:pt x="119063" y="608818"/>
                  <a:pt x="119063" y="605983"/>
                </a:cubicBezTo>
                <a:lnTo>
                  <a:pt x="119063" y="573857"/>
                </a:lnTo>
                <a:close/>
                <a:moveTo>
                  <a:pt x="726758" y="108976"/>
                </a:moveTo>
                <a:cubicBezTo>
                  <a:pt x="726758" y="102362"/>
                  <a:pt x="732473" y="97637"/>
                  <a:pt x="738188" y="97637"/>
                </a:cubicBezTo>
                <a:lnTo>
                  <a:pt x="773430" y="97637"/>
                </a:lnTo>
                <a:cubicBezTo>
                  <a:pt x="780098" y="97637"/>
                  <a:pt x="784860" y="103307"/>
                  <a:pt x="784860" y="108976"/>
                </a:cubicBezTo>
                <a:lnTo>
                  <a:pt x="784860" y="143937"/>
                </a:lnTo>
                <a:cubicBezTo>
                  <a:pt x="784860" y="150551"/>
                  <a:pt x="779145" y="155275"/>
                  <a:pt x="773430" y="155275"/>
                </a:cubicBezTo>
                <a:lnTo>
                  <a:pt x="738188" y="155275"/>
                </a:lnTo>
                <a:cubicBezTo>
                  <a:pt x="731520" y="155275"/>
                  <a:pt x="726758" y="149606"/>
                  <a:pt x="726758" y="143937"/>
                </a:cubicBezTo>
                <a:lnTo>
                  <a:pt x="726758" y="108976"/>
                </a:lnTo>
                <a:close/>
                <a:moveTo>
                  <a:pt x="726758" y="226141"/>
                </a:moveTo>
                <a:cubicBezTo>
                  <a:pt x="726758" y="219527"/>
                  <a:pt x="732473" y="214803"/>
                  <a:pt x="738188" y="214803"/>
                </a:cubicBezTo>
                <a:lnTo>
                  <a:pt x="773430" y="214803"/>
                </a:lnTo>
                <a:cubicBezTo>
                  <a:pt x="780098" y="214803"/>
                  <a:pt x="784860" y="220472"/>
                  <a:pt x="784860" y="226141"/>
                </a:cubicBezTo>
                <a:lnTo>
                  <a:pt x="784860" y="261102"/>
                </a:lnTo>
                <a:cubicBezTo>
                  <a:pt x="784860" y="267716"/>
                  <a:pt x="779145" y="272440"/>
                  <a:pt x="773430" y="272440"/>
                </a:cubicBezTo>
                <a:lnTo>
                  <a:pt x="738188" y="272440"/>
                </a:lnTo>
                <a:cubicBezTo>
                  <a:pt x="731520" y="272440"/>
                  <a:pt x="726758" y="266771"/>
                  <a:pt x="726758" y="261102"/>
                </a:cubicBezTo>
                <a:lnTo>
                  <a:pt x="726758" y="226141"/>
                </a:lnTo>
                <a:close/>
                <a:moveTo>
                  <a:pt x="726758" y="344251"/>
                </a:moveTo>
                <a:cubicBezTo>
                  <a:pt x="726758" y="337637"/>
                  <a:pt x="732473" y="332913"/>
                  <a:pt x="738188" y="332913"/>
                </a:cubicBezTo>
                <a:lnTo>
                  <a:pt x="773430" y="332913"/>
                </a:lnTo>
                <a:cubicBezTo>
                  <a:pt x="780098" y="332913"/>
                  <a:pt x="784860" y="338582"/>
                  <a:pt x="784860" y="344251"/>
                </a:cubicBezTo>
                <a:lnTo>
                  <a:pt x="784860" y="379212"/>
                </a:lnTo>
                <a:cubicBezTo>
                  <a:pt x="784860" y="385826"/>
                  <a:pt x="779145" y="390550"/>
                  <a:pt x="773430" y="390550"/>
                </a:cubicBezTo>
                <a:lnTo>
                  <a:pt x="738188" y="390550"/>
                </a:lnTo>
                <a:cubicBezTo>
                  <a:pt x="731520" y="390550"/>
                  <a:pt x="726758" y="384881"/>
                  <a:pt x="726758" y="379212"/>
                </a:cubicBezTo>
                <a:lnTo>
                  <a:pt x="726758" y="344251"/>
                </a:lnTo>
                <a:close/>
                <a:moveTo>
                  <a:pt x="726758" y="462361"/>
                </a:moveTo>
                <a:cubicBezTo>
                  <a:pt x="726758" y="455747"/>
                  <a:pt x="732473" y="451023"/>
                  <a:pt x="738188" y="451023"/>
                </a:cubicBezTo>
                <a:lnTo>
                  <a:pt x="773430" y="451023"/>
                </a:lnTo>
                <a:cubicBezTo>
                  <a:pt x="780098" y="451023"/>
                  <a:pt x="784860" y="456692"/>
                  <a:pt x="784860" y="462361"/>
                </a:cubicBezTo>
                <a:lnTo>
                  <a:pt x="784860" y="497322"/>
                </a:lnTo>
                <a:cubicBezTo>
                  <a:pt x="784860" y="503936"/>
                  <a:pt x="779145" y="508660"/>
                  <a:pt x="773430" y="508660"/>
                </a:cubicBezTo>
                <a:lnTo>
                  <a:pt x="738188" y="508660"/>
                </a:lnTo>
                <a:cubicBezTo>
                  <a:pt x="731520" y="508660"/>
                  <a:pt x="726758" y="502991"/>
                  <a:pt x="726758" y="497322"/>
                </a:cubicBezTo>
                <a:lnTo>
                  <a:pt x="726758" y="462361"/>
                </a:lnTo>
                <a:close/>
                <a:moveTo>
                  <a:pt x="726758" y="580471"/>
                </a:moveTo>
                <a:lnTo>
                  <a:pt x="726758" y="682518"/>
                </a:lnTo>
                <a:lnTo>
                  <a:pt x="649605" y="682518"/>
                </a:lnTo>
                <a:lnTo>
                  <a:pt x="649605" y="568188"/>
                </a:lnTo>
                <a:lnTo>
                  <a:pt x="715328" y="568188"/>
                </a:lnTo>
                <a:cubicBezTo>
                  <a:pt x="721043" y="568188"/>
                  <a:pt x="726758" y="573857"/>
                  <a:pt x="726758" y="580471"/>
                </a:cubicBezTo>
                <a:close/>
                <a:moveTo>
                  <a:pt x="607695" y="108976"/>
                </a:moveTo>
                <a:cubicBezTo>
                  <a:pt x="607695" y="102362"/>
                  <a:pt x="613410" y="97637"/>
                  <a:pt x="619125" y="97637"/>
                </a:cubicBezTo>
                <a:lnTo>
                  <a:pt x="654368" y="97637"/>
                </a:lnTo>
                <a:cubicBezTo>
                  <a:pt x="661035" y="97637"/>
                  <a:pt x="665798" y="103307"/>
                  <a:pt x="665798" y="108976"/>
                </a:cubicBezTo>
                <a:lnTo>
                  <a:pt x="665798" y="143937"/>
                </a:lnTo>
                <a:cubicBezTo>
                  <a:pt x="665798" y="150551"/>
                  <a:pt x="660083" y="155275"/>
                  <a:pt x="654368" y="155275"/>
                </a:cubicBezTo>
                <a:lnTo>
                  <a:pt x="619125" y="155275"/>
                </a:lnTo>
                <a:cubicBezTo>
                  <a:pt x="612458" y="155275"/>
                  <a:pt x="607695" y="149606"/>
                  <a:pt x="607695" y="143937"/>
                </a:cubicBezTo>
                <a:lnTo>
                  <a:pt x="607695" y="108976"/>
                </a:lnTo>
                <a:close/>
                <a:moveTo>
                  <a:pt x="607695" y="226141"/>
                </a:moveTo>
                <a:cubicBezTo>
                  <a:pt x="607695" y="219527"/>
                  <a:pt x="613410" y="214803"/>
                  <a:pt x="619125" y="214803"/>
                </a:cubicBezTo>
                <a:lnTo>
                  <a:pt x="654368" y="214803"/>
                </a:lnTo>
                <a:cubicBezTo>
                  <a:pt x="661035" y="214803"/>
                  <a:pt x="665798" y="220472"/>
                  <a:pt x="665798" y="226141"/>
                </a:cubicBezTo>
                <a:lnTo>
                  <a:pt x="665798" y="261102"/>
                </a:lnTo>
                <a:cubicBezTo>
                  <a:pt x="665798" y="267716"/>
                  <a:pt x="660083" y="272440"/>
                  <a:pt x="654368" y="272440"/>
                </a:cubicBezTo>
                <a:lnTo>
                  <a:pt x="619125" y="272440"/>
                </a:lnTo>
                <a:cubicBezTo>
                  <a:pt x="612458" y="272440"/>
                  <a:pt x="607695" y="266771"/>
                  <a:pt x="607695" y="261102"/>
                </a:cubicBezTo>
                <a:lnTo>
                  <a:pt x="607695" y="226141"/>
                </a:lnTo>
                <a:close/>
                <a:moveTo>
                  <a:pt x="607695" y="344251"/>
                </a:moveTo>
                <a:cubicBezTo>
                  <a:pt x="607695" y="337637"/>
                  <a:pt x="613410" y="332913"/>
                  <a:pt x="619125" y="332913"/>
                </a:cubicBezTo>
                <a:lnTo>
                  <a:pt x="654368" y="332913"/>
                </a:lnTo>
                <a:cubicBezTo>
                  <a:pt x="661035" y="332913"/>
                  <a:pt x="665798" y="338582"/>
                  <a:pt x="665798" y="344251"/>
                </a:cubicBezTo>
                <a:lnTo>
                  <a:pt x="665798" y="379212"/>
                </a:lnTo>
                <a:cubicBezTo>
                  <a:pt x="665798" y="385826"/>
                  <a:pt x="660083" y="390550"/>
                  <a:pt x="654368" y="390550"/>
                </a:cubicBezTo>
                <a:lnTo>
                  <a:pt x="619125" y="390550"/>
                </a:lnTo>
                <a:cubicBezTo>
                  <a:pt x="612458" y="390550"/>
                  <a:pt x="607695" y="384881"/>
                  <a:pt x="607695" y="379212"/>
                </a:cubicBezTo>
                <a:lnTo>
                  <a:pt x="607695" y="344251"/>
                </a:lnTo>
                <a:close/>
                <a:moveTo>
                  <a:pt x="607695" y="462361"/>
                </a:moveTo>
                <a:cubicBezTo>
                  <a:pt x="607695" y="455747"/>
                  <a:pt x="613410" y="451023"/>
                  <a:pt x="619125" y="451023"/>
                </a:cubicBezTo>
                <a:lnTo>
                  <a:pt x="654368" y="451023"/>
                </a:lnTo>
                <a:cubicBezTo>
                  <a:pt x="661035" y="451023"/>
                  <a:pt x="665798" y="456692"/>
                  <a:pt x="665798" y="462361"/>
                </a:cubicBezTo>
                <a:lnTo>
                  <a:pt x="665798" y="497322"/>
                </a:lnTo>
                <a:cubicBezTo>
                  <a:pt x="665798" y="503936"/>
                  <a:pt x="660083" y="508660"/>
                  <a:pt x="654368" y="508660"/>
                </a:cubicBezTo>
                <a:lnTo>
                  <a:pt x="619125" y="508660"/>
                </a:lnTo>
                <a:cubicBezTo>
                  <a:pt x="612458" y="508660"/>
                  <a:pt x="607695" y="502991"/>
                  <a:pt x="607695" y="497322"/>
                </a:cubicBezTo>
                <a:lnTo>
                  <a:pt x="607695" y="462361"/>
                </a:lnTo>
                <a:close/>
                <a:moveTo>
                  <a:pt x="488633" y="108976"/>
                </a:moveTo>
                <a:cubicBezTo>
                  <a:pt x="488633" y="102362"/>
                  <a:pt x="494348" y="97637"/>
                  <a:pt x="500063" y="97637"/>
                </a:cubicBezTo>
                <a:lnTo>
                  <a:pt x="535305" y="97637"/>
                </a:lnTo>
                <a:cubicBezTo>
                  <a:pt x="541973" y="97637"/>
                  <a:pt x="546735" y="103307"/>
                  <a:pt x="546735" y="108976"/>
                </a:cubicBezTo>
                <a:lnTo>
                  <a:pt x="546735" y="143937"/>
                </a:lnTo>
                <a:cubicBezTo>
                  <a:pt x="546735" y="150551"/>
                  <a:pt x="541020" y="155275"/>
                  <a:pt x="535305" y="155275"/>
                </a:cubicBezTo>
                <a:lnTo>
                  <a:pt x="500063" y="155275"/>
                </a:lnTo>
                <a:cubicBezTo>
                  <a:pt x="493395" y="155275"/>
                  <a:pt x="488633" y="149606"/>
                  <a:pt x="488633" y="143937"/>
                </a:cubicBezTo>
                <a:lnTo>
                  <a:pt x="488633" y="108976"/>
                </a:lnTo>
                <a:close/>
                <a:moveTo>
                  <a:pt x="488633" y="226141"/>
                </a:moveTo>
                <a:cubicBezTo>
                  <a:pt x="488633" y="219527"/>
                  <a:pt x="494348" y="214803"/>
                  <a:pt x="500063" y="214803"/>
                </a:cubicBezTo>
                <a:lnTo>
                  <a:pt x="535305" y="214803"/>
                </a:lnTo>
                <a:cubicBezTo>
                  <a:pt x="541973" y="214803"/>
                  <a:pt x="546735" y="220472"/>
                  <a:pt x="546735" y="226141"/>
                </a:cubicBezTo>
                <a:lnTo>
                  <a:pt x="546735" y="261102"/>
                </a:lnTo>
                <a:cubicBezTo>
                  <a:pt x="546735" y="267716"/>
                  <a:pt x="541020" y="272440"/>
                  <a:pt x="535305" y="272440"/>
                </a:cubicBezTo>
                <a:lnTo>
                  <a:pt x="500063" y="272440"/>
                </a:lnTo>
                <a:cubicBezTo>
                  <a:pt x="493395" y="272440"/>
                  <a:pt x="488633" y="266771"/>
                  <a:pt x="488633" y="261102"/>
                </a:cubicBezTo>
                <a:lnTo>
                  <a:pt x="488633" y="226141"/>
                </a:lnTo>
                <a:close/>
                <a:moveTo>
                  <a:pt x="488633" y="344251"/>
                </a:moveTo>
                <a:cubicBezTo>
                  <a:pt x="488633" y="337637"/>
                  <a:pt x="494348" y="332913"/>
                  <a:pt x="500063" y="332913"/>
                </a:cubicBezTo>
                <a:lnTo>
                  <a:pt x="535305" y="332913"/>
                </a:lnTo>
                <a:cubicBezTo>
                  <a:pt x="541973" y="332913"/>
                  <a:pt x="546735" y="338582"/>
                  <a:pt x="546735" y="344251"/>
                </a:cubicBezTo>
                <a:lnTo>
                  <a:pt x="546735" y="379212"/>
                </a:lnTo>
                <a:cubicBezTo>
                  <a:pt x="546735" y="385826"/>
                  <a:pt x="541020" y="390550"/>
                  <a:pt x="535305" y="390550"/>
                </a:cubicBezTo>
                <a:lnTo>
                  <a:pt x="500063" y="390550"/>
                </a:lnTo>
                <a:cubicBezTo>
                  <a:pt x="493395" y="390550"/>
                  <a:pt x="488633" y="384881"/>
                  <a:pt x="488633" y="379212"/>
                </a:cubicBezTo>
                <a:lnTo>
                  <a:pt x="488633" y="344251"/>
                </a:lnTo>
                <a:close/>
                <a:moveTo>
                  <a:pt x="488633" y="462361"/>
                </a:moveTo>
                <a:cubicBezTo>
                  <a:pt x="488633" y="455747"/>
                  <a:pt x="494348" y="451023"/>
                  <a:pt x="500063" y="451023"/>
                </a:cubicBezTo>
                <a:lnTo>
                  <a:pt x="535305" y="451023"/>
                </a:lnTo>
                <a:cubicBezTo>
                  <a:pt x="541973" y="451023"/>
                  <a:pt x="546735" y="456692"/>
                  <a:pt x="546735" y="462361"/>
                </a:cubicBezTo>
                <a:lnTo>
                  <a:pt x="546735" y="497322"/>
                </a:lnTo>
                <a:cubicBezTo>
                  <a:pt x="546735" y="503936"/>
                  <a:pt x="541020" y="508660"/>
                  <a:pt x="535305" y="508660"/>
                </a:cubicBezTo>
                <a:lnTo>
                  <a:pt x="500063" y="508660"/>
                </a:lnTo>
                <a:cubicBezTo>
                  <a:pt x="493395" y="508660"/>
                  <a:pt x="488633" y="502991"/>
                  <a:pt x="488633" y="497322"/>
                </a:cubicBezTo>
                <a:lnTo>
                  <a:pt x="488633" y="462361"/>
                </a:lnTo>
                <a:close/>
                <a:moveTo>
                  <a:pt x="548640" y="580471"/>
                </a:moveTo>
                <a:cubicBezTo>
                  <a:pt x="548640" y="573857"/>
                  <a:pt x="554355" y="569133"/>
                  <a:pt x="560070" y="569133"/>
                </a:cubicBezTo>
                <a:lnTo>
                  <a:pt x="625793" y="569133"/>
                </a:lnTo>
                <a:lnTo>
                  <a:pt x="625793" y="683463"/>
                </a:lnTo>
                <a:lnTo>
                  <a:pt x="548640" y="683463"/>
                </a:lnTo>
                <a:lnTo>
                  <a:pt x="548640" y="580471"/>
                </a:lnTo>
                <a:close/>
              </a:path>
            </a:pathLst>
          </a:custGeom>
          <a:solidFill>
            <a:srgbClr val="283F68"/>
          </a:solidFill>
          <a:ln w="9525" cap="flat">
            <a:noFill/>
            <a:prstDash val="solid"/>
            <a:miter/>
          </a:ln>
        </p:spPr>
        <p:txBody>
          <a:bodyPr/>
          <a:lstStyle/>
          <a:p>
            <a:endParaRPr lang="fr-FR"/>
          </a:p>
        </p:txBody>
      </p:sp>
      <p:sp>
        <p:nvSpPr>
          <p:cNvPr id="119" name="Forme libre 118">
            <a:extLst>
              <a:ext uri="{FF2B5EF4-FFF2-40B4-BE49-F238E27FC236}">
                <a16:creationId xmlns:a16="http://schemas.microsoft.com/office/drawing/2014/main" id="{26185659-FFB7-27AF-068D-F1E6BA6B5999}"/>
              </a:ext>
            </a:extLst>
          </p:cNvPr>
          <p:cNvSpPr>
            <a:spLocks noChangeAspect="1"/>
          </p:cNvSpPr>
          <p:nvPr/>
        </p:nvSpPr>
        <p:spPr>
          <a:xfrm>
            <a:off x="4597234" y="2618197"/>
            <a:ext cx="318041" cy="319205"/>
          </a:xfrm>
          <a:custGeom>
            <a:avLst/>
            <a:gdLst>
              <a:gd name="csX0" fmla="*/ 588815 w 757343"/>
              <a:gd name="csY0" fmla="*/ 379727 h 760118"/>
              <a:gd name="csX1" fmla="*/ 607750 w 757343"/>
              <a:gd name="csY1" fmla="*/ 361689 h 760118"/>
              <a:gd name="csX2" fmla="*/ 655049 w 757343"/>
              <a:gd name="csY2" fmla="*/ 361689 h 760118"/>
              <a:gd name="csX3" fmla="*/ 396990 w 757343"/>
              <a:gd name="csY3" fmla="*/ 102698 h 760118"/>
              <a:gd name="csX4" fmla="*/ 396990 w 757343"/>
              <a:gd name="csY4" fmla="*/ 150799 h 760118"/>
              <a:gd name="csX5" fmla="*/ 378314 w 757343"/>
              <a:gd name="csY5" fmla="*/ 169171 h 760118"/>
              <a:gd name="csX6" fmla="*/ 360341 w 757343"/>
              <a:gd name="csY6" fmla="*/ 150168 h 760118"/>
              <a:gd name="csX7" fmla="*/ 360341 w 757343"/>
              <a:gd name="csY7" fmla="*/ 102698 h 760118"/>
              <a:gd name="csX8" fmla="*/ 102320 w 757343"/>
              <a:gd name="csY8" fmla="*/ 361689 h 760118"/>
              <a:gd name="csX9" fmla="*/ 150248 w 757343"/>
              <a:gd name="csY9" fmla="*/ 361689 h 760118"/>
              <a:gd name="csX10" fmla="*/ 168554 w 757343"/>
              <a:gd name="csY10" fmla="*/ 380433 h 760118"/>
              <a:gd name="csX11" fmla="*/ 149620 w 757343"/>
              <a:gd name="csY11" fmla="*/ 398470 h 760118"/>
              <a:gd name="csX12" fmla="*/ 102320 w 757343"/>
              <a:gd name="csY12" fmla="*/ 398470 h 760118"/>
              <a:gd name="csX13" fmla="*/ 360341 w 757343"/>
              <a:gd name="csY13" fmla="*/ 657424 h 760118"/>
              <a:gd name="csX14" fmla="*/ 360341 w 757343"/>
              <a:gd name="csY14" fmla="*/ 609322 h 760118"/>
              <a:gd name="csX15" fmla="*/ 379018 w 757343"/>
              <a:gd name="csY15" fmla="*/ 590950 h 760118"/>
              <a:gd name="csX16" fmla="*/ 396990 w 757343"/>
              <a:gd name="csY16" fmla="*/ 609953 h 760118"/>
              <a:gd name="csX17" fmla="*/ 396990 w 757343"/>
              <a:gd name="csY17" fmla="*/ 657424 h 760118"/>
              <a:gd name="csX18" fmla="*/ 655049 w 757343"/>
              <a:gd name="csY18" fmla="*/ 398470 h 760118"/>
              <a:gd name="csX19" fmla="*/ 607121 w 757343"/>
              <a:gd name="csY19" fmla="*/ 398470 h 760118"/>
              <a:gd name="csX20" fmla="*/ 588815 w 757343"/>
              <a:gd name="csY20" fmla="*/ 379727 h 760118"/>
              <a:gd name="csX21" fmla="*/ 470256 w 757343"/>
              <a:gd name="csY21" fmla="*/ 509811 h 760118"/>
              <a:gd name="csX22" fmla="*/ 459680 w 757343"/>
              <a:gd name="csY22" fmla="*/ 513189 h 760118"/>
              <a:gd name="csX23" fmla="*/ 444702 w 757343"/>
              <a:gd name="csY23" fmla="*/ 505432 h 760118"/>
              <a:gd name="csX24" fmla="*/ 363676 w 757343"/>
              <a:gd name="csY24" fmla="*/ 390711 h 760118"/>
              <a:gd name="csX25" fmla="*/ 360310 w 757343"/>
              <a:gd name="csY25" fmla="*/ 380096 h 760118"/>
              <a:gd name="csX26" fmla="*/ 360347 w 757343"/>
              <a:gd name="csY26" fmla="*/ 256387 h 760118"/>
              <a:gd name="csX27" fmla="*/ 378320 w 757343"/>
              <a:gd name="csY27" fmla="*/ 237384 h 760118"/>
              <a:gd name="csX28" fmla="*/ 396996 w 757343"/>
              <a:gd name="csY28" fmla="*/ 255756 h 760118"/>
              <a:gd name="csX29" fmla="*/ 396996 w 757343"/>
              <a:gd name="csY29" fmla="*/ 374192 h 760118"/>
              <a:gd name="csX30" fmla="*/ 474620 w 757343"/>
              <a:gd name="csY30" fmla="*/ 484162 h 760118"/>
              <a:gd name="csX31" fmla="*/ 470256 w 757343"/>
              <a:gd name="csY31" fmla="*/ 509809 h 760118"/>
              <a:gd name="csX32" fmla="*/ 378653 w 757343"/>
              <a:gd name="csY32" fmla="*/ 0 h 760118"/>
              <a:gd name="csX33" fmla="*/ 0 w 757343"/>
              <a:gd name="csY33" fmla="*/ 380059 h 760118"/>
              <a:gd name="csX34" fmla="*/ 378653 w 757343"/>
              <a:gd name="csY34" fmla="*/ 760119 h 760118"/>
              <a:gd name="csX35" fmla="*/ 757344 w 757343"/>
              <a:gd name="csY35" fmla="*/ 380059 h 760118"/>
              <a:gd name="csX36" fmla="*/ 378653 w 757343"/>
              <a:gd name="csY36" fmla="*/ 0 h 760118"/>
              <a:gd name="csX37" fmla="*/ 377914 w 757343"/>
              <a:gd name="csY37" fmla="*/ 694796 h 760118"/>
              <a:gd name="csX38" fmla="*/ 65049 w 757343"/>
              <a:gd name="csY38" fmla="*/ 380876 h 760118"/>
              <a:gd name="csX39" fmla="*/ 378652 w 757343"/>
              <a:gd name="csY39" fmla="*/ 65285 h 760118"/>
              <a:gd name="csX40" fmla="*/ 692331 w 757343"/>
              <a:gd name="csY40" fmla="*/ 380021 h 760118"/>
              <a:gd name="csX41" fmla="*/ 377914 w 757343"/>
              <a:gd name="csY41" fmla="*/ 694796 h 760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757343" h="760118">
                <a:moveTo>
                  <a:pt x="588815" y="379727"/>
                </a:moveTo>
                <a:cubicBezTo>
                  <a:pt x="589000" y="369594"/>
                  <a:pt x="597654" y="361689"/>
                  <a:pt x="607750" y="361689"/>
                </a:cubicBezTo>
                <a:lnTo>
                  <a:pt x="655049" y="361689"/>
                </a:lnTo>
                <a:cubicBezTo>
                  <a:pt x="645989" y="223024"/>
                  <a:pt x="535156" y="111829"/>
                  <a:pt x="396990" y="102698"/>
                </a:cubicBezTo>
                <a:lnTo>
                  <a:pt x="396990" y="150799"/>
                </a:lnTo>
                <a:cubicBezTo>
                  <a:pt x="396990" y="161080"/>
                  <a:pt x="388596" y="169356"/>
                  <a:pt x="378314" y="169171"/>
                </a:cubicBezTo>
                <a:cubicBezTo>
                  <a:pt x="368218" y="168986"/>
                  <a:pt x="360341" y="160300"/>
                  <a:pt x="360341" y="150168"/>
                </a:cubicBezTo>
                <a:lnTo>
                  <a:pt x="360341" y="102698"/>
                </a:lnTo>
                <a:cubicBezTo>
                  <a:pt x="222176" y="111828"/>
                  <a:pt x="111381" y="223024"/>
                  <a:pt x="102320" y="361689"/>
                </a:cubicBezTo>
                <a:lnTo>
                  <a:pt x="150248" y="361689"/>
                </a:lnTo>
                <a:cubicBezTo>
                  <a:pt x="160492" y="361689"/>
                  <a:pt x="168739" y="370114"/>
                  <a:pt x="168554" y="380433"/>
                </a:cubicBezTo>
                <a:cubicBezTo>
                  <a:pt x="168370" y="390565"/>
                  <a:pt x="159716" y="398470"/>
                  <a:pt x="149620" y="398470"/>
                </a:cubicBezTo>
                <a:lnTo>
                  <a:pt x="102320" y="398470"/>
                </a:lnTo>
                <a:cubicBezTo>
                  <a:pt x="111381" y="537097"/>
                  <a:pt x="222176" y="648293"/>
                  <a:pt x="360341" y="657424"/>
                </a:cubicBezTo>
                <a:lnTo>
                  <a:pt x="360341" y="609322"/>
                </a:lnTo>
                <a:cubicBezTo>
                  <a:pt x="360341" y="599042"/>
                  <a:pt x="368736" y="590765"/>
                  <a:pt x="379018" y="590950"/>
                </a:cubicBezTo>
                <a:cubicBezTo>
                  <a:pt x="389113" y="591136"/>
                  <a:pt x="396990" y="599821"/>
                  <a:pt x="396990" y="609953"/>
                </a:cubicBezTo>
                <a:lnTo>
                  <a:pt x="396990" y="657424"/>
                </a:lnTo>
                <a:cubicBezTo>
                  <a:pt x="535156" y="648331"/>
                  <a:pt x="645989" y="537135"/>
                  <a:pt x="655049" y="398470"/>
                </a:cubicBezTo>
                <a:lnTo>
                  <a:pt x="607121" y="398470"/>
                </a:lnTo>
                <a:cubicBezTo>
                  <a:pt x="596914" y="398433"/>
                  <a:pt x="588631" y="390045"/>
                  <a:pt x="588815" y="379727"/>
                </a:cubicBezTo>
                <a:close/>
                <a:moveTo>
                  <a:pt x="470256" y="509811"/>
                </a:moveTo>
                <a:cubicBezTo>
                  <a:pt x="467040" y="512113"/>
                  <a:pt x="463341" y="513189"/>
                  <a:pt x="459680" y="513189"/>
                </a:cubicBezTo>
                <a:cubicBezTo>
                  <a:pt x="453947" y="513189"/>
                  <a:pt x="448290" y="510479"/>
                  <a:pt x="444702" y="505432"/>
                </a:cubicBezTo>
                <a:lnTo>
                  <a:pt x="363676" y="390711"/>
                </a:lnTo>
                <a:cubicBezTo>
                  <a:pt x="361494" y="387593"/>
                  <a:pt x="360310" y="383882"/>
                  <a:pt x="360310" y="380096"/>
                </a:cubicBezTo>
                <a:lnTo>
                  <a:pt x="360347" y="256387"/>
                </a:lnTo>
                <a:cubicBezTo>
                  <a:pt x="360347" y="246255"/>
                  <a:pt x="368262" y="237569"/>
                  <a:pt x="378320" y="237384"/>
                </a:cubicBezTo>
                <a:cubicBezTo>
                  <a:pt x="388600" y="237198"/>
                  <a:pt x="396996" y="245512"/>
                  <a:pt x="396996" y="255756"/>
                </a:cubicBezTo>
                <a:lnTo>
                  <a:pt x="396996" y="374192"/>
                </a:lnTo>
                <a:lnTo>
                  <a:pt x="474620" y="484162"/>
                </a:lnTo>
                <a:cubicBezTo>
                  <a:pt x="480500" y="492438"/>
                  <a:pt x="478540" y="503907"/>
                  <a:pt x="470256" y="509809"/>
                </a:cubicBezTo>
                <a:close/>
                <a:moveTo>
                  <a:pt x="378653" y="0"/>
                </a:moveTo>
                <a:cubicBezTo>
                  <a:pt x="169852" y="0"/>
                  <a:pt x="0" y="170504"/>
                  <a:pt x="0" y="380059"/>
                </a:cubicBezTo>
                <a:cubicBezTo>
                  <a:pt x="0" y="589614"/>
                  <a:pt x="169852" y="760119"/>
                  <a:pt x="378653" y="760119"/>
                </a:cubicBezTo>
                <a:cubicBezTo>
                  <a:pt x="587454" y="760119"/>
                  <a:pt x="757344" y="589614"/>
                  <a:pt x="757344" y="380059"/>
                </a:cubicBezTo>
                <a:cubicBezTo>
                  <a:pt x="757344" y="170504"/>
                  <a:pt x="587492" y="0"/>
                  <a:pt x="378653" y="0"/>
                </a:cubicBezTo>
                <a:close/>
                <a:moveTo>
                  <a:pt x="377914" y="694796"/>
                </a:moveTo>
                <a:cubicBezTo>
                  <a:pt x="205950" y="694387"/>
                  <a:pt x="65494" y="553461"/>
                  <a:pt x="65049" y="380876"/>
                </a:cubicBezTo>
                <a:cubicBezTo>
                  <a:pt x="64605" y="206952"/>
                  <a:pt x="205467" y="65285"/>
                  <a:pt x="378652" y="65285"/>
                </a:cubicBezTo>
                <a:cubicBezTo>
                  <a:pt x="551619" y="65285"/>
                  <a:pt x="692331" y="206467"/>
                  <a:pt x="692331" y="380021"/>
                </a:cubicBezTo>
                <a:cubicBezTo>
                  <a:pt x="692331" y="553870"/>
                  <a:pt x="551212" y="695204"/>
                  <a:pt x="377914" y="694796"/>
                </a:cubicBezTo>
                <a:close/>
              </a:path>
            </a:pathLst>
          </a:custGeom>
          <a:solidFill>
            <a:srgbClr val="283F68"/>
          </a:solidFill>
          <a:ln w="9438" cap="flat">
            <a:noFill/>
            <a:prstDash val="solid"/>
            <a:miter/>
          </a:ln>
        </p:spPr>
        <p:txBody>
          <a:bodyPr/>
          <a:lstStyle/>
          <a:p>
            <a:endParaRPr lang="fr-FR"/>
          </a:p>
        </p:txBody>
      </p:sp>
      <p:sp>
        <p:nvSpPr>
          <p:cNvPr id="123" name="Forme libre 122">
            <a:extLst>
              <a:ext uri="{FF2B5EF4-FFF2-40B4-BE49-F238E27FC236}">
                <a16:creationId xmlns:a16="http://schemas.microsoft.com/office/drawing/2014/main" id="{88641A07-2A6E-38D7-038F-84CACD36032B}"/>
              </a:ext>
            </a:extLst>
          </p:cNvPr>
          <p:cNvSpPr>
            <a:spLocks noChangeAspect="1"/>
          </p:cNvSpPr>
          <p:nvPr/>
        </p:nvSpPr>
        <p:spPr>
          <a:xfrm>
            <a:off x="7187219" y="2613872"/>
            <a:ext cx="185715" cy="327855"/>
          </a:xfrm>
          <a:custGeom>
            <a:avLst/>
            <a:gdLst>
              <a:gd name="csX0" fmla="*/ 79709 w 299526"/>
              <a:gd name="csY0" fmla="*/ 264377 h 528775"/>
              <a:gd name="csX1" fmla="*/ 289855 w 299526"/>
              <a:gd name="csY1" fmla="*/ 55912 h 528775"/>
              <a:gd name="csX2" fmla="*/ 289855 w 299526"/>
              <a:gd name="csY2" fmla="*/ 9594 h 528775"/>
              <a:gd name="csX3" fmla="*/ 243164 w 299526"/>
              <a:gd name="csY3" fmla="*/ 9594 h 528775"/>
              <a:gd name="csX4" fmla="*/ 9671 w 299526"/>
              <a:gd name="csY4" fmla="*/ 241218 h 528775"/>
              <a:gd name="csX5" fmla="*/ 9671 w 299526"/>
              <a:gd name="csY5" fmla="*/ 287537 h 528775"/>
              <a:gd name="csX6" fmla="*/ 243164 w 299526"/>
              <a:gd name="csY6" fmla="*/ 519178 h 528775"/>
              <a:gd name="csX7" fmla="*/ 266509 w 299526"/>
              <a:gd name="csY7" fmla="*/ 528775 h 528775"/>
              <a:gd name="csX8" fmla="*/ 289855 w 299526"/>
              <a:gd name="csY8" fmla="*/ 519178 h 528775"/>
              <a:gd name="csX9" fmla="*/ 289855 w 299526"/>
              <a:gd name="csY9" fmla="*/ 472859 h 528775"/>
              <a:gd name="csX10" fmla="*/ 79709 w 299526"/>
              <a:gd name="csY10" fmla="*/ 264377 h 528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99526" h="528775">
                <a:moveTo>
                  <a:pt x="79709" y="264377"/>
                </a:moveTo>
                <a:lnTo>
                  <a:pt x="289855" y="55912"/>
                </a:lnTo>
                <a:cubicBezTo>
                  <a:pt x="302750" y="43121"/>
                  <a:pt x="302750" y="22385"/>
                  <a:pt x="289855" y="9594"/>
                </a:cubicBezTo>
                <a:cubicBezTo>
                  <a:pt x="276961" y="-3198"/>
                  <a:pt x="256058" y="-3198"/>
                  <a:pt x="243164" y="9594"/>
                </a:cubicBezTo>
                <a:lnTo>
                  <a:pt x="9671" y="241218"/>
                </a:lnTo>
                <a:cubicBezTo>
                  <a:pt x="-3224" y="254010"/>
                  <a:pt x="-3224" y="274745"/>
                  <a:pt x="9671" y="287537"/>
                </a:cubicBezTo>
                <a:lnTo>
                  <a:pt x="243164" y="519178"/>
                </a:lnTo>
                <a:cubicBezTo>
                  <a:pt x="249619" y="525582"/>
                  <a:pt x="258056" y="528775"/>
                  <a:pt x="266509" y="528775"/>
                </a:cubicBezTo>
                <a:cubicBezTo>
                  <a:pt x="274963" y="528775"/>
                  <a:pt x="283400" y="525582"/>
                  <a:pt x="289855" y="519178"/>
                </a:cubicBezTo>
                <a:cubicBezTo>
                  <a:pt x="302750" y="506386"/>
                  <a:pt x="302750" y="485651"/>
                  <a:pt x="289855" y="472859"/>
                </a:cubicBezTo>
                <a:lnTo>
                  <a:pt x="79709" y="264377"/>
                </a:lnTo>
                <a:close/>
              </a:path>
            </a:pathLst>
          </a:custGeom>
          <a:solidFill>
            <a:srgbClr val="283F68"/>
          </a:solidFill>
          <a:ln w="16478" cap="flat">
            <a:noFill/>
            <a:prstDash val="solid"/>
            <a:miter/>
          </a:ln>
        </p:spPr>
        <p:txBody>
          <a:bodyPr/>
          <a:lstStyle/>
          <a:p>
            <a:endParaRPr lang="fr-FR"/>
          </a:p>
        </p:txBody>
      </p:sp>
      <p:sp>
        <p:nvSpPr>
          <p:cNvPr id="126" name="Forme libre 125">
            <a:extLst>
              <a:ext uri="{FF2B5EF4-FFF2-40B4-BE49-F238E27FC236}">
                <a16:creationId xmlns:a16="http://schemas.microsoft.com/office/drawing/2014/main" id="{CF31C9C1-572F-F553-5D3A-112BA7884ED8}"/>
              </a:ext>
            </a:extLst>
          </p:cNvPr>
          <p:cNvSpPr>
            <a:spLocks noChangeAspect="1"/>
          </p:cNvSpPr>
          <p:nvPr/>
        </p:nvSpPr>
        <p:spPr>
          <a:xfrm>
            <a:off x="9681104" y="2651670"/>
            <a:ext cx="301315" cy="252259"/>
          </a:xfrm>
          <a:custGeom>
            <a:avLst/>
            <a:gdLst>
              <a:gd name="csX0" fmla="*/ 425738 w 851465"/>
              <a:gd name="csY0" fmla="*/ 316518 h 712840"/>
              <a:gd name="csX1" fmla="*/ 397114 w 851465"/>
              <a:gd name="csY1" fmla="*/ 345245 h 712840"/>
              <a:gd name="csX2" fmla="*/ 397114 w 851465"/>
              <a:gd name="csY2" fmla="*/ 406448 h 712840"/>
              <a:gd name="csX3" fmla="*/ 397114 w 851465"/>
              <a:gd name="csY3" fmla="*/ 406411 h 712840"/>
              <a:gd name="csX4" fmla="*/ 425738 w 851465"/>
              <a:gd name="csY4" fmla="*/ 435174 h 712840"/>
              <a:gd name="csX5" fmla="*/ 454361 w 851465"/>
              <a:gd name="csY5" fmla="*/ 406448 h 712840"/>
              <a:gd name="csX6" fmla="*/ 454361 w 851465"/>
              <a:gd name="csY6" fmla="*/ 345245 h 712840"/>
              <a:gd name="csX7" fmla="*/ 425738 w 851465"/>
              <a:gd name="csY7" fmla="*/ 316518 h 712840"/>
              <a:gd name="csX8" fmla="*/ 4 w 851465"/>
              <a:gd name="csY8" fmla="*/ 240617 h 712840"/>
              <a:gd name="csX9" fmla="*/ 95747 w 851465"/>
              <a:gd name="csY9" fmla="*/ 381249 h 712840"/>
              <a:gd name="csX10" fmla="*/ 104955 w 851465"/>
              <a:gd name="csY10" fmla="*/ 386556 h 712840"/>
              <a:gd name="csX11" fmla="*/ 375738 w 851465"/>
              <a:gd name="csY11" fmla="*/ 386556 h 712840"/>
              <a:gd name="csX12" fmla="*/ 375738 w 851465"/>
              <a:gd name="csY12" fmla="*/ 406451 h 712840"/>
              <a:gd name="csX13" fmla="*/ 375701 w 851465"/>
              <a:gd name="csY13" fmla="*/ 406413 h 712840"/>
              <a:gd name="csX14" fmla="*/ 425737 w 851465"/>
              <a:gd name="csY14" fmla="*/ 456631 h 712840"/>
              <a:gd name="csX15" fmla="*/ 475736 w 851465"/>
              <a:gd name="csY15" fmla="*/ 406451 h 712840"/>
              <a:gd name="csX16" fmla="*/ 475736 w 851465"/>
              <a:gd name="csY16" fmla="*/ 386483 h 712840"/>
              <a:gd name="csX17" fmla="*/ 477104 w 851465"/>
              <a:gd name="csY17" fmla="*/ 386557 h 712840"/>
              <a:gd name="csX18" fmla="*/ 747404 w 851465"/>
              <a:gd name="csY18" fmla="*/ 386557 h 712840"/>
              <a:gd name="csX19" fmla="*/ 756206 w 851465"/>
              <a:gd name="csY19" fmla="*/ 381881 h 712840"/>
              <a:gd name="csX20" fmla="*/ 851466 w 851465"/>
              <a:gd name="csY20" fmla="*/ 241886 h 712840"/>
              <a:gd name="csX21" fmla="*/ 851466 w 851465"/>
              <a:gd name="csY21" fmla="*/ 636606 h 712840"/>
              <a:gd name="csX22" fmla="*/ 775506 w 851465"/>
              <a:gd name="csY22" fmla="*/ 712840 h 712840"/>
              <a:gd name="csX23" fmla="*/ 75960 w 851465"/>
              <a:gd name="csY23" fmla="*/ 712840 h 712840"/>
              <a:gd name="csX24" fmla="*/ 0 w 851465"/>
              <a:gd name="csY24" fmla="*/ 636606 h 712840"/>
              <a:gd name="csX25" fmla="*/ 850468 w 851465"/>
              <a:gd name="csY25" fmla="*/ 205470 h 712840"/>
              <a:gd name="csX26" fmla="*/ 849950 w 851465"/>
              <a:gd name="csY26" fmla="*/ 206175 h 712840"/>
              <a:gd name="csX27" fmla="*/ 741777 w 851465"/>
              <a:gd name="csY27" fmla="*/ 365106 h 712840"/>
              <a:gd name="csX28" fmla="*/ 477101 w 851465"/>
              <a:gd name="csY28" fmla="*/ 365106 h 712840"/>
              <a:gd name="csX29" fmla="*/ 475732 w 851465"/>
              <a:gd name="csY29" fmla="*/ 365217 h 712840"/>
              <a:gd name="csX30" fmla="*/ 475732 w 851465"/>
              <a:gd name="csY30" fmla="*/ 345249 h 712840"/>
              <a:gd name="csX31" fmla="*/ 425734 w 851465"/>
              <a:gd name="csY31" fmla="*/ 295070 h 712840"/>
              <a:gd name="csX32" fmla="*/ 375735 w 851465"/>
              <a:gd name="csY32" fmla="*/ 345249 h 712840"/>
              <a:gd name="csX33" fmla="*/ 375735 w 851465"/>
              <a:gd name="csY33" fmla="*/ 365143 h 712840"/>
              <a:gd name="csX34" fmla="*/ 110576 w 851465"/>
              <a:gd name="csY34" fmla="*/ 365106 h 712840"/>
              <a:gd name="csX35" fmla="*/ 2365 w 851465"/>
              <a:gd name="csY35" fmla="*/ 206175 h 712840"/>
              <a:gd name="csX36" fmla="*/ 1145 w 851465"/>
              <a:gd name="csY36" fmla="*/ 204690 h 712840"/>
              <a:gd name="csX37" fmla="*/ 75958 w 851465"/>
              <a:gd name="csY37" fmla="*/ 141706 h 712840"/>
              <a:gd name="csX38" fmla="*/ 775504 w 851465"/>
              <a:gd name="csY38" fmla="*/ 141706 h 712840"/>
              <a:gd name="csX39" fmla="*/ 850466 w 851465"/>
              <a:gd name="csY39" fmla="*/ 205506 h 712840"/>
              <a:gd name="csX40" fmla="*/ 296046 w 851465"/>
              <a:gd name="csY40" fmla="*/ 120253 h 712840"/>
              <a:gd name="csX41" fmla="*/ 296046 w 851465"/>
              <a:gd name="csY41" fmla="*/ 60126 h 712840"/>
              <a:gd name="csX42" fmla="*/ 323893 w 851465"/>
              <a:gd name="csY42" fmla="*/ 32179 h 712840"/>
              <a:gd name="csX43" fmla="*/ 527628 w 851465"/>
              <a:gd name="csY43" fmla="*/ 32179 h 712840"/>
              <a:gd name="csX44" fmla="*/ 555439 w 851465"/>
              <a:gd name="csY44" fmla="*/ 60126 h 712840"/>
              <a:gd name="csX45" fmla="*/ 555439 w 851465"/>
              <a:gd name="csY45" fmla="*/ 120253 h 712840"/>
              <a:gd name="csX46" fmla="*/ 587538 w 851465"/>
              <a:gd name="csY46" fmla="*/ 120253 h 712840"/>
              <a:gd name="csX47" fmla="*/ 587538 w 851465"/>
              <a:gd name="csY47" fmla="*/ 60126 h 712840"/>
              <a:gd name="csX48" fmla="*/ 527628 w 851465"/>
              <a:gd name="csY48" fmla="*/ 0 h 712840"/>
              <a:gd name="csX49" fmla="*/ 323864 w 851465"/>
              <a:gd name="csY49" fmla="*/ 0 h 712840"/>
              <a:gd name="csX50" fmla="*/ 263954 w 851465"/>
              <a:gd name="csY50" fmla="*/ 60126 h 712840"/>
              <a:gd name="csX51" fmla="*/ 263954 w 851465"/>
              <a:gd name="csY51" fmla="*/ 120253 h 712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851465" h="712840">
                <a:moveTo>
                  <a:pt x="425738" y="316518"/>
                </a:moveTo>
                <a:cubicBezTo>
                  <a:pt x="409946" y="316555"/>
                  <a:pt x="397188" y="329397"/>
                  <a:pt x="397114" y="345245"/>
                </a:cubicBezTo>
                <a:lnTo>
                  <a:pt x="397114" y="406448"/>
                </a:lnTo>
                <a:lnTo>
                  <a:pt x="397114" y="406411"/>
                </a:lnTo>
                <a:cubicBezTo>
                  <a:pt x="397188" y="422259"/>
                  <a:pt x="409947" y="435100"/>
                  <a:pt x="425738" y="435174"/>
                </a:cubicBezTo>
                <a:cubicBezTo>
                  <a:pt x="441529" y="435100"/>
                  <a:pt x="454287" y="422258"/>
                  <a:pt x="454361" y="406448"/>
                </a:cubicBezTo>
                <a:lnTo>
                  <a:pt x="454361" y="345245"/>
                </a:lnTo>
                <a:cubicBezTo>
                  <a:pt x="454287" y="329396"/>
                  <a:pt x="441528" y="316555"/>
                  <a:pt x="425738" y="316518"/>
                </a:cubicBezTo>
                <a:close/>
                <a:moveTo>
                  <a:pt x="4" y="240617"/>
                </a:moveTo>
                <a:lnTo>
                  <a:pt x="95747" y="381249"/>
                </a:lnTo>
                <a:cubicBezTo>
                  <a:pt x="97670" y="384515"/>
                  <a:pt x="101146" y="386556"/>
                  <a:pt x="104955" y="386556"/>
                </a:cubicBezTo>
                <a:lnTo>
                  <a:pt x="375738" y="386556"/>
                </a:lnTo>
                <a:lnTo>
                  <a:pt x="375738" y="406451"/>
                </a:lnTo>
                <a:lnTo>
                  <a:pt x="375701" y="406413"/>
                </a:lnTo>
                <a:cubicBezTo>
                  <a:pt x="375775" y="434139"/>
                  <a:pt x="398112" y="456556"/>
                  <a:pt x="425737" y="456631"/>
                </a:cubicBezTo>
                <a:cubicBezTo>
                  <a:pt x="453326" y="456556"/>
                  <a:pt x="475662" y="434139"/>
                  <a:pt x="475736" y="406451"/>
                </a:cubicBezTo>
                <a:lnTo>
                  <a:pt x="475736" y="386483"/>
                </a:lnTo>
                <a:cubicBezTo>
                  <a:pt x="476180" y="386557"/>
                  <a:pt x="476661" y="386557"/>
                  <a:pt x="477104" y="386557"/>
                </a:cubicBezTo>
                <a:lnTo>
                  <a:pt x="747404" y="386557"/>
                </a:lnTo>
                <a:cubicBezTo>
                  <a:pt x="750918" y="386557"/>
                  <a:pt x="754209" y="384813"/>
                  <a:pt x="756206" y="381881"/>
                </a:cubicBezTo>
                <a:lnTo>
                  <a:pt x="851466" y="241886"/>
                </a:lnTo>
                <a:lnTo>
                  <a:pt x="851466" y="636606"/>
                </a:lnTo>
                <a:cubicBezTo>
                  <a:pt x="851355" y="678658"/>
                  <a:pt x="817405" y="712729"/>
                  <a:pt x="775506" y="712840"/>
                </a:cubicBezTo>
                <a:lnTo>
                  <a:pt x="75960" y="712840"/>
                </a:lnTo>
                <a:cubicBezTo>
                  <a:pt x="34059" y="712729"/>
                  <a:pt x="111" y="678657"/>
                  <a:pt x="0" y="636606"/>
                </a:cubicBezTo>
                <a:close/>
                <a:moveTo>
                  <a:pt x="850468" y="205470"/>
                </a:moveTo>
                <a:cubicBezTo>
                  <a:pt x="850283" y="205692"/>
                  <a:pt x="850135" y="205915"/>
                  <a:pt x="849950" y="206175"/>
                </a:cubicBezTo>
                <a:lnTo>
                  <a:pt x="741777" y="365106"/>
                </a:lnTo>
                <a:lnTo>
                  <a:pt x="477101" y="365106"/>
                </a:lnTo>
                <a:cubicBezTo>
                  <a:pt x="476657" y="365106"/>
                  <a:pt x="476176" y="365143"/>
                  <a:pt x="475732" y="365217"/>
                </a:cubicBezTo>
                <a:lnTo>
                  <a:pt x="475732" y="345249"/>
                </a:lnTo>
                <a:cubicBezTo>
                  <a:pt x="475695" y="317561"/>
                  <a:pt x="453322" y="295144"/>
                  <a:pt x="425734" y="295070"/>
                </a:cubicBezTo>
                <a:cubicBezTo>
                  <a:pt x="398145" y="295144"/>
                  <a:pt x="375809" y="317562"/>
                  <a:pt x="375735" y="345249"/>
                </a:cubicBezTo>
                <a:lnTo>
                  <a:pt x="375735" y="365143"/>
                </a:lnTo>
                <a:lnTo>
                  <a:pt x="110576" y="365106"/>
                </a:lnTo>
                <a:lnTo>
                  <a:pt x="2365" y="206175"/>
                </a:lnTo>
                <a:cubicBezTo>
                  <a:pt x="2032" y="205655"/>
                  <a:pt x="1588" y="205136"/>
                  <a:pt x="1145" y="204690"/>
                </a:cubicBezTo>
                <a:cubicBezTo>
                  <a:pt x="7690" y="168318"/>
                  <a:pt x="39124" y="141854"/>
                  <a:pt x="75958" y="141706"/>
                </a:cubicBezTo>
                <a:lnTo>
                  <a:pt x="775504" y="141706"/>
                </a:lnTo>
                <a:cubicBezTo>
                  <a:pt x="812634" y="141854"/>
                  <a:pt x="844253" y="168763"/>
                  <a:pt x="850466" y="205506"/>
                </a:cubicBezTo>
                <a:close/>
                <a:moveTo>
                  <a:pt x="296046" y="120253"/>
                </a:moveTo>
                <a:lnTo>
                  <a:pt x="296046" y="60126"/>
                </a:lnTo>
                <a:cubicBezTo>
                  <a:pt x="296157" y="44723"/>
                  <a:pt x="308545" y="32290"/>
                  <a:pt x="323893" y="32179"/>
                </a:cubicBezTo>
                <a:lnTo>
                  <a:pt x="527628" y="32179"/>
                </a:lnTo>
                <a:cubicBezTo>
                  <a:pt x="542939" y="32290"/>
                  <a:pt x="555328" y="44723"/>
                  <a:pt x="555439" y="60126"/>
                </a:cubicBezTo>
                <a:lnTo>
                  <a:pt x="555439" y="120253"/>
                </a:lnTo>
                <a:lnTo>
                  <a:pt x="587538" y="120253"/>
                </a:lnTo>
                <a:lnTo>
                  <a:pt x="587538" y="60126"/>
                </a:lnTo>
                <a:cubicBezTo>
                  <a:pt x="587427" y="26945"/>
                  <a:pt x="560690" y="111"/>
                  <a:pt x="527628" y="0"/>
                </a:cubicBezTo>
                <a:lnTo>
                  <a:pt x="323864" y="0"/>
                </a:lnTo>
                <a:cubicBezTo>
                  <a:pt x="290803" y="111"/>
                  <a:pt x="264065" y="26945"/>
                  <a:pt x="263954" y="60126"/>
                </a:cubicBezTo>
                <a:lnTo>
                  <a:pt x="263954" y="120253"/>
                </a:lnTo>
                <a:close/>
              </a:path>
            </a:pathLst>
          </a:custGeom>
          <a:solidFill>
            <a:srgbClr val="283F68"/>
          </a:solidFill>
          <a:ln w="9438" cap="flat">
            <a:noFill/>
            <a:prstDash val="solid"/>
            <a:miter/>
          </a:ln>
        </p:spPr>
        <p:txBody>
          <a:bodyPr/>
          <a:lstStyle/>
          <a:p>
            <a:endParaRPr lang="fr-FR"/>
          </a:p>
        </p:txBody>
      </p:sp>
    </p:spTree>
    <p:extLst>
      <p:ext uri="{BB962C8B-B14F-4D97-AF65-F5344CB8AC3E}">
        <p14:creationId xmlns:p14="http://schemas.microsoft.com/office/powerpoint/2010/main" val="13816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ppt_x</p:attrName>
                                        </p:attrNameLst>
                                      </p:cBhvr>
                                      <p:tavLst>
                                        <p:tav tm="0">
                                          <p:val>
                                            <p:strVal val="#ppt_x-#ppt_w*1.125000"/>
                                          </p:val>
                                        </p:tav>
                                        <p:tav tm="100000">
                                          <p:val>
                                            <p:strVal val="#ppt_x"/>
                                          </p:val>
                                        </p:tav>
                                      </p:tavLst>
                                    </p:anim>
                                    <p:animEffect transition="in" filter="wipe(right)">
                                      <p:cBhvr>
                                        <p:cTn id="8" dur="500"/>
                                        <p:tgtEl>
                                          <p:spTgt spid="51"/>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p:tgtEl>
                                          <p:spTgt spid="55"/>
                                        </p:tgtEl>
                                        <p:attrNameLst>
                                          <p:attrName>ppt_x</p:attrName>
                                        </p:attrNameLst>
                                      </p:cBhvr>
                                      <p:tavLst>
                                        <p:tav tm="0">
                                          <p:val>
                                            <p:strVal val="#ppt_x-#ppt_w*1.125000"/>
                                          </p:val>
                                        </p:tav>
                                        <p:tav tm="100000">
                                          <p:val>
                                            <p:strVal val="#ppt_x"/>
                                          </p:val>
                                        </p:tav>
                                      </p:tavLst>
                                    </p:anim>
                                    <p:animEffect transition="in" filter="wipe(right)">
                                      <p:cBhvr>
                                        <p:cTn id="12" dur="500"/>
                                        <p:tgtEl>
                                          <p:spTgt spid="55"/>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p:tgtEl>
                                          <p:spTgt spid="59"/>
                                        </p:tgtEl>
                                        <p:attrNameLst>
                                          <p:attrName>ppt_x</p:attrName>
                                        </p:attrNameLst>
                                      </p:cBhvr>
                                      <p:tavLst>
                                        <p:tav tm="0">
                                          <p:val>
                                            <p:strVal val="#ppt_x-#ppt_w*1.125000"/>
                                          </p:val>
                                        </p:tav>
                                        <p:tav tm="100000">
                                          <p:val>
                                            <p:strVal val="#ppt_x"/>
                                          </p:val>
                                        </p:tav>
                                      </p:tavLst>
                                    </p:anim>
                                    <p:animEffect transition="in" filter="wipe(right)">
                                      <p:cBhvr>
                                        <p:cTn id="16" dur="500"/>
                                        <p:tgtEl>
                                          <p:spTgt spid="59"/>
                                        </p:tgtEl>
                                      </p:cBhvr>
                                    </p:animEffect>
                                  </p:childTnLst>
                                </p:cTn>
                              </p:par>
                              <p:par>
                                <p:cTn id="17" presetID="12" presetClass="entr" presetSubtype="8"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p:tgtEl>
                                          <p:spTgt spid="63"/>
                                        </p:tgtEl>
                                        <p:attrNameLst>
                                          <p:attrName>ppt_x</p:attrName>
                                        </p:attrNameLst>
                                      </p:cBhvr>
                                      <p:tavLst>
                                        <p:tav tm="0">
                                          <p:val>
                                            <p:strVal val="#ppt_x-#ppt_w*1.125000"/>
                                          </p:val>
                                        </p:tav>
                                        <p:tav tm="100000">
                                          <p:val>
                                            <p:strVal val="#ppt_x"/>
                                          </p:val>
                                        </p:tav>
                                      </p:tavLst>
                                    </p:anim>
                                    <p:animEffect transition="in" filter="wipe(right)">
                                      <p:cBhvr>
                                        <p:cTn id="20" dur="500"/>
                                        <p:tgtEl>
                                          <p:spTgt spid="63"/>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p:tgtEl>
                                          <p:spTgt spid="87"/>
                                        </p:tgtEl>
                                        <p:attrNameLst>
                                          <p:attrName>ppt_x</p:attrName>
                                        </p:attrNameLst>
                                      </p:cBhvr>
                                      <p:tavLst>
                                        <p:tav tm="0">
                                          <p:val>
                                            <p:strVal val="#ppt_x-#ppt_w*1.125000"/>
                                          </p:val>
                                        </p:tav>
                                        <p:tav tm="100000">
                                          <p:val>
                                            <p:strVal val="#ppt_x"/>
                                          </p:val>
                                        </p:tav>
                                      </p:tavLst>
                                    </p:anim>
                                    <p:animEffect transition="in" filter="wipe(right)">
                                      <p:cBhvr>
                                        <p:cTn id="24" dur="500"/>
                                        <p:tgtEl>
                                          <p:spTgt spid="87"/>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500"/>
                                        <p:tgtEl>
                                          <p:spTgt spid="88"/>
                                        </p:tgtEl>
                                        <p:attrNameLst>
                                          <p:attrName>ppt_x</p:attrName>
                                        </p:attrNameLst>
                                      </p:cBhvr>
                                      <p:tavLst>
                                        <p:tav tm="0">
                                          <p:val>
                                            <p:strVal val="#ppt_x-#ppt_w*1.125000"/>
                                          </p:val>
                                        </p:tav>
                                        <p:tav tm="100000">
                                          <p:val>
                                            <p:strVal val="#ppt_x"/>
                                          </p:val>
                                        </p:tav>
                                      </p:tavLst>
                                    </p:anim>
                                    <p:animEffect transition="in" filter="wipe(right)">
                                      <p:cBhvr>
                                        <p:cTn id="28" dur="500"/>
                                        <p:tgtEl>
                                          <p:spTgt spid="88"/>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anim calcmode="lin" valueType="num">
                                      <p:cBhvr additive="base">
                                        <p:cTn id="31" dur="500"/>
                                        <p:tgtEl>
                                          <p:spTgt spid="89"/>
                                        </p:tgtEl>
                                        <p:attrNameLst>
                                          <p:attrName>ppt_x</p:attrName>
                                        </p:attrNameLst>
                                      </p:cBhvr>
                                      <p:tavLst>
                                        <p:tav tm="0">
                                          <p:val>
                                            <p:strVal val="#ppt_x-#ppt_w*1.125000"/>
                                          </p:val>
                                        </p:tav>
                                        <p:tav tm="100000">
                                          <p:val>
                                            <p:strVal val="#ppt_x"/>
                                          </p:val>
                                        </p:tav>
                                      </p:tavLst>
                                    </p:anim>
                                    <p:animEffect transition="in" filter="wipe(right)">
                                      <p:cBhvr>
                                        <p:cTn id="32" dur="500"/>
                                        <p:tgtEl>
                                          <p:spTgt spid="89"/>
                                        </p:tgtEl>
                                      </p:cBhvr>
                                    </p:animEffect>
                                  </p:childTnLst>
                                </p:cTn>
                              </p:par>
                              <p:par>
                                <p:cTn id="33" presetID="12" presetClass="entr" presetSubtype="8"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p:tgtEl>
                                          <p:spTgt spid="90"/>
                                        </p:tgtEl>
                                        <p:attrNameLst>
                                          <p:attrName>ppt_x</p:attrName>
                                        </p:attrNameLst>
                                      </p:cBhvr>
                                      <p:tavLst>
                                        <p:tav tm="0">
                                          <p:val>
                                            <p:strVal val="#ppt_x-#ppt_w*1.125000"/>
                                          </p:val>
                                        </p:tav>
                                        <p:tav tm="100000">
                                          <p:val>
                                            <p:strVal val="#ppt_x"/>
                                          </p:val>
                                        </p:tav>
                                      </p:tavLst>
                                    </p:anim>
                                    <p:animEffect transition="in" filter="wipe(right)">
                                      <p:cBhvr>
                                        <p:cTn id="36" dur="500"/>
                                        <p:tgtEl>
                                          <p:spTgt spid="9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additive="base">
                                        <p:cTn id="39" dur="500"/>
                                        <p:tgtEl>
                                          <p:spTgt spid="96"/>
                                        </p:tgtEl>
                                        <p:attrNameLst>
                                          <p:attrName>ppt_x</p:attrName>
                                        </p:attrNameLst>
                                      </p:cBhvr>
                                      <p:tavLst>
                                        <p:tav tm="0">
                                          <p:val>
                                            <p:strVal val="#ppt_x-#ppt_w*1.125000"/>
                                          </p:val>
                                        </p:tav>
                                        <p:tav tm="100000">
                                          <p:val>
                                            <p:strVal val="#ppt_x"/>
                                          </p:val>
                                        </p:tav>
                                      </p:tavLst>
                                    </p:anim>
                                    <p:animEffect transition="in" filter="wipe(right)">
                                      <p:cBhvr>
                                        <p:cTn id="40" dur="500"/>
                                        <p:tgtEl>
                                          <p:spTgt spid="96"/>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p:tgtEl>
                                          <p:spTgt spid="97"/>
                                        </p:tgtEl>
                                        <p:attrNameLst>
                                          <p:attrName>ppt_x</p:attrName>
                                        </p:attrNameLst>
                                      </p:cBhvr>
                                      <p:tavLst>
                                        <p:tav tm="0">
                                          <p:val>
                                            <p:strVal val="#ppt_x-#ppt_w*1.125000"/>
                                          </p:val>
                                        </p:tav>
                                        <p:tav tm="100000">
                                          <p:val>
                                            <p:strVal val="#ppt_x"/>
                                          </p:val>
                                        </p:tav>
                                      </p:tavLst>
                                    </p:anim>
                                    <p:animEffect transition="in" filter="wipe(right)">
                                      <p:cBhvr>
                                        <p:cTn id="44" dur="500"/>
                                        <p:tgtEl>
                                          <p:spTgt spid="97"/>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 calcmode="lin" valueType="num">
                                      <p:cBhvr additive="base">
                                        <p:cTn id="47" dur="500"/>
                                        <p:tgtEl>
                                          <p:spTgt spid="98"/>
                                        </p:tgtEl>
                                        <p:attrNameLst>
                                          <p:attrName>ppt_x</p:attrName>
                                        </p:attrNameLst>
                                      </p:cBhvr>
                                      <p:tavLst>
                                        <p:tav tm="0">
                                          <p:val>
                                            <p:strVal val="#ppt_x-#ppt_w*1.125000"/>
                                          </p:val>
                                        </p:tav>
                                        <p:tav tm="100000">
                                          <p:val>
                                            <p:strVal val="#ppt_x"/>
                                          </p:val>
                                        </p:tav>
                                      </p:tavLst>
                                    </p:anim>
                                    <p:animEffect transition="in" filter="wipe(right)">
                                      <p:cBhvr>
                                        <p:cTn id="48" dur="500"/>
                                        <p:tgtEl>
                                          <p:spTgt spid="98"/>
                                        </p:tgtEl>
                                      </p:cBhvr>
                                    </p:animEffect>
                                  </p:childTnLst>
                                </p:cTn>
                              </p:par>
                              <p:par>
                                <p:cTn id="49" presetID="12" presetClass="entr" presetSubtype="8"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p:tgtEl>
                                          <p:spTgt spid="99"/>
                                        </p:tgtEl>
                                        <p:attrNameLst>
                                          <p:attrName>ppt_x</p:attrName>
                                        </p:attrNameLst>
                                      </p:cBhvr>
                                      <p:tavLst>
                                        <p:tav tm="0">
                                          <p:val>
                                            <p:strVal val="#ppt_x-#ppt_w*1.125000"/>
                                          </p:val>
                                        </p:tav>
                                        <p:tav tm="100000">
                                          <p:val>
                                            <p:strVal val="#ppt_x"/>
                                          </p:val>
                                        </p:tav>
                                      </p:tavLst>
                                    </p:anim>
                                    <p:animEffect transition="in" filter="wipe(right)">
                                      <p:cBhvr>
                                        <p:cTn id="52" dur="500"/>
                                        <p:tgtEl>
                                          <p:spTgt spid="99"/>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anim calcmode="lin" valueType="num">
                                      <p:cBhvr additive="base">
                                        <p:cTn id="55" dur="500"/>
                                        <p:tgtEl>
                                          <p:spTgt spid="105"/>
                                        </p:tgtEl>
                                        <p:attrNameLst>
                                          <p:attrName>ppt_x</p:attrName>
                                        </p:attrNameLst>
                                      </p:cBhvr>
                                      <p:tavLst>
                                        <p:tav tm="0">
                                          <p:val>
                                            <p:strVal val="#ppt_x-#ppt_w*1.125000"/>
                                          </p:val>
                                        </p:tav>
                                        <p:tav tm="100000">
                                          <p:val>
                                            <p:strVal val="#ppt_x"/>
                                          </p:val>
                                        </p:tav>
                                      </p:tavLst>
                                    </p:anim>
                                    <p:animEffect transition="in" filter="wipe(right)">
                                      <p:cBhvr>
                                        <p:cTn id="56" dur="500"/>
                                        <p:tgtEl>
                                          <p:spTgt spid="105"/>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106"/>
                                        </p:tgtEl>
                                        <p:attrNameLst>
                                          <p:attrName>style.visibility</p:attrName>
                                        </p:attrNameLst>
                                      </p:cBhvr>
                                      <p:to>
                                        <p:strVal val="visible"/>
                                      </p:to>
                                    </p:set>
                                    <p:anim calcmode="lin" valueType="num">
                                      <p:cBhvr additive="base">
                                        <p:cTn id="59" dur="500"/>
                                        <p:tgtEl>
                                          <p:spTgt spid="106"/>
                                        </p:tgtEl>
                                        <p:attrNameLst>
                                          <p:attrName>ppt_x</p:attrName>
                                        </p:attrNameLst>
                                      </p:cBhvr>
                                      <p:tavLst>
                                        <p:tav tm="0">
                                          <p:val>
                                            <p:strVal val="#ppt_x-#ppt_w*1.125000"/>
                                          </p:val>
                                        </p:tav>
                                        <p:tav tm="100000">
                                          <p:val>
                                            <p:strVal val="#ppt_x"/>
                                          </p:val>
                                        </p:tav>
                                      </p:tavLst>
                                    </p:anim>
                                    <p:animEffect transition="in" filter="wipe(right)">
                                      <p:cBhvr>
                                        <p:cTn id="60" dur="500"/>
                                        <p:tgtEl>
                                          <p:spTgt spid="106"/>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anim calcmode="lin" valueType="num">
                                      <p:cBhvr additive="base">
                                        <p:cTn id="63" dur="500"/>
                                        <p:tgtEl>
                                          <p:spTgt spid="107"/>
                                        </p:tgtEl>
                                        <p:attrNameLst>
                                          <p:attrName>ppt_x</p:attrName>
                                        </p:attrNameLst>
                                      </p:cBhvr>
                                      <p:tavLst>
                                        <p:tav tm="0">
                                          <p:val>
                                            <p:strVal val="#ppt_x-#ppt_w*1.125000"/>
                                          </p:val>
                                        </p:tav>
                                        <p:tav tm="100000">
                                          <p:val>
                                            <p:strVal val="#ppt_x"/>
                                          </p:val>
                                        </p:tav>
                                      </p:tavLst>
                                    </p:anim>
                                    <p:animEffect transition="in" filter="wipe(right)">
                                      <p:cBhvr>
                                        <p:cTn id="64" dur="500"/>
                                        <p:tgtEl>
                                          <p:spTgt spid="107"/>
                                        </p:tgtEl>
                                      </p:cBhvr>
                                    </p:animEffect>
                                  </p:childTnLst>
                                </p:cTn>
                              </p:par>
                              <p:par>
                                <p:cTn id="65" presetID="12" presetClass="entr" presetSubtype="8" fill="hold" nodeType="withEffect">
                                  <p:stCondLst>
                                    <p:cond delay="0"/>
                                  </p:stCondLst>
                                  <p:childTnLst>
                                    <p:set>
                                      <p:cBhvr>
                                        <p:cTn id="66" dur="1" fill="hold">
                                          <p:stCondLst>
                                            <p:cond delay="0"/>
                                          </p:stCondLst>
                                        </p:cTn>
                                        <p:tgtEl>
                                          <p:spTgt spid="108"/>
                                        </p:tgtEl>
                                        <p:attrNameLst>
                                          <p:attrName>style.visibility</p:attrName>
                                        </p:attrNameLst>
                                      </p:cBhvr>
                                      <p:to>
                                        <p:strVal val="visible"/>
                                      </p:to>
                                    </p:set>
                                    <p:anim calcmode="lin" valueType="num">
                                      <p:cBhvr additive="base">
                                        <p:cTn id="67" dur="500"/>
                                        <p:tgtEl>
                                          <p:spTgt spid="108"/>
                                        </p:tgtEl>
                                        <p:attrNameLst>
                                          <p:attrName>ppt_x</p:attrName>
                                        </p:attrNameLst>
                                      </p:cBhvr>
                                      <p:tavLst>
                                        <p:tav tm="0">
                                          <p:val>
                                            <p:strVal val="#ppt_x-#ppt_w*1.125000"/>
                                          </p:val>
                                        </p:tav>
                                        <p:tav tm="100000">
                                          <p:val>
                                            <p:strVal val="#ppt_x"/>
                                          </p:val>
                                        </p:tav>
                                      </p:tavLst>
                                    </p:anim>
                                    <p:animEffect transition="in" filter="wipe(right)">
                                      <p:cBhvr>
                                        <p:cTn id="6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animBg="1"/>
      <p:bldP spid="59" grpId="0" animBg="1"/>
      <p:bldP spid="87" grpId="0" animBg="1"/>
      <p:bldP spid="88" grpId="0" animBg="1"/>
      <p:bldP spid="89" grpId="0" animBg="1"/>
      <p:bldP spid="96" grpId="0" animBg="1"/>
      <p:bldP spid="97" grpId="0" animBg="1"/>
      <p:bldP spid="98" grpId="0" animBg="1"/>
      <p:bldP spid="105" grpId="0" animBg="1"/>
      <p:bldP spid="106" grpId="0" animBg="1"/>
      <p:bldP spid="1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E6376-3F40-F992-99F0-4A817A68DD17}"/>
            </a:ext>
          </a:extLst>
        </p:cNvPr>
        <p:cNvGrpSpPr/>
        <p:nvPr/>
      </p:nvGrpSpPr>
      <p:grpSpPr>
        <a:xfrm>
          <a:off x="0" y="0"/>
          <a:ext cx="0" cy="0"/>
          <a:chOff x="0" y="0"/>
          <a:chExt cx="0" cy="0"/>
        </a:xfrm>
      </p:grpSpPr>
      <p:grpSp>
        <p:nvGrpSpPr>
          <p:cNvPr id="114" name="Groupe 113">
            <a:extLst>
              <a:ext uri="{FF2B5EF4-FFF2-40B4-BE49-F238E27FC236}">
                <a16:creationId xmlns:a16="http://schemas.microsoft.com/office/drawing/2014/main" id="{AF0398C9-D79C-B7F9-CA69-0A32149741A8}"/>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115" name="Forme libre : forme 5">
              <a:extLst>
                <a:ext uri="{FF2B5EF4-FFF2-40B4-BE49-F238E27FC236}">
                  <a16:creationId xmlns:a16="http://schemas.microsoft.com/office/drawing/2014/main" id="{27B2C981-EFD6-4725-17E2-DD20B5A7AF4D}"/>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16" name="Forme libre : forme 6">
              <a:extLst>
                <a:ext uri="{FF2B5EF4-FFF2-40B4-BE49-F238E27FC236}">
                  <a16:creationId xmlns:a16="http://schemas.microsoft.com/office/drawing/2014/main" id="{2C593A56-3608-1D8C-8248-FF148BFA7B7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17" name="Forme libre : forme 7">
              <a:extLst>
                <a:ext uri="{FF2B5EF4-FFF2-40B4-BE49-F238E27FC236}">
                  <a16:creationId xmlns:a16="http://schemas.microsoft.com/office/drawing/2014/main" id="{1B348763-25B3-63D3-5140-69532E8242A1}"/>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318A7E4E-EA77-7975-75ED-20814B62AE6F}"/>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C833AB74-A155-327F-026B-33E6985CD02F}"/>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341E44B0-32AB-55E2-31B4-AEB80E98D210}"/>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3CB2E8FB-21D0-58C8-3DE7-4E4D4DCEFDE8}"/>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077E004-715A-F14C-AB62-F0DC64FE1C53}"/>
              </a:ext>
            </a:extLst>
          </p:cNvPr>
          <p:cNvSpPr/>
          <p:nvPr/>
        </p:nvSpPr>
        <p:spPr>
          <a:xfrm>
            <a:off x="918609" y="685997"/>
            <a:ext cx="955060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FLUX</a:t>
            </a:r>
          </a:p>
        </p:txBody>
      </p:sp>
      <p:grpSp>
        <p:nvGrpSpPr>
          <p:cNvPr id="15" name="Groupe 14">
            <a:extLst>
              <a:ext uri="{FF2B5EF4-FFF2-40B4-BE49-F238E27FC236}">
                <a16:creationId xmlns:a16="http://schemas.microsoft.com/office/drawing/2014/main" id="{FDB483CB-8377-2202-3E6C-5ACE2A4C0215}"/>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C1564EC4-8CBB-051A-8EB8-54039A3D457D}"/>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94350DDF-FBC0-4C0D-A01D-D23913003DBE}"/>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1BE9EB4F-4196-95FD-1A1F-4626EAE6C77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8FE8153D-4C17-81E9-FB95-BF3A5EDD35C5}"/>
              </a:ext>
            </a:extLst>
          </p:cNvPr>
          <p:cNvSpPr txBox="1"/>
          <p:nvPr/>
        </p:nvSpPr>
        <p:spPr>
          <a:xfrm>
            <a:off x="918609" y="1602907"/>
            <a:ext cx="5053844" cy="369332"/>
          </a:xfrm>
          <a:prstGeom prst="rect">
            <a:avLst/>
          </a:prstGeom>
          <a:noFill/>
        </p:spPr>
        <p:txBody>
          <a:bodyPr wrap="square">
            <a:spAutoFit/>
          </a:bodyPr>
          <a:lstStyle/>
          <a:p>
            <a:r>
              <a:rPr lang="fr-FR" dirty="0">
                <a:latin typeface="Montserrat Medium" pitchFamily="2" charset="77"/>
              </a:rPr>
              <a:t>EXPLOITATION</a:t>
            </a:r>
          </a:p>
        </p:txBody>
      </p:sp>
      <p:pic>
        <p:nvPicPr>
          <p:cNvPr id="3" name="Image 2" descr="Une image contenant carte, texte, capture d’écran, Plan&#10;&#10;Le contenu généré par l’IA peut être incorrect.">
            <a:extLst>
              <a:ext uri="{FF2B5EF4-FFF2-40B4-BE49-F238E27FC236}">
                <a16:creationId xmlns:a16="http://schemas.microsoft.com/office/drawing/2014/main" id="{3FFFEF75-C8DA-D7D4-AA41-66957489576A}"/>
              </a:ext>
            </a:extLst>
          </p:cNvPr>
          <p:cNvPicPr>
            <a:picLocks noChangeAspect="1"/>
          </p:cNvPicPr>
          <p:nvPr/>
        </p:nvPicPr>
        <p:blipFill>
          <a:blip r:embed="rId2"/>
          <a:stretch>
            <a:fillRect/>
          </a:stretch>
        </p:blipFill>
        <p:spPr>
          <a:xfrm>
            <a:off x="6627919" y="2051026"/>
            <a:ext cx="4762574" cy="4232400"/>
          </a:xfrm>
          <a:prstGeom prst="roundRect">
            <a:avLst>
              <a:gd name="adj" fmla="val 3965"/>
            </a:avLst>
          </a:prstGeom>
          <a:ln>
            <a:solidFill>
              <a:srgbClr val="283F68"/>
            </a:solidFill>
          </a:ln>
        </p:spPr>
      </p:pic>
      <p:sp>
        <p:nvSpPr>
          <p:cNvPr id="7" name="Rectangle : coins arrondis 6">
            <a:extLst>
              <a:ext uri="{FF2B5EF4-FFF2-40B4-BE49-F238E27FC236}">
                <a16:creationId xmlns:a16="http://schemas.microsoft.com/office/drawing/2014/main" id="{BF672746-ABDC-8933-DC17-99B11C6C696F}"/>
              </a:ext>
            </a:extLst>
          </p:cNvPr>
          <p:cNvSpPr>
            <a:spLocks noChangeAspect="1"/>
          </p:cNvSpPr>
          <p:nvPr/>
        </p:nvSpPr>
        <p:spPr>
          <a:xfrm>
            <a:off x="1018621" y="2065542"/>
            <a:ext cx="5382179" cy="830998"/>
          </a:xfrm>
          <a:prstGeom prst="roundRect">
            <a:avLst>
              <a:gd name="adj" fmla="val 5131"/>
            </a:avLst>
          </a:prstGeom>
          <a:solidFill>
            <a:schemeClr val="bg1">
              <a:lumMod val="95000"/>
              <a:alpha val="50000"/>
            </a:scheme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75000"/>
                    <a:lumOff val="25000"/>
                  </a:schemeClr>
                </a:solidFill>
                <a:latin typeface="Montserrat Light" pitchFamily="2" charset="77"/>
                <a:cs typeface="Arial" panose="020B0604020202020204" pitchFamily="34" charset="0"/>
              </a:rPr>
              <a:t>Le trafic généré par le projet suivra une répartition similaire à celle de l'activité précédente (Panzani)</a:t>
            </a:r>
          </a:p>
        </p:txBody>
      </p:sp>
      <p:sp>
        <p:nvSpPr>
          <p:cNvPr id="14" name="ZoneTexte 13">
            <a:extLst>
              <a:ext uri="{FF2B5EF4-FFF2-40B4-BE49-F238E27FC236}">
                <a16:creationId xmlns:a16="http://schemas.microsoft.com/office/drawing/2014/main" id="{A93FA9CE-9A2E-3303-7DDD-C649E08DB710}"/>
              </a:ext>
            </a:extLst>
          </p:cNvPr>
          <p:cNvSpPr txBox="1"/>
          <p:nvPr/>
        </p:nvSpPr>
        <p:spPr>
          <a:xfrm>
            <a:off x="1018621" y="3193400"/>
            <a:ext cx="5639354" cy="1077218"/>
          </a:xfrm>
          <a:prstGeom prst="rect">
            <a:avLst/>
          </a:prstGeom>
          <a:noFill/>
        </p:spPr>
        <p:txBody>
          <a:bodyPr wrap="square">
            <a:spAutoFit/>
          </a:bodyPr>
          <a:lstStyle/>
          <a:p>
            <a:pPr marL="340"/>
            <a:r>
              <a:rPr lang="fr-FR" sz="1600" dirty="0">
                <a:latin typeface="Montserrat Medium" pitchFamily="2" charset="77"/>
                <a:cs typeface="Arial" panose="020B0604020202020204" pitchFamily="34" charset="0"/>
              </a:rPr>
              <a:t>Les augmentations de trafic induites par le projet resteront modérées, notamment sur la RD14, et n’entachent pas le bon fonctionnement des axes routiers</a:t>
            </a:r>
            <a:r>
              <a:rPr lang="fr-FR" sz="1600" dirty="0">
                <a:latin typeface="Montserrat Medium" pitchFamily="2" charset="77"/>
                <a:ea typeface="Times" panose="02020603050405020304" pitchFamily="18" charset="0"/>
              </a:rPr>
              <a:t>.</a:t>
            </a:r>
          </a:p>
        </p:txBody>
      </p:sp>
    </p:spTree>
    <p:extLst>
      <p:ext uri="{BB962C8B-B14F-4D97-AF65-F5344CB8AC3E}">
        <p14:creationId xmlns:p14="http://schemas.microsoft.com/office/powerpoint/2010/main" val="2525711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E86B0-D876-9E3A-8A45-1B40E24E54FB}"/>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0284FA86-44CA-40C5-0DCE-A6F96E760BE6}"/>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7" name="Forme libre : forme 5">
              <a:extLst>
                <a:ext uri="{FF2B5EF4-FFF2-40B4-BE49-F238E27FC236}">
                  <a16:creationId xmlns:a16="http://schemas.microsoft.com/office/drawing/2014/main" id="{F54F85E2-13D3-05C7-6A68-6AF9AA24AFE7}"/>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9" name="Forme libre : forme 6">
              <a:extLst>
                <a:ext uri="{FF2B5EF4-FFF2-40B4-BE49-F238E27FC236}">
                  <a16:creationId xmlns:a16="http://schemas.microsoft.com/office/drawing/2014/main" id="{EB02F9FF-E436-093B-396B-8CC682F6EAD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9" name="Forme libre : forme 7">
              <a:extLst>
                <a:ext uri="{FF2B5EF4-FFF2-40B4-BE49-F238E27FC236}">
                  <a16:creationId xmlns:a16="http://schemas.microsoft.com/office/drawing/2014/main" id="{45E9FDB6-2032-2748-E7BB-4DE4C1C47751}"/>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8804C677-74F3-007E-2C05-4ADB6DF5943D}"/>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70D34642-B2EF-2E5B-0AB2-1F292C64A05F}"/>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68B2B121-AFFF-918C-668C-814132D7AE7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70BEED19-2E7B-67C3-3178-003FEDA2AB42}"/>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8955F89-A461-47E8-DD15-A51A4D4ED7A4}"/>
              </a:ext>
            </a:extLst>
          </p:cNvPr>
          <p:cNvSpPr/>
          <p:nvPr/>
        </p:nvSpPr>
        <p:spPr>
          <a:xfrm>
            <a:off x="918609" y="685997"/>
            <a:ext cx="961005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EMISSIONS ACOUSTIQUES </a:t>
            </a:r>
          </a:p>
        </p:txBody>
      </p:sp>
      <p:grpSp>
        <p:nvGrpSpPr>
          <p:cNvPr id="15" name="Groupe 14">
            <a:extLst>
              <a:ext uri="{FF2B5EF4-FFF2-40B4-BE49-F238E27FC236}">
                <a16:creationId xmlns:a16="http://schemas.microsoft.com/office/drawing/2014/main" id="{8B1037B8-5456-B487-3C3B-2783452D450D}"/>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FD5157AA-2B5C-2E00-8847-B82A568B72FA}"/>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C5A53FB7-81E3-5F53-2D4D-D354E907B99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E1F8CC13-B8D7-2B58-BA1C-32F2EAF75D2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52BEB7D8-D5D8-E9F1-B262-26C620A22E91}"/>
              </a:ext>
            </a:extLst>
          </p:cNvPr>
          <p:cNvSpPr txBox="1"/>
          <p:nvPr/>
        </p:nvSpPr>
        <p:spPr>
          <a:xfrm>
            <a:off x="918609" y="2405952"/>
            <a:ext cx="4265541" cy="400110"/>
          </a:xfrm>
          <a:prstGeom prst="rect">
            <a:avLst/>
          </a:prstGeom>
          <a:noFill/>
        </p:spPr>
        <p:txBody>
          <a:bodyPr wrap="square">
            <a:spAutoFit/>
          </a:bodyPr>
          <a:lstStyle/>
          <a:p>
            <a:r>
              <a:rPr lang="fr-FR" sz="2000" dirty="0">
                <a:latin typeface="Montserrat Medium" pitchFamily="2" charset="77"/>
              </a:rPr>
              <a:t>EXPLOITATION</a:t>
            </a:r>
          </a:p>
        </p:txBody>
      </p:sp>
      <p:sp>
        <p:nvSpPr>
          <p:cNvPr id="20" name="ZoneTexte 19">
            <a:extLst>
              <a:ext uri="{FF2B5EF4-FFF2-40B4-BE49-F238E27FC236}">
                <a16:creationId xmlns:a16="http://schemas.microsoft.com/office/drawing/2014/main" id="{0301AF8A-3E39-8161-0A2D-8EA3ED596EB5}"/>
              </a:ext>
            </a:extLst>
          </p:cNvPr>
          <p:cNvSpPr txBox="1"/>
          <p:nvPr/>
        </p:nvSpPr>
        <p:spPr>
          <a:xfrm>
            <a:off x="918610" y="2892999"/>
            <a:ext cx="3903062" cy="584775"/>
          </a:xfrm>
          <a:prstGeom prst="rect">
            <a:avLst/>
          </a:prstGeom>
          <a:noFill/>
        </p:spPr>
        <p:txBody>
          <a:bodyPr wrap="square">
            <a:spAutoFit/>
          </a:bodyPr>
          <a:lstStyle/>
          <a:p>
            <a:r>
              <a:rPr lang="fr-FR" sz="1600" dirty="0">
                <a:latin typeface="Montserrat Light" pitchFamily="2" charset="77"/>
              </a:rPr>
              <a:t>L’étude acoustique complémentaire du projet préconise : </a:t>
            </a:r>
          </a:p>
        </p:txBody>
      </p:sp>
      <p:sp>
        <p:nvSpPr>
          <p:cNvPr id="21" name="Rectangle : coins arrondis 20">
            <a:extLst>
              <a:ext uri="{FF2B5EF4-FFF2-40B4-BE49-F238E27FC236}">
                <a16:creationId xmlns:a16="http://schemas.microsoft.com/office/drawing/2014/main" id="{D517EEA8-6507-D918-436B-74238BF54535}"/>
              </a:ext>
            </a:extLst>
          </p:cNvPr>
          <p:cNvSpPr/>
          <p:nvPr/>
        </p:nvSpPr>
        <p:spPr>
          <a:xfrm>
            <a:off x="918607" y="3568700"/>
            <a:ext cx="4265543" cy="1339815"/>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fr-FR" sz="1600" dirty="0">
                <a:solidFill>
                  <a:schemeClr val="tx1"/>
                </a:solidFill>
                <a:latin typeface="Montserrat Light" pitchFamily="2" charset="77"/>
              </a:rPr>
              <a:t>Fermeture de la voie d’accès A aux PL entre 22h et 7h, pour un report uniquement sur la voie B ;</a:t>
            </a:r>
          </a:p>
        </p:txBody>
      </p:sp>
      <p:sp>
        <p:nvSpPr>
          <p:cNvPr id="22" name="Rectangle : coins arrondis 21">
            <a:extLst>
              <a:ext uri="{FF2B5EF4-FFF2-40B4-BE49-F238E27FC236}">
                <a16:creationId xmlns:a16="http://schemas.microsoft.com/office/drawing/2014/main" id="{CF4E14BD-31FC-82CE-3568-AD16E72F0611}"/>
              </a:ext>
            </a:extLst>
          </p:cNvPr>
          <p:cNvSpPr/>
          <p:nvPr/>
        </p:nvSpPr>
        <p:spPr>
          <a:xfrm>
            <a:off x="918607" y="4979690"/>
            <a:ext cx="4265543" cy="1339815"/>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fr-FR" sz="1600" dirty="0">
                <a:solidFill>
                  <a:schemeClr val="tx1"/>
                </a:solidFill>
                <a:latin typeface="Montserrat Light" pitchFamily="2" charset="77"/>
              </a:rPr>
              <a:t>Limitation entre 22h et 7h du trafic PL voie B à un débit horaire moyen de 0,7 véhicule/h </a:t>
            </a:r>
          </a:p>
        </p:txBody>
      </p:sp>
      <p:pic>
        <p:nvPicPr>
          <p:cNvPr id="23" name="Image 22" descr="Une image contenant capture d’écran, texte, carte&#10;&#10;Le contenu généré par l’IA peut être incorrect.">
            <a:extLst>
              <a:ext uri="{FF2B5EF4-FFF2-40B4-BE49-F238E27FC236}">
                <a16:creationId xmlns:a16="http://schemas.microsoft.com/office/drawing/2014/main" id="{2DA706E2-8BF7-9E32-F4FE-4132E14201B5}"/>
              </a:ext>
            </a:extLst>
          </p:cNvPr>
          <p:cNvPicPr>
            <a:picLocks noChangeAspect="1"/>
          </p:cNvPicPr>
          <p:nvPr/>
        </p:nvPicPr>
        <p:blipFill>
          <a:blip r:embed="rId2"/>
          <a:srcRect l="1782" t="1534" r="2021" b="3407"/>
          <a:stretch>
            <a:fillRect/>
          </a:stretch>
        </p:blipFill>
        <p:spPr>
          <a:xfrm>
            <a:off x="5605700" y="2361265"/>
            <a:ext cx="5802861" cy="3845027"/>
          </a:xfrm>
          <a:prstGeom prst="roundRect">
            <a:avLst>
              <a:gd name="adj" fmla="val 3312"/>
            </a:avLst>
          </a:prstGeom>
          <a:ln w="12700">
            <a:solidFill>
              <a:srgbClr val="283F68"/>
            </a:solidFill>
          </a:ln>
        </p:spPr>
      </p:pic>
    </p:spTree>
    <p:extLst>
      <p:ext uri="{BB962C8B-B14F-4D97-AF65-F5344CB8AC3E}">
        <p14:creationId xmlns:p14="http://schemas.microsoft.com/office/powerpoint/2010/main" val="78964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3F68"/>
        </a:solidFill>
        <a:effectLst/>
      </p:bgPr>
    </p:bg>
    <p:spTree>
      <p:nvGrpSpPr>
        <p:cNvPr id="1" name="">
          <a:extLst>
            <a:ext uri="{FF2B5EF4-FFF2-40B4-BE49-F238E27FC236}">
              <a16:creationId xmlns:a16="http://schemas.microsoft.com/office/drawing/2014/main" id="{E9E4BEBF-8F63-3C39-9558-524C2CE353CF}"/>
            </a:ext>
          </a:extLst>
        </p:cNvPr>
        <p:cNvGrpSpPr/>
        <p:nvPr/>
      </p:nvGrpSpPr>
      <p:grpSpPr>
        <a:xfrm>
          <a:off x="0" y="0"/>
          <a:ext cx="0" cy="0"/>
          <a:chOff x="0" y="0"/>
          <a:chExt cx="0" cy="0"/>
        </a:xfrm>
      </p:grpSpPr>
      <p:grpSp>
        <p:nvGrpSpPr>
          <p:cNvPr id="11" name="Groupe 10">
            <a:extLst>
              <a:ext uri="{FF2B5EF4-FFF2-40B4-BE49-F238E27FC236}">
                <a16:creationId xmlns:a16="http://schemas.microsoft.com/office/drawing/2014/main" id="{178B0B0C-688B-6429-C705-6F82A02B5650}"/>
              </a:ext>
            </a:extLst>
          </p:cNvPr>
          <p:cNvGrpSpPr>
            <a:grpSpLocks noChangeAspect="1"/>
          </p:cNvGrpSpPr>
          <p:nvPr/>
        </p:nvGrpSpPr>
        <p:grpSpPr>
          <a:xfrm>
            <a:off x="6537789" y="-8284799"/>
            <a:ext cx="18557914" cy="16242163"/>
            <a:chOff x="6022519" y="1565709"/>
            <a:chExt cx="3877467" cy="3368529"/>
          </a:xfrm>
          <a:solidFill>
            <a:schemeClr val="bg1">
              <a:alpha val="3000"/>
            </a:schemeClr>
          </a:solidFill>
        </p:grpSpPr>
        <p:sp>
          <p:nvSpPr>
            <p:cNvPr id="12" name="Forme libre : forme 5">
              <a:extLst>
                <a:ext uri="{FF2B5EF4-FFF2-40B4-BE49-F238E27FC236}">
                  <a16:creationId xmlns:a16="http://schemas.microsoft.com/office/drawing/2014/main" id="{4069A48D-A68D-A6D6-27CC-73C5E0735980}"/>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orme libre : forme 6">
              <a:extLst>
                <a:ext uri="{FF2B5EF4-FFF2-40B4-BE49-F238E27FC236}">
                  <a16:creationId xmlns:a16="http://schemas.microsoft.com/office/drawing/2014/main" id="{D6567DC9-A7E4-E093-217A-13FA3BB39A3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Forme libre : forme 7">
              <a:extLst>
                <a:ext uri="{FF2B5EF4-FFF2-40B4-BE49-F238E27FC236}">
                  <a16:creationId xmlns:a16="http://schemas.microsoft.com/office/drawing/2014/main" id="{62A26654-2049-88E0-03F2-643709B9015C}"/>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Rectangle : avec coins arrondis en haut 3">
            <a:extLst>
              <a:ext uri="{FF2B5EF4-FFF2-40B4-BE49-F238E27FC236}">
                <a16:creationId xmlns:a16="http://schemas.microsoft.com/office/drawing/2014/main" id="{66571E9F-DC7E-1946-7F3C-C716E757EB1A}"/>
              </a:ext>
            </a:extLst>
          </p:cNvPr>
          <p:cNvSpPr/>
          <p:nvPr/>
        </p:nvSpPr>
        <p:spPr>
          <a:xfrm>
            <a:off x="11579177" y="6391274"/>
            <a:ext cx="81662" cy="507067"/>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3E77CB0E-22A7-9F36-C0D8-1BD35CFC5DE9}"/>
              </a:ext>
            </a:extLst>
          </p:cNvPr>
          <p:cNvSpPr txBox="1">
            <a:spLocks/>
          </p:cNvSpPr>
          <p:nvPr/>
        </p:nvSpPr>
        <p:spPr>
          <a:xfrm>
            <a:off x="11129964" y="6415578"/>
            <a:ext cx="46699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4874E2FD-0C3A-6E5C-9274-422A42081811}"/>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sp>
        <p:nvSpPr>
          <p:cNvPr id="8" name="Ellipse 7">
            <a:extLst>
              <a:ext uri="{FF2B5EF4-FFF2-40B4-BE49-F238E27FC236}">
                <a16:creationId xmlns:a16="http://schemas.microsoft.com/office/drawing/2014/main" id="{1E2F7F63-3612-DC1B-B426-785CBC815142}"/>
              </a:ext>
            </a:extLst>
          </p:cNvPr>
          <p:cNvSpPr>
            <a:spLocks noChangeAspect="1"/>
          </p:cNvSpPr>
          <p:nvPr/>
        </p:nvSpPr>
        <p:spPr>
          <a:xfrm>
            <a:off x="-392963" y="827513"/>
            <a:ext cx="830997" cy="83099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DFC9F750-5E97-0802-C486-4CDD2E53333A}"/>
              </a:ext>
            </a:extLst>
          </p:cNvPr>
          <p:cNvGrpSpPr>
            <a:grpSpLocks noChangeAspect="1"/>
          </p:cNvGrpSpPr>
          <p:nvPr/>
        </p:nvGrpSpPr>
        <p:grpSpPr>
          <a:xfrm>
            <a:off x="161411" y="6529370"/>
            <a:ext cx="263451" cy="230576"/>
            <a:chOff x="6022519" y="1565709"/>
            <a:chExt cx="3877467" cy="3368529"/>
          </a:xfrm>
          <a:solidFill>
            <a:schemeClr val="bg1"/>
          </a:solidFill>
        </p:grpSpPr>
        <p:sp>
          <p:nvSpPr>
            <p:cNvPr id="16" name="Forme libre : forme 5">
              <a:extLst>
                <a:ext uri="{FF2B5EF4-FFF2-40B4-BE49-F238E27FC236}">
                  <a16:creationId xmlns:a16="http://schemas.microsoft.com/office/drawing/2014/main" id="{9D93815E-8788-FF99-D4CF-2376B53F1E4A}"/>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orme libre : forme 6">
              <a:extLst>
                <a:ext uri="{FF2B5EF4-FFF2-40B4-BE49-F238E27FC236}">
                  <a16:creationId xmlns:a16="http://schemas.microsoft.com/office/drawing/2014/main" id="{2CD583FE-7995-D6E4-9B78-33D8F68B593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orme libre : forme 7">
              <a:extLst>
                <a:ext uri="{FF2B5EF4-FFF2-40B4-BE49-F238E27FC236}">
                  <a16:creationId xmlns:a16="http://schemas.microsoft.com/office/drawing/2014/main" id="{55004C0B-AF49-F876-5743-45542C05091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1E1D8746-85B9-D230-D784-5F348A5BC47D}"/>
              </a:ext>
            </a:extLst>
          </p:cNvPr>
          <p:cNvSpPr/>
          <p:nvPr/>
        </p:nvSpPr>
        <p:spPr>
          <a:xfrm>
            <a:off x="918609" y="893773"/>
            <a:ext cx="986866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prstClr val="white"/>
                </a:solidFill>
                <a:effectLst/>
                <a:uLnTx/>
                <a:uFillTx/>
                <a:latin typeface="Montserrat SemiBold" pitchFamily="2" charset="77"/>
                <a:ea typeface="+mn-ea"/>
                <a:cs typeface="+mn-cs"/>
                <a:sym typeface="Open Sans"/>
              </a:rPr>
              <a:t>GESTION DU RISQUE INCENDIE</a:t>
            </a:r>
          </a:p>
        </p:txBody>
      </p:sp>
      <p:pic>
        <p:nvPicPr>
          <p:cNvPr id="10" name="Espace réservé du contenu 6" descr="Une image contenant texte, Parallèle, ligne&#10;&#10;Le contenu généré par l’IA peut être incorrect.">
            <a:extLst>
              <a:ext uri="{FF2B5EF4-FFF2-40B4-BE49-F238E27FC236}">
                <a16:creationId xmlns:a16="http://schemas.microsoft.com/office/drawing/2014/main" id="{CD8531EC-5B6C-D547-204A-3FE454649341}"/>
              </a:ext>
            </a:extLst>
          </p:cNvPr>
          <p:cNvPicPr>
            <a:picLocks noGrp="1" noChangeAspect="1"/>
          </p:cNvPicPr>
          <p:nvPr>
            <p:ph idx="1"/>
          </p:nvPr>
        </p:nvPicPr>
        <p:blipFill>
          <a:blip r:embed="rId2"/>
          <a:stretch>
            <a:fillRect/>
          </a:stretch>
        </p:blipFill>
        <p:spPr bwMode="gray">
          <a:xfrm>
            <a:off x="6358628" y="1973877"/>
            <a:ext cx="5620534" cy="3600953"/>
          </a:xfrm>
          <a:prstGeom prst="rect">
            <a:avLst/>
          </a:prstGeom>
          <a:ln>
            <a:solidFill>
              <a:srgbClr val="283F68"/>
            </a:solidFill>
          </a:ln>
        </p:spPr>
      </p:pic>
      <mc:AlternateContent xmlns:mc="http://schemas.openxmlformats.org/markup-compatibility/2006" xmlns:p14="http://schemas.microsoft.com/office/powerpoint/2010/main">
        <mc:Choice Requires="p14">
          <p:contentPart p14:bwMode="auto" r:id="rId3">
            <p14:nvContentPartPr>
              <p14:cNvPr id="22" name="Encre 21">
                <a:extLst>
                  <a:ext uri="{FF2B5EF4-FFF2-40B4-BE49-F238E27FC236}">
                    <a16:creationId xmlns:a16="http://schemas.microsoft.com/office/drawing/2014/main" id="{7FA2043E-4768-5F9E-81FF-F76C76CE6F0A}"/>
                  </a:ext>
                </a:extLst>
              </p14:cNvPr>
              <p14:cNvContentPartPr/>
              <p14:nvPr/>
            </p14:nvContentPartPr>
            <p14:xfrm>
              <a:off x="6496993" y="6270510"/>
              <a:ext cx="360" cy="360"/>
            </p14:xfrm>
          </p:contentPart>
        </mc:Choice>
        <mc:Fallback xmlns="">
          <p:pic>
            <p:nvPicPr>
              <p:cNvPr id="22" name="Encre 21">
                <a:extLst>
                  <a:ext uri="{FF2B5EF4-FFF2-40B4-BE49-F238E27FC236}">
                    <a16:creationId xmlns:a16="http://schemas.microsoft.com/office/drawing/2014/main" id="{7FA2043E-4768-5F9E-81FF-F76C76CE6F0A}"/>
                  </a:ext>
                </a:extLst>
              </p:cNvPr>
              <p:cNvPicPr/>
              <p:nvPr/>
            </p:nvPicPr>
            <p:blipFill>
              <a:blip r:embed="rId4"/>
              <a:stretch>
                <a:fillRect/>
              </a:stretch>
            </p:blipFill>
            <p:spPr>
              <a:xfrm>
                <a:off x="6433993" y="6207510"/>
                <a:ext cx="126000" cy="126000"/>
              </a:xfrm>
              <a:prstGeom prst="rect">
                <a:avLst/>
              </a:prstGeom>
            </p:spPr>
          </p:pic>
        </mc:Fallback>
      </mc:AlternateContent>
      <p:sp>
        <p:nvSpPr>
          <p:cNvPr id="32" name="ZoneTexte 31">
            <a:extLst>
              <a:ext uri="{FF2B5EF4-FFF2-40B4-BE49-F238E27FC236}">
                <a16:creationId xmlns:a16="http://schemas.microsoft.com/office/drawing/2014/main" id="{F411247C-B4C0-5BF2-5B56-A0CFF4D767B9}"/>
              </a:ext>
            </a:extLst>
          </p:cNvPr>
          <p:cNvSpPr txBox="1"/>
          <p:nvPr/>
        </p:nvSpPr>
        <p:spPr>
          <a:xfrm>
            <a:off x="918609" y="2372213"/>
            <a:ext cx="5177391" cy="3262432"/>
          </a:xfrm>
          <a:prstGeom prst="rect">
            <a:avLst/>
          </a:prstGeom>
          <a:noFill/>
        </p:spPr>
        <p:txBody>
          <a:bodyPr wrap="square">
            <a:spAutoFit/>
          </a:bodyPr>
          <a:lstStyle/>
          <a:p>
            <a:pPr marL="177750" indent="-177750">
              <a:buFont typeface="Courier New" panose="02070309020205020404" pitchFamily="49" charset="0"/>
              <a:buChar char="o"/>
            </a:pPr>
            <a:r>
              <a:rPr lang="fr-FR" sz="2000" dirty="0">
                <a:solidFill>
                  <a:schemeClr val="bg1"/>
                </a:solidFill>
                <a:latin typeface="Montserrat" pitchFamily="2" charset="77"/>
              </a:rPr>
              <a:t>Bâtiment respectant la réglementation spécifique aux entrepôts</a:t>
            </a:r>
          </a:p>
          <a:p>
            <a:pPr marL="177750" indent="-177750">
              <a:buFont typeface="Courier New" panose="02070309020205020404" pitchFamily="49" charset="0"/>
              <a:buChar char="o"/>
            </a:pPr>
            <a:r>
              <a:rPr lang="fr-FR" sz="2000" dirty="0">
                <a:solidFill>
                  <a:schemeClr val="bg1"/>
                </a:solidFill>
                <a:latin typeface="Montserrat" pitchFamily="2" charset="77"/>
              </a:rPr>
              <a:t>Défense incendie :</a:t>
            </a:r>
          </a:p>
          <a:p>
            <a:pPr marL="526950" lvl="1" indent="-285750">
              <a:buFont typeface="Arial" panose="020B0604020202020204" pitchFamily="34" charset="0"/>
              <a:buChar char="•"/>
            </a:pPr>
            <a:r>
              <a:rPr lang="fr-FR" dirty="0">
                <a:solidFill>
                  <a:schemeClr val="bg1"/>
                </a:solidFill>
                <a:latin typeface="Montserrat" pitchFamily="2" charset="77"/>
              </a:rPr>
              <a:t>7 poteaux alimentés par une réserver de 816 m³</a:t>
            </a:r>
          </a:p>
          <a:p>
            <a:pPr marL="526950" lvl="1" indent="-285750">
              <a:buFont typeface="Arial" panose="020B0604020202020204" pitchFamily="34" charset="0"/>
              <a:buChar char="•"/>
            </a:pPr>
            <a:r>
              <a:rPr lang="fr-FR" dirty="0">
                <a:solidFill>
                  <a:schemeClr val="bg1"/>
                </a:solidFill>
                <a:latin typeface="Montserrat" pitchFamily="2" charset="77"/>
              </a:rPr>
              <a:t>RIA et extincteurs</a:t>
            </a:r>
          </a:p>
          <a:p>
            <a:pPr marL="526950" lvl="1" indent="-285750">
              <a:buFont typeface="Arial" panose="020B0604020202020204" pitchFamily="34" charset="0"/>
              <a:buChar char="•"/>
            </a:pPr>
            <a:r>
              <a:rPr lang="fr-FR" dirty="0">
                <a:solidFill>
                  <a:schemeClr val="bg1"/>
                </a:solidFill>
                <a:latin typeface="Montserrat" pitchFamily="2" charset="77"/>
              </a:rPr>
              <a:t>Colonnes sèches </a:t>
            </a:r>
          </a:p>
          <a:p>
            <a:pPr marL="526950" lvl="1" indent="-285750">
              <a:buFont typeface="Arial" panose="020B0604020202020204" pitchFamily="34" charset="0"/>
              <a:buChar char="•"/>
            </a:pPr>
            <a:r>
              <a:rPr lang="fr-FR" dirty="0">
                <a:solidFill>
                  <a:schemeClr val="bg1"/>
                </a:solidFill>
                <a:latin typeface="Montserrat" pitchFamily="2" charset="77"/>
              </a:rPr>
              <a:t>Système d’extinction automatique (associé à une cuve de 650 m³) </a:t>
            </a:r>
          </a:p>
          <a:p>
            <a:pPr marL="526950" lvl="1" indent="-285750">
              <a:buFont typeface="Arial" panose="020B0604020202020204" pitchFamily="34" charset="0"/>
              <a:buChar char="•"/>
            </a:pPr>
            <a:r>
              <a:rPr lang="fr-FR" dirty="0">
                <a:solidFill>
                  <a:schemeClr val="bg1"/>
                </a:solidFill>
                <a:latin typeface="Montserrat" pitchFamily="2" charset="77"/>
              </a:rPr>
              <a:t>Détection de fumées</a:t>
            </a:r>
          </a:p>
        </p:txBody>
      </p:sp>
      <p:sp>
        <p:nvSpPr>
          <p:cNvPr id="34" name="ZoneTexte 33">
            <a:extLst>
              <a:ext uri="{FF2B5EF4-FFF2-40B4-BE49-F238E27FC236}">
                <a16:creationId xmlns:a16="http://schemas.microsoft.com/office/drawing/2014/main" id="{DB414C10-876C-CCF0-49B6-1AD080384472}"/>
              </a:ext>
            </a:extLst>
          </p:cNvPr>
          <p:cNvSpPr txBox="1"/>
          <p:nvPr/>
        </p:nvSpPr>
        <p:spPr>
          <a:xfrm>
            <a:off x="6716080" y="5677453"/>
            <a:ext cx="2037524" cy="461665"/>
          </a:xfrm>
          <a:prstGeom prst="rect">
            <a:avLst/>
          </a:prstGeom>
          <a:noFill/>
        </p:spPr>
        <p:txBody>
          <a:bodyPr wrap="square">
            <a:spAutoFit/>
          </a:bodyPr>
          <a:lstStyle/>
          <a:p>
            <a:r>
              <a:rPr lang="fr-FR" sz="800" dirty="0">
                <a:solidFill>
                  <a:schemeClr val="bg1"/>
                </a:solidFill>
                <a:latin typeface="Montserrat" pitchFamily="2" charset="77"/>
              </a:rPr>
              <a:t>Murs coupe-feu REI 120</a:t>
            </a:r>
          </a:p>
          <a:p>
            <a:r>
              <a:rPr lang="fr-FR" sz="800" dirty="0">
                <a:solidFill>
                  <a:schemeClr val="bg1"/>
                </a:solidFill>
                <a:latin typeface="Montserrat" pitchFamily="2" charset="77"/>
              </a:rPr>
              <a:t>Ecrans thermiques REI 120</a:t>
            </a:r>
          </a:p>
          <a:p>
            <a:r>
              <a:rPr lang="fr-FR" sz="800" dirty="0">
                <a:solidFill>
                  <a:schemeClr val="bg1"/>
                </a:solidFill>
                <a:latin typeface="Montserrat" pitchFamily="2" charset="77"/>
              </a:rPr>
              <a:t>Ecran thermique REI 240</a:t>
            </a:r>
            <a:endParaRPr lang="fr-FR" sz="800" dirty="0"/>
          </a:p>
        </p:txBody>
      </p:sp>
      <p:sp>
        <p:nvSpPr>
          <p:cNvPr id="35" name="ZoneTexte 34">
            <a:extLst>
              <a:ext uri="{FF2B5EF4-FFF2-40B4-BE49-F238E27FC236}">
                <a16:creationId xmlns:a16="http://schemas.microsoft.com/office/drawing/2014/main" id="{A59D7D0E-1E86-53FD-6812-6EF25A3F6405}"/>
              </a:ext>
            </a:extLst>
          </p:cNvPr>
          <p:cNvSpPr txBox="1"/>
          <p:nvPr/>
        </p:nvSpPr>
        <p:spPr>
          <a:xfrm>
            <a:off x="6716080" y="6163148"/>
            <a:ext cx="2037524" cy="215444"/>
          </a:xfrm>
          <a:prstGeom prst="rect">
            <a:avLst/>
          </a:prstGeom>
          <a:noFill/>
        </p:spPr>
        <p:txBody>
          <a:bodyPr wrap="square">
            <a:spAutoFit/>
          </a:bodyPr>
          <a:lstStyle/>
          <a:p>
            <a:r>
              <a:rPr lang="fr-FR" sz="800" dirty="0">
                <a:solidFill>
                  <a:schemeClr val="bg1"/>
                </a:solidFill>
                <a:latin typeface="Montserrat" pitchFamily="2" charset="77"/>
              </a:rPr>
              <a:t>Poteaux incendie</a:t>
            </a:r>
          </a:p>
        </p:txBody>
      </p:sp>
      <p:sp>
        <p:nvSpPr>
          <p:cNvPr id="36" name="Rectangle 35">
            <a:extLst>
              <a:ext uri="{FF2B5EF4-FFF2-40B4-BE49-F238E27FC236}">
                <a16:creationId xmlns:a16="http://schemas.microsoft.com/office/drawing/2014/main" id="{5CA45E03-4F04-66CD-FA74-C8A2A2BAC196}"/>
              </a:ext>
            </a:extLst>
          </p:cNvPr>
          <p:cNvSpPr/>
          <p:nvPr/>
        </p:nvSpPr>
        <p:spPr>
          <a:xfrm>
            <a:off x="6358628" y="5752710"/>
            <a:ext cx="271612" cy="45719"/>
          </a:xfrm>
          <a:prstGeom prst="rect">
            <a:avLst/>
          </a:prstGeom>
          <a:solidFill>
            <a:srgbClr val="F3A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71EA197A-4D6D-9573-31FF-DA3C465274D3}"/>
              </a:ext>
            </a:extLst>
          </p:cNvPr>
          <p:cNvSpPr/>
          <p:nvPr/>
        </p:nvSpPr>
        <p:spPr>
          <a:xfrm>
            <a:off x="6358628" y="5885425"/>
            <a:ext cx="271612" cy="45719"/>
          </a:xfrm>
          <a:prstGeom prst="rect">
            <a:avLst/>
          </a:prstGeom>
          <a:solidFill>
            <a:srgbClr val="FF29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6D9A359A-9BD7-B3A8-5972-3EC660E32080}"/>
              </a:ext>
            </a:extLst>
          </p:cNvPr>
          <p:cNvSpPr/>
          <p:nvPr/>
        </p:nvSpPr>
        <p:spPr>
          <a:xfrm>
            <a:off x="6358628" y="6018140"/>
            <a:ext cx="271612" cy="45719"/>
          </a:xfrm>
          <a:prstGeom prst="rect">
            <a:avLst/>
          </a:prstGeom>
          <a:solidFill>
            <a:srgbClr val="00A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39978E91-4F4F-0C31-5A09-C1A8B5B230D7}"/>
              </a:ext>
            </a:extLst>
          </p:cNvPr>
          <p:cNvSpPr txBox="1"/>
          <p:nvPr/>
        </p:nvSpPr>
        <p:spPr>
          <a:xfrm>
            <a:off x="918609" y="1845803"/>
            <a:ext cx="5053844" cy="461665"/>
          </a:xfrm>
          <a:prstGeom prst="rect">
            <a:avLst/>
          </a:prstGeom>
          <a:noFill/>
        </p:spPr>
        <p:txBody>
          <a:bodyPr wrap="square">
            <a:spAutoFit/>
          </a:bodyPr>
          <a:lstStyle/>
          <a:p>
            <a:r>
              <a:rPr lang="fr-FR" sz="2400" b="1" dirty="0">
                <a:solidFill>
                  <a:schemeClr val="bg1"/>
                </a:solidFill>
                <a:latin typeface="Montserrat" pitchFamily="2" charset="77"/>
              </a:rPr>
              <a:t>EXPLOITATION</a:t>
            </a:r>
          </a:p>
        </p:txBody>
      </p:sp>
      <p:sp>
        <p:nvSpPr>
          <p:cNvPr id="49" name="ZoneTexte 48">
            <a:extLst>
              <a:ext uri="{FF2B5EF4-FFF2-40B4-BE49-F238E27FC236}">
                <a16:creationId xmlns:a16="http://schemas.microsoft.com/office/drawing/2014/main" id="{D6681758-6625-67A1-1A18-3B01B17D940B}"/>
              </a:ext>
            </a:extLst>
          </p:cNvPr>
          <p:cNvSpPr txBox="1"/>
          <p:nvPr/>
        </p:nvSpPr>
        <p:spPr>
          <a:xfrm>
            <a:off x="918609" y="5681151"/>
            <a:ext cx="5177391" cy="646331"/>
          </a:xfrm>
          <a:prstGeom prst="rect">
            <a:avLst/>
          </a:prstGeom>
          <a:noFill/>
        </p:spPr>
        <p:txBody>
          <a:bodyPr wrap="square">
            <a:spAutoFit/>
          </a:bodyPr>
          <a:lstStyle/>
          <a:p>
            <a:r>
              <a:rPr lang="fr-FR" b="1" dirty="0">
                <a:solidFill>
                  <a:schemeClr val="bg1"/>
                </a:solidFill>
                <a:latin typeface="Montserrat" pitchFamily="2" charset="77"/>
              </a:rPr>
              <a:t>Diminution du risque car mise en conformité avec réglementation actuelle</a:t>
            </a:r>
          </a:p>
        </p:txBody>
      </p:sp>
    </p:spTree>
    <p:extLst>
      <p:ext uri="{BB962C8B-B14F-4D97-AF65-F5344CB8AC3E}">
        <p14:creationId xmlns:p14="http://schemas.microsoft.com/office/powerpoint/2010/main" val="2842763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5A433-1E8C-68EF-7B47-E72A7970ECA5}"/>
            </a:ext>
          </a:extLst>
        </p:cNvPr>
        <p:cNvGrpSpPr/>
        <p:nvPr/>
      </p:nvGrpSpPr>
      <p:grpSpPr>
        <a:xfrm>
          <a:off x="0" y="0"/>
          <a:ext cx="0" cy="0"/>
          <a:chOff x="0" y="0"/>
          <a:chExt cx="0" cy="0"/>
        </a:xfrm>
      </p:grpSpPr>
      <p:grpSp>
        <p:nvGrpSpPr>
          <p:cNvPr id="29" name="Groupe 28">
            <a:extLst>
              <a:ext uri="{FF2B5EF4-FFF2-40B4-BE49-F238E27FC236}">
                <a16:creationId xmlns:a16="http://schemas.microsoft.com/office/drawing/2014/main" id="{06B84A30-1633-980F-0D48-892681EEBE37}"/>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36" name="Forme libre : forme 5">
              <a:extLst>
                <a:ext uri="{FF2B5EF4-FFF2-40B4-BE49-F238E27FC236}">
                  <a16:creationId xmlns:a16="http://schemas.microsoft.com/office/drawing/2014/main" id="{1BBC3699-3579-6A19-3A08-320CFB4CB710}"/>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37" name="Forme libre : forme 6">
              <a:extLst>
                <a:ext uri="{FF2B5EF4-FFF2-40B4-BE49-F238E27FC236}">
                  <a16:creationId xmlns:a16="http://schemas.microsoft.com/office/drawing/2014/main" id="{E53E8E6C-AF92-90EE-AF3F-0939BCDDB5CB}"/>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38" name="Forme libre : forme 7">
              <a:extLst>
                <a:ext uri="{FF2B5EF4-FFF2-40B4-BE49-F238E27FC236}">
                  <a16:creationId xmlns:a16="http://schemas.microsoft.com/office/drawing/2014/main" id="{B3781873-BEC1-FAEF-3960-F683B7A1888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7" name="Image 6">
            <a:extLst>
              <a:ext uri="{FF2B5EF4-FFF2-40B4-BE49-F238E27FC236}">
                <a16:creationId xmlns:a16="http://schemas.microsoft.com/office/drawing/2014/main" id="{A97B15B1-9957-68E0-5FA7-3FB712931156}"/>
              </a:ext>
            </a:extLst>
          </p:cNvPr>
          <p:cNvPicPr>
            <a:picLocks noChangeAspect="1"/>
          </p:cNvPicPr>
          <p:nvPr/>
        </p:nvPicPr>
        <p:blipFill>
          <a:blip r:embed="rId2">
            <a:alphaModFix amt="55000"/>
          </a:blip>
          <a:srcRect l="4049" t="749" b="749"/>
          <a:stretch>
            <a:fillRect/>
          </a:stretch>
        </p:blipFill>
        <p:spPr>
          <a:xfrm>
            <a:off x="7160042" y="0"/>
            <a:ext cx="5031958" cy="6857999"/>
          </a:xfrm>
          <a:custGeom>
            <a:avLst/>
            <a:gdLst>
              <a:gd name="connsiteX0" fmla="*/ 1400136 w 5244351"/>
              <a:gd name="connsiteY0" fmla="*/ 0 h 6857999"/>
              <a:gd name="connsiteX1" fmla="*/ 5244351 w 5244351"/>
              <a:gd name="connsiteY1" fmla="*/ 0 h 6857999"/>
              <a:gd name="connsiteX2" fmla="*/ 5244351 w 5244351"/>
              <a:gd name="connsiteY2" fmla="*/ 6857999 h 6857999"/>
              <a:gd name="connsiteX3" fmla="*/ 0 w 5244351"/>
              <a:gd name="connsiteY3" fmla="*/ 6857999 h 6857999"/>
              <a:gd name="connsiteX4" fmla="*/ 0 w 5244351"/>
              <a:gd name="connsiteY4" fmla="*/ 1516701 h 6857999"/>
              <a:gd name="connsiteX5" fmla="*/ 1400136 w 524435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351" h="6857999">
                <a:moveTo>
                  <a:pt x="1400136" y="0"/>
                </a:moveTo>
                <a:lnTo>
                  <a:pt x="5244351" y="0"/>
                </a:lnTo>
                <a:lnTo>
                  <a:pt x="5244351" y="6857999"/>
                </a:lnTo>
                <a:lnTo>
                  <a:pt x="0" y="6857999"/>
                </a:lnTo>
                <a:lnTo>
                  <a:pt x="0" y="1516701"/>
                </a:lnTo>
                <a:cubicBezTo>
                  <a:pt x="0" y="679050"/>
                  <a:pt x="626862" y="0"/>
                  <a:pt x="1400136" y="0"/>
                </a:cubicBezTo>
                <a:close/>
              </a:path>
            </a:pathLst>
          </a:custGeom>
          <a:solidFill>
            <a:srgbClr val="283F68"/>
          </a:solidFill>
          <a:ln w="101600">
            <a:solidFill>
              <a:srgbClr val="283F68">
                <a:alpha val="53000"/>
              </a:srgbClr>
            </a:solidFill>
          </a:ln>
        </p:spPr>
      </p:pic>
      <p:sp>
        <p:nvSpPr>
          <p:cNvPr id="24" name="Rectangle : avec coin arrondi 23">
            <a:extLst>
              <a:ext uri="{FF2B5EF4-FFF2-40B4-BE49-F238E27FC236}">
                <a16:creationId xmlns:a16="http://schemas.microsoft.com/office/drawing/2014/main" id="{4B0459BD-05AE-A268-108E-3D227B138D71}"/>
              </a:ext>
            </a:extLst>
          </p:cNvPr>
          <p:cNvSpPr/>
          <p:nvPr/>
        </p:nvSpPr>
        <p:spPr>
          <a:xfrm flipH="1">
            <a:off x="6525562" y="5329646"/>
            <a:ext cx="5732470" cy="1557615"/>
          </a:xfrm>
          <a:prstGeom prst="round1Rect">
            <a:avLst>
              <a:gd name="adj" fmla="val 44787"/>
            </a:avLst>
          </a:prstGeom>
          <a:solidFill>
            <a:srgbClr val="283F68">
              <a:alpha val="251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F38A9C8F-F23A-876B-9BA9-8CF9CFE26916}"/>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bg1"/>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3A125FC-5936-3421-E4E1-A931452B9889}"/>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bg1"/>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1" i="0" u="none" strike="noStrike" kern="1200" cap="none" spc="0" normalizeH="0" baseline="0" noProof="0" dirty="0">
              <a:ln>
                <a:noFill/>
              </a:ln>
              <a:solidFill>
                <a:schemeClr val="bg1"/>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3639AE71-7D49-B271-4DC4-5EB22547C9A0}"/>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2C24A226-BC11-7087-E952-2245C30643BC}"/>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450A588-A352-C043-30A2-77FB0742A46A}"/>
              </a:ext>
            </a:extLst>
          </p:cNvPr>
          <p:cNvSpPr/>
          <p:nvPr/>
        </p:nvSpPr>
        <p:spPr>
          <a:xfrm>
            <a:off x="918609" y="685997"/>
            <a:ext cx="624143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a:t>
            </a:r>
            <a:r>
              <a:rPr lang="en-US" sz="4800" b="1" dirty="0">
                <a:solidFill>
                  <a:schemeClr val="tx1">
                    <a:lumMod val="75000"/>
                    <a:lumOff val="25000"/>
                  </a:schemeClr>
                </a:solidFill>
                <a:latin typeface="Montserrat ExtraBold" pitchFamily="2" charset="77"/>
                <a:sym typeface="Open Sans"/>
              </a:rPr>
              <a:t>FAUNE / FLORE</a:t>
            </a:r>
            <a:endPar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grpSp>
        <p:nvGrpSpPr>
          <p:cNvPr id="15" name="Groupe 14">
            <a:extLst>
              <a:ext uri="{FF2B5EF4-FFF2-40B4-BE49-F238E27FC236}">
                <a16:creationId xmlns:a16="http://schemas.microsoft.com/office/drawing/2014/main" id="{24279CB1-F688-27F1-C663-699DE9373BD5}"/>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C7B5CA9E-2A64-54C4-9054-43D377C5A75A}"/>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EF0A0729-FAC5-D774-A36F-8AE9E97FFCA3}"/>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5AE83060-2698-9426-E9B1-89B1E34BD519}"/>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ZoneTexte 1">
            <a:extLst>
              <a:ext uri="{FF2B5EF4-FFF2-40B4-BE49-F238E27FC236}">
                <a16:creationId xmlns:a16="http://schemas.microsoft.com/office/drawing/2014/main" id="{33053CBE-0647-0BAC-DFB0-FBCB5C6CEB2E}"/>
              </a:ext>
            </a:extLst>
          </p:cNvPr>
          <p:cNvSpPr txBox="1"/>
          <p:nvPr/>
        </p:nvSpPr>
        <p:spPr>
          <a:xfrm>
            <a:off x="918609" y="2305480"/>
            <a:ext cx="2442429" cy="369332"/>
          </a:xfrm>
          <a:prstGeom prst="rect">
            <a:avLst/>
          </a:prstGeom>
          <a:noFill/>
        </p:spPr>
        <p:txBody>
          <a:bodyPr wrap="square">
            <a:spAutoFit/>
          </a:bodyPr>
          <a:lstStyle/>
          <a:p>
            <a:r>
              <a:rPr lang="fr-FR" b="1" dirty="0">
                <a:latin typeface="Montserrat" pitchFamily="2" charset="77"/>
              </a:rPr>
              <a:t>DETAIL ETUDE </a:t>
            </a:r>
          </a:p>
        </p:txBody>
      </p:sp>
      <p:sp>
        <p:nvSpPr>
          <p:cNvPr id="21" name="ZoneTexte 20">
            <a:extLst>
              <a:ext uri="{FF2B5EF4-FFF2-40B4-BE49-F238E27FC236}">
                <a16:creationId xmlns:a16="http://schemas.microsoft.com/office/drawing/2014/main" id="{CEEF6B63-702F-4774-C89E-184C3DBC26BA}"/>
              </a:ext>
            </a:extLst>
          </p:cNvPr>
          <p:cNvSpPr txBox="1"/>
          <p:nvPr/>
        </p:nvSpPr>
        <p:spPr>
          <a:xfrm>
            <a:off x="912735" y="2798607"/>
            <a:ext cx="5320737" cy="3108543"/>
          </a:xfrm>
          <a:prstGeom prst="rect">
            <a:avLst/>
          </a:prstGeom>
          <a:noFill/>
        </p:spPr>
        <p:txBody>
          <a:bodyPr wrap="square">
            <a:spAutoFit/>
          </a:bodyPr>
          <a:lstStyle/>
          <a:p>
            <a:pPr marL="108000" indent="-105750">
              <a:buClr>
                <a:srgbClr val="283F68"/>
              </a:buClr>
              <a:buFont typeface="Arial" panose="020B0604020202020204" pitchFamily="34" charset="0"/>
              <a:buChar char="•"/>
            </a:pPr>
            <a:r>
              <a:rPr lang="fr-FR" sz="1200" dirty="0">
                <a:latin typeface="Montserrat Light" pitchFamily="2" charset="77"/>
              </a:rPr>
              <a:t>Le projet est implanté dans un environnement urbain, industriels (bâtiments industriels activité d’entrepôt) et artificialisés. </a:t>
            </a:r>
          </a:p>
          <a:p>
            <a:pPr marL="108000" indent="-105750">
              <a:buClr>
                <a:srgbClr val="283F68"/>
              </a:buClr>
              <a:buFont typeface="Arial" panose="020B0604020202020204" pitchFamily="34" charset="0"/>
              <a:buChar char="•"/>
            </a:pPr>
            <a:endParaRPr lang="fr-FR" sz="1200" dirty="0">
              <a:latin typeface="Montserrat Light" pitchFamily="2" charset="77"/>
            </a:endParaRPr>
          </a:p>
          <a:p>
            <a:pPr marL="108000" indent="-105750">
              <a:buClr>
                <a:srgbClr val="283F68"/>
              </a:buClr>
              <a:buFont typeface="Arial" panose="020B0604020202020204" pitchFamily="34" charset="0"/>
              <a:buChar char="•"/>
            </a:pPr>
            <a:r>
              <a:rPr lang="fr-FR" sz="1200" dirty="0">
                <a:latin typeface="Montserrat Light" pitchFamily="2" charset="77"/>
              </a:rPr>
              <a:t>Deux études faune/flore ont été réalisées le 22 juillet 2024 et le 05 décembre 2024 :</a:t>
            </a:r>
          </a:p>
          <a:p>
            <a:pPr marL="349200" lvl="2" indent="-249750">
              <a:buClr>
                <a:srgbClr val="283F68"/>
              </a:buClr>
              <a:buFont typeface="Courier New" panose="02070309020205020404" pitchFamily="49" charset="0"/>
              <a:buChar char="o"/>
            </a:pPr>
            <a:r>
              <a:rPr lang="fr-FR" sz="1100" dirty="0">
                <a:latin typeface="Montserrat Light" pitchFamily="2" charset="77"/>
              </a:rPr>
              <a:t>Les relevés effectués ont permis de montrer que les milieux identifiés au sein de la zone d’étude présentent des enjeux faibles pour :  la flore, les habitats ainsi que pour la faune.</a:t>
            </a:r>
          </a:p>
          <a:p>
            <a:pPr marL="349200" lvl="2" indent="-249750">
              <a:buClr>
                <a:srgbClr val="283F68"/>
              </a:buClr>
              <a:buFont typeface="Courier New" panose="02070309020205020404" pitchFamily="49" charset="0"/>
              <a:buChar char="o"/>
            </a:pPr>
            <a:r>
              <a:rPr lang="fr-FR" sz="1100" dirty="0">
                <a:latin typeface="Montserrat Light" pitchFamily="2" charset="77"/>
              </a:rPr>
              <a:t>Les bases de données communales (INPN et Faune Île-de-France) et les relevés, indiquent que le site du projet de la SCI LES MUREAUX est plutôt susceptible d’accueillir des espèces allant de l’enjeu très faible à l’enjeu moyen, notamment au niveau des fourrés arbustifs.</a:t>
            </a:r>
          </a:p>
          <a:p>
            <a:pPr marL="349200" lvl="2" indent="-249750">
              <a:buClr>
                <a:srgbClr val="283F68"/>
              </a:buClr>
              <a:buFont typeface="Courier New" panose="02070309020205020404" pitchFamily="49" charset="0"/>
              <a:buChar char="o"/>
            </a:pPr>
            <a:endParaRPr lang="fr-FR" sz="1100" dirty="0">
              <a:latin typeface="Montserrat Light" pitchFamily="2" charset="77"/>
            </a:endParaRPr>
          </a:p>
          <a:p>
            <a:pPr marL="108000" indent="-105750">
              <a:buClr>
                <a:srgbClr val="283F68"/>
              </a:buClr>
              <a:buFont typeface="Arial" panose="020B0604020202020204" pitchFamily="34" charset="0"/>
              <a:buChar char="•"/>
            </a:pPr>
            <a:r>
              <a:rPr lang="fr-FR" sz="1200" dirty="0">
                <a:latin typeface="Montserrat Light" pitchFamily="2" charset="77"/>
              </a:rPr>
              <a:t>Le diagnostic Zones Humides réalisé sur les terrains a également permis de démontrer l’absence de zones humides au sein de la zone.</a:t>
            </a:r>
          </a:p>
          <a:p>
            <a:pPr marL="2250">
              <a:buClr>
                <a:srgbClr val="283F68"/>
              </a:buClr>
            </a:pPr>
            <a:endParaRPr lang="fr-FR" sz="1200" dirty="0">
              <a:latin typeface="Montserrat Light" pitchFamily="2" charset="77"/>
            </a:endParaRPr>
          </a:p>
        </p:txBody>
      </p:sp>
      <p:sp>
        <p:nvSpPr>
          <p:cNvPr id="28" name="ZoneTexte 27">
            <a:extLst>
              <a:ext uri="{FF2B5EF4-FFF2-40B4-BE49-F238E27FC236}">
                <a16:creationId xmlns:a16="http://schemas.microsoft.com/office/drawing/2014/main" id="{142102EE-B3C1-707C-DDEA-6D090BC0CCAB}"/>
              </a:ext>
            </a:extLst>
          </p:cNvPr>
          <p:cNvSpPr txBox="1"/>
          <p:nvPr/>
        </p:nvSpPr>
        <p:spPr>
          <a:xfrm>
            <a:off x="7546671" y="5873026"/>
            <a:ext cx="3282558" cy="369332"/>
          </a:xfrm>
          <a:prstGeom prst="rect">
            <a:avLst/>
          </a:prstGeom>
          <a:noFill/>
        </p:spPr>
        <p:txBody>
          <a:bodyPr wrap="square">
            <a:spAutoFit/>
          </a:bodyPr>
          <a:lstStyle/>
          <a:p>
            <a:pPr marL="340"/>
            <a:r>
              <a:rPr lang="fr-FR" b="1" dirty="0">
                <a:solidFill>
                  <a:schemeClr val="bg1"/>
                </a:solidFill>
                <a:latin typeface="Montserrat" pitchFamily="2" charset="77"/>
                <a:cs typeface="Arial" panose="020B0604020202020204" pitchFamily="34" charset="0"/>
              </a:rPr>
              <a:t>Aucun impact significatif </a:t>
            </a:r>
            <a:endParaRPr lang="fr-FR" b="1" dirty="0">
              <a:solidFill>
                <a:schemeClr val="bg1"/>
              </a:solidFill>
              <a:latin typeface="Montserrat" pitchFamily="2" charset="77"/>
              <a:ea typeface="Times" panose="02020603050405020304" pitchFamily="18" charset="0"/>
            </a:endParaRPr>
          </a:p>
        </p:txBody>
      </p:sp>
      <p:sp>
        <p:nvSpPr>
          <p:cNvPr id="39" name="Forme libre 38">
            <a:extLst>
              <a:ext uri="{FF2B5EF4-FFF2-40B4-BE49-F238E27FC236}">
                <a16:creationId xmlns:a16="http://schemas.microsoft.com/office/drawing/2014/main" id="{5DE44D3B-1A12-95D5-2971-74112B7E9161}"/>
              </a:ext>
            </a:extLst>
          </p:cNvPr>
          <p:cNvSpPr>
            <a:spLocks noChangeAspect="1"/>
          </p:cNvSpPr>
          <p:nvPr/>
        </p:nvSpPr>
        <p:spPr>
          <a:xfrm>
            <a:off x="7559028" y="5078627"/>
            <a:ext cx="545887" cy="548090"/>
          </a:xfrm>
          <a:custGeom>
            <a:avLst/>
            <a:gdLst>
              <a:gd name="csX0" fmla="*/ 392416 w 785777"/>
              <a:gd name="csY0" fmla="*/ 0 h 788945"/>
              <a:gd name="csX1" fmla="*/ 0 w 785777"/>
              <a:gd name="csY1" fmla="*/ 394862 h 788945"/>
              <a:gd name="csX2" fmla="*/ 307035 w 785777"/>
              <a:gd name="csY2" fmla="*/ 779336 h 788945"/>
              <a:gd name="csX3" fmla="*/ 776206 w 785777"/>
              <a:gd name="csY3" fmla="*/ 480587 h 788945"/>
              <a:gd name="csX4" fmla="*/ 478657 w 785777"/>
              <a:gd name="csY4" fmla="*/ 9525 h 788945"/>
              <a:gd name="csX5" fmla="*/ 392416 w 785777"/>
              <a:gd name="csY5" fmla="*/ 0 h 788945"/>
              <a:gd name="csX6" fmla="*/ 525231 w 785777"/>
              <a:gd name="csY6" fmla="*/ 455391 h 788945"/>
              <a:gd name="csX7" fmla="*/ 528277 w 785777"/>
              <a:gd name="csY7" fmla="*/ 528066 h 788945"/>
              <a:gd name="csX8" fmla="*/ 455893 w 785777"/>
              <a:gd name="csY8" fmla="*/ 531125 h 788945"/>
              <a:gd name="csX9" fmla="*/ 452847 w 785777"/>
              <a:gd name="csY9" fmla="*/ 528066 h 788945"/>
              <a:gd name="csX10" fmla="*/ 392511 w 785777"/>
              <a:gd name="csY10" fmla="*/ 466725 h 788945"/>
              <a:gd name="csX11" fmla="*/ 331701 w 785777"/>
              <a:gd name="csY11" fmla="*/ 528066 h 788945"/>
              <a:gd name="csX12" fmla="*/ 259317 w 785777"/>
              <a:gd name="csY12" fmla="*/ 525008 h 788945"/>
              <a:gd name="csX13" fmla="*/ 259317 w 785777"/>
              <a:gd name="csY13" fmla="*/ 455391 h 788945"/>
              <a:gd name="csX14" fmla="*/ 320032 w 785777"/>
              <a:gd name="csY14" fmla="*/ 394431 h 788945"/>
              <a:gd name="csX15" fmla="*/ 259412 w 785777"/>
              <a:gd name="csY15" fmla="*/ 333375 h 788945"/>
              <a:gd name="csX16" fmla="*/ 264208 w 785777"/>
              <a:gd name="csY16" fmla="*/ 260795 h 788945"/>
              <a:gd name="csX17" fmla="*/ 331701 w 785777"/>
              <a:gd name="csY17" fmla="*/ 260795 h 788945"/>
              <a:gd name="csX18" fmla="*/ 392416 w 785777"/>
              <a:gd name="csY18" fmla="*/ 321755 h 788945"/>
              <a:gd name="csX19" fmla="*/ 453131 w 785777"/>
              <a:gd name="csY19" fmla="*/ 260795 h 788945"/>
              <a:gd name="csX20" fmla="*/ 525519 w 785777"/>
              <a:gd name="csY20" fmla="*/ 263756 h 788945"/>
              <a:gd name="csX21" fmla="*/ 525610 w 785777"/>
              <a:gd name="csY21" fmla="*/ 333375 h 788945"/>
              <a:gd name="csX22" fmla="*/ 464515 w 785777"/>
              <a:gd name="csY22" fmla="*/ 394431 h 788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785777" h="788945">
                <a:moveTo>
                  <a:pt x="392416" y="0"/>
                </a:moveTo>
                <a:cubicBezTo>
                  <a:pt x="175453" y="239"/>
                  <a:pt x="-237" y="177024"/>
                  <a:pt x="0" y="394862"/>
                </a:cubicBezTo>
                <a:cubicBezTo>
                  <a:pt x="201" y="579342"/>
                  <a:pt x="127733" y="739039"/>
                  <a:pt x="307035" y="779336"/>
                </a:cubicBezTo>
                <a:cubicBezTo>
                  <a:pt x="518759" y="826919"/>
                  <a:pt x="728814" y="693165"/>
                  <a:pt x="776206" y="480587"/>
                </a:cubicBezTo>
                <a:cubicBezTo>
                  <a:pt x="823598" y="268010"/>
                  <a:pt x="690381" y="57108"/>
                  <a:pt x="478657" y="9525"/>
                </a:cubicBezTo>
                <a:cubicBezTo>
                  <a:pt x="450348" y="3163"/>
                  <a:pt x="421425" y="-32"/>
                  <a:pt x="392416" y="0"/>
                </a:cubicBezTo>
                <a:close/>
                <a:moveTo>
                  <a:pt x="525231" y="455391"/>
                </a:moveTo>
                <a:cubicBezTo>
                  <a:pt x="546060" y="474615"/>
                  <a:pt x="547424" y="507153"/>
                  <a:pt x="528277" y="528066"/>
                </a:cubicBezTo>
                <a:cubicBezTo>
                  <a:pt x="509130" y="548980"/>
                  <a:pt x="476722" y="550349"/>
                  <a:pt x="455893" y="531125"/>
                </a:cubicBezTo>
                <a:cubicBezTo>
                  <a:pt x="454835" y="530149"/>
                  <a:pt x="453819" y="529128"/>
                  <a:pt x="452847" y="528066"/>
                </a:cubicBezTo>
                <a:lnTo>
                  <a:pt x="392511" y="466725"/>
                </a:lnTo>
                <a:lnTo>
                  <a:pt x="331701" y="528066"/>
                </a:lnTo>
                <a:cubicBezTo>
                  <a:pt x="310872" y="547291"/>
                  <a:pt x="278464" y="545921"/>
                  <a:pt x="259317" y="525008"/>
                </a:cubicBezTo>
                <a:cubicBezTo>
                  <a:pt x="241299" y="505328"/>
                  <a:pt x="241299" y="475071"/>
                  <a:pt x="259317" y="455391"/>
                </a:cubicBezTo>
                <a:lnTo>
                  <a:pt x="320032" y="394431"/>
                </a:lnTo>
                <a:lnTo>
                  <a:pt x="259412" y="333375"/>
                </a:lnTo>
                <a:cubicBezTo>
                  <a:pt x="240774" y="312003"/>
                  <a:pt x="242922" y="279508"/>
                  <a:pt x="264208" y="260795"/>
                </a:cubicBezTo>
                <a:cubicBezTo>
                  <a:pt x="283527" y="243812"/>
                  <a:pt x="312383" y="243812"/>
                  <a:pt x="331701" y="260795"/>
                </a:cubicBezTo>
                <a:lnTo>
                  <a:pt x="392416" y="321755"/>
                </a:lnTo>
                <a:lnTo>
                  <a:pt x="453131" y="260795"/>
                </a:lnTo>
                <a:cubicBezTo>
                  <a:pt x="473935" y="241543"/>
                  <a:pt x="506344" y="242869"/>
                  <a:pt x="525519" y="263756"/>
                </a:cubicBezTo>
                <a:cubicBezTo>
                  <a:pt x="543564" y="283413"/>
                  <a:pt x="543603" y="313671"/>
                  <a:pt x="525610" y="333375"/>
                </a:cubicBezTo>
                <a:lnTo>
                  <a:pt x="464515" y="394431"/>
                </a:lnTo>
                <a:close/>
              </a:path>
            </a:pathLst>
          </a:custGeom>
          <a:solidFill>
            <a:srgbClr val="FFFFFF"/>
          </a:solidFill>
          <a:ln w="9410" cap="flat">
            <a:noFill/>
            <a:prstDash val="solid"/>
            <a:miter/>
          </a:ln>
        </p:spPr>
        <p:txBody>
          <a:bodyPr/>
          <a:lstStyle/>
          <a:p>
            <a:endParaRPr lang="fr-FR"/>
          </a:p>
        </p:txBody>
      </p:sp>
    </p:spTree>
    <p:extLst>
      <p:ext uri="{BB962C8B-B14F-4D97-AF65-F5344CB8AC3E}">
        <p14:creationId xmlns:p14="http://schemas.microsoft.com/office/powerpoint/2010/main" val="58628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 76" descr="Une image contenant intérieur, habits, Convention, Centre de conférences&#10;&#10;Le contenu généré par l’IA peut être incorrect.">
            <a:extLst>
              <a:ext uri="{FF2B5EF4-FFF2-40B4-BE49-F238E27FC236}">
                <a16:creationId xmlns:a16="http://schemas.microsoft.com/office/drawing/2014/main" id="{814299D1-B1A0-20D8-37DF-8C77FAF28305}"/>
              </a:ext>
            </a:extLst>
          </p:cNvPr>
          <p:cNvPicPr>
            <a:picLocks noChangeAspect="1"/>
          </p:cNvPicPr>
          <p:nvPr/>
        </p:nvPicPr>
        <p:blipFill>
          <a:blip r:embed="rId2">
            <a:alphaModFix amt="55000"/>
          </a:blip>
          <a:stretch>
            <a:fillRect/>
          </a:stretch>
        </p:blipFill>
        <p:spPr>
          <a:xfrm>
            <a:off x="7653289" y="0"/>
            <a:ext cx="4559437" cy="6856168"/>
          </a:xfrm>
          <a:custGeom>
            <a:avLst/>
            <a:gdLst>
              <a:gd name="connsiteX0" fmla="*/ 1400136 w 5244351"/>
              <a:gd name="connsiteY0" fmla="*/ 0 h 6857999"/>
              <a:gd name="connsiteX1" fmla="*/ 5244351 w 5244351"/>
              <a:gd name="connsiteY1" fmla="*/ 0 h 6857999"/>
              <a:gd name="connsiteX2" fmla="*/ 5244351 w 5244351"/>
              <a:gd name="connsiteY2" fmla="*/ 6857999 h 6857999"/>
              <a:gd name="connsiteX3" fmla="*/ 0 w 5244351"/>
              <a:gd name="connsiteY3" fmla="*/ 6857999 h 6857999"/>
              <a:gd name="connsiteX4" fmla="*/ 0 w 5244351"/>
              <a:gd name="connsiteY4" fmla="*/ 1516701 h 6857999"/>
              <a:gd name="connsiteX5" fmla="*/ 1400136 w 524435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351" h="6857999">
                <a:moveTo>
                  <a:pt x="1400136" y="0"/>
                </a:moveTo>
                <a:lnTo>
                  <a:pt x="5244351" y="0"/>
                </a:lnTo>
                <a:lnTo>
                  <a:pt x="5244351" y="6857999"/>
                </a:lnTo>
                <a:lnTo>
                  <a:pt x="0" y="6857999"/>
                </a:lnTo>
                <a:lnTo>
                  <a:pt x="0" y="1516701"/>
                </a:lnTo>
                <a:cubicBezTo>
                  <a:pt x="0" y="679050"/>
                  <a:pt x="626862" y="0"/>
                  <a:pt x="1400136" y="0"/>
                </a:cubicBezTo>
                <a:close/>
              </a:path>
            </a:pathLst>
          </a:custGeom>
          <a:solidFill>
            <a:srgbClr val="283F68"/>
          </a:solidFill>
          <a:ln w="101600">
            <a:solidFill>
              <a:srgbClr val="283F68">
                <a:alpha val="53000"/>
              </a:srgbClr>
            </a:solidFill>
          </a:ln>
        </p:spPr>
      </p:pic>
      <p:grpSp>
        <p:nvGrpSpPr>
          <p:cNvPr id="72" name="Groupe 71">
            <a:extLst>
              <a:ext uri="{FF2B5EF4-FFF2-40B4-BE49-F238E27FC236}">
                <a16:creationId xmlns:a16="http://schemas.microsoft.com/office/drawing/2014/main" id="{EFF6727C-7F5F-8E13-4DB7-AD076E1E9E4F}"/>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73" name="Forme libre : forme 5">
              <a:extLst>
                <a:ext uri="{FF2B5EF4-FFF2-40B4-BE49-F238E27FC236}">
                  <a16:creationId xmlns:a16="http://schemas.microsoft.com/office/drawing/2014/main" id="{1D4B53B3-A697-7B37-087F-64FF38351C1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74" name="Forme libre : forme 6">
              <a:extLst>
                <a:ext uri="{FF2B5EF4-FFF2-40B4-BE49-F238E27FC236}">
                  <a16:creationId xmlns:a16="http://schemas.microsoft.com/office/drawing/2014/main" id="{91F2AE9A-069A-56A5-573E-57CEFAFC5BB2}"/>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75" name="Forme libre : forme 7">
              <a:extLst>
                <a:ext uri="{FF2B5EF4-FFF2-40B4-BE49-F238E27FC236}">
                  <a16:creationId xmlns:a16="http://schemas.microsoft.com/office/drawing/2014/main" id="{5D170732-0A8E-8D94-F36B-F578117E82A8}"/>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A68FF157-1C5F-CFA9-C757-EC933D50B81D}"/>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bg1"/>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88BBD939-5AB1-3083-8B05-ED55F326EBF4}"/>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bg1"/>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1" i="0" u="none" strike="noStrike" kern="1200" cap="none" spc="0" normalizeH="0" baseline="0" noProof="0" dirty="0">
              <a:ln>
                <a:noFill/>
              </a:ln>
              <a:solidFill>
                <a:schemeClr val="bg1"/>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55A758CF-EE39-A072-4C9E-174C2B9966C9}"/>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BDA5265B-467A-20C2-F2C7-CE19B26940E2}"/>
              </a:ext>
            </a:extLst>
          </p:cNvPr>
          <p:cNvSpPr>
            <a:spLocks noChangeAspect="1"/>
          </p:cNvSpPr>
          <p:nvPr/>
        </p:nvSpPr>
        <p:spPr>
          <a:xfrm>
            <a:off x="-392963" y="827513"/>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FA55CE8-1B35-81F7-B625-1A35579150BE}"/>
              </a:ext>
            </a:extLst>
          </p:cNvPr>
          <p:cNvSpPr/>
          <p:nvPr/>
        </p:nvSpPr>
        <p:spPr>
          <a:xfrm>
            <a:off x="918609" y="827512"/>
            <a:ext cx="531486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SOMMAIRE</a:t>
            </a:r>
          </a:p>
        </p:txBody>
      </p:sp>
      <p:grpSp>
        <p:nvGrpSpPr>
          <p:cNvPr id="15" name="Groupe 14">
            <a:extLst>
              <a:ext uri="{FF2B5EF4-FFF2-40B4-BE49-F238E27FC236}">
                <a16:creationId xmlns:a16="http://schemas.microsoft.com/office/drawing/2014/main" id="{6F284E36-7716-2657-C22E-766623DAEB3F}"/>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FC701B36-1E84-1133-BD74-6F8EEFFB0988}"/>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83BB459A-584A-6448-9A30-651DF35B4EF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41B448D2-5ADE-6351-A684-F639CAB8D94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0" name="Rectangle : coins arrondis 19">
            <a:extLst>
              <a:ext uri="{FF2B5EF4-FFF2-40B4-BE49-F238E27FC236}">
                <a16:creationId xmlns:a16="http://schemas.microsoft.com/office/drawing/2014/main" id="{A8E89AB4-2C02-B85E-4F2C-95029F8A4DA6}"/>
              </a:ext>
            </a:extLst>
          </p:cNvPr>
          <p:cNvSpPr>
            <a:spLocks noChangeAspect="1"/>
          </p:cNvSpPr>
          <p:nvPr/>
        </p:nvSpPr>
        <p:spPr>
          <a:xfrm>
            <a:off x="930821" y="1893238"/>
            <a:ext cx="755453" cy="755453"/>
          </a:xfrm>
          <a:prstGeom prst="roundRect">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D3C5526F-8D74-B000-5849-82548C4836A5}"/>
              </a:ext>
            </a:extLst>
          </p:cNvPr>
          <p:cNvSpPr>
            <a:spLocks noChangeAspect="1"/>
          </p:cNvSpPr>
          <p:nvPr/>
        </p:nvSpPr>
        <p:spPr>
          <a:xfrm>
            <a:off x="930820" y="2794731"/>
            <a:ext cx="755453" cy="755453"/>
          </a:xfrm>
          <a:prstGeom prst="roundRect">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387FCAEF-CCEB-D3A3-A9F0-B8945107A509}"/>
              </a:ext>
            </a:extLst>
          </p:cNvPr>
          <p:cNvSpPr>
            <a:spLocks noChangeAspect="1"/>
          </p:cNvSpPr>
          <p:nvPr/>
        </p:nvSpPr>
        <p:spPr>
          <a:xfrm>
            <a:off x="930819" y="3696224"/>
            <a:ext cx="755453" cy="755453"/>
          </a:xfrm>
          <a:prstGeom prst="roundRect">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B98FB998-DA81-DD1B-FD8A-5D267EC6CCBD}"/>
              </a:ext>
            </a:extLst>
          </p:cNvPr>
          <p:cNvSpPr>
            <a:spLocks noChangeAspect="1"/>
          </p:cNvSpPr>
          <p:nvPr/>
        </p:nvSpPr>
        <p:spPr>
          <a:xfrm>
            <a:off x="930819" y="4597717"/>
            <a:ext cx="755453" cy="755453"/>
          </a:xfrm>
          <a:prstGeom prst="roundRect">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04EC2924-ED14-8893-4432-F35061AE309D}"/>
              </a:ext>
            </a:extLst>
          </p:cNvPr>
          <p:cNvSpPr txBox="1"/>
          <p:nvPr/>
        </p:nvSpPr>
        <p:spPr>
          <a:xfrm>
            <a:off x="1765024" y="2099037"/>
            <a:ext cx="4155895" cy="338554"/>
          </a:xfrm>
          <a:prstGeom prst="rect">
            <a:avLst/>
          </a:prstGeom>
          <a:noFill/>
        </p:spPr>
        <p:txBody>
          <a:bodyPr wrap="square">
            <a:spAutoFit/>
          </a:bodyPr>
          <a:lstStyle/>
          <a:p>
            <a:r>
              <a:rPr lang="fr-FR" sz="1600" dirty="0">
                <a:latin typeface="Montserrat" pitchFamily="2" charset="77"/>
              </a:rPr>
              <a:t>Introduction et objectifs de la réunion </a:t>
            </a:r>
          </a:p>
        </p:txBody>
      </p:sp>
      <p:sp>
        <p:nvSpPr>
          <p:cNvPr id="28" name="ZoneTexte 27">
            <a:extLst>
              <a:ext uri="{FF2B5EF4-FFF2-40B4-BE49-F238E27FC236}">
                <a16:creationId xmlns:a16="http://schemas.microsoft.com/office/drawing/2014/main" id="{99E4006B-7C96-E65F-FF9C-6203308C4129}"/>
              </a:ext>
            </a:extLst>
          </p:cNvPr>
          <p:cNvSpPr txBox="1"/>
          <p:nvPr/>
        </p:nvSpPr>
        <p:spPr>
          <a:xfrm>
            <a:off x="1767824" y="2999964"/>
            <a:ext cx="3595965" cy="338554"/>
          </a:xfrm>
          <a:prstGeom prst="rect">
            <a:avLst/>
          </a:prstGeom>
          <a:noFill/>
        </p:spPr>
        <p:txBody>
          <a:bodyPr wrap="square">
            <a:spAutoFit/>
          </a:bodyPr>
          <a:lstStyle/>
          <a:p>
            <a:r>
              <a:rPr lang="fr-FR" sz="1600" dirty="0">
                <a:latin typeface="Montserrat" pitchFamily="2" charset="77"/>
              </a:rPr>
              <a:t>Les principaux Intervenants </a:t>
            </a:r>
          </a:p>
        </p:txBody>
      </p:sp>
      <p:sp>
        <p:nvSpPr>
          <p:cNvPr id="29" name="ZoneTexte 28">
            <a:extLst>
              <a:ext uri="{FF2B5EF4-FFF2-40B4-BE49-F238E27FC236}">
                <a16:creationId xmlns:a16="http://schemas.microsoft.com/office/drawing/2014/main" id="{FE3A7843-A3F2-362A-51A7-33B87870AB1C}"/>
              </a:ext>
            </a:extLst>
          </p:cNvPr>
          <p:cNvSpPr txBox="1"/>
          <p:nvPr/>
        </p:nvSpPr>
        <p:spPr>
          <a:xfrm>
            <a:off x="1765024" y="3904673"/>
            <a:ext cx="1382317" cy="338554"/>
          </a:xfrm>
          <a:prstGeom prst="rect">
            <a:avLst/>
          </a:prstGeom>
          <a:noFill/>
        </p:spPr>
        <p:txBody>
          <a:bodyPr wrap="square">
            <a:spAutoFit/>
          </a:bodyPr>
          <a:lstStyle/>
          <a:p>
            <a:r>
              <a:rPr lang="fr-FR" sz="1600" dirty="0">
                <a:latin typeface="Montserrat" pitchFamily="2" charset="77"/>
              </a:rPr>
              <a:t>Le projet </a:t>
            </a:r>
          </a:p>
        </p:txBody>
      </p:sp>
      <p:sp>
        <p:nvSpPr>
          <p:cNvPr id="30" name="ZoneTexte 29">
            <a:extLst>
              <a:ext uri="{FF2B5EF4-FFF2-40B4-BE49-F238E27FC236}">
                <a16:creationId xmlns:a16="http://schemas.microsoft.com/office/drawing/2014/main" id="{52949FD7-D616-DBD1-0C4B-9DCC87E7A310}"/>
              </a:ext>
            </a:extLst>
          </p:cNvPr>
          <p:cNvSpPr txBox="1"/>
          <p:nvPr/>
        </p:nvSpPr>
        <p:spPr>
          <a:xfrm>
            <a:off x="1760084" y="5707659"/>
            <a:ext cx="2504895" cy="338554"/>
          </a:xfrm>
          <a:prstGeom prst="rect">
            <a:avLst/>
          </a:prstGeom>
          <a:noFill/>
        </p:spPr>
        <p:txBody>
          <a:bodyPr wrap="square">
            <a:spAutoFit/>
          </a:bodyPr>
          <a:lstStyle/>
          <a:p>
            <a:r>
              <a:rPr lang="fr-FR" sz="1600" dirty="0">
                <a:latin typeface="Montserrat" pitchFamily="2" charset="77"/>
              </a:rPr>
              <a:t>Questions – Réponses </a:t>
            </a:r>
          </a:p>
        </p:txBody>
      </p:sp>
      <p:sp>
        <p:nvSpPr>
          <p:cNvPr id="36" name="Rectangle : coins arrondis 35">
            <a:extLst>
              <a:ext uri="{FF2B5EF4-FFF2-40B4-BE49-F238E27FC236}">
                <a16:creationId xmlns:a16="http://schemas.microsoft.com/office/drawing/2014/main" id="{7778EFAC-7732-1FD9-FD51-4074DB1978E1}"/>
              </a:ext>
            </a:extLst>
          </p:cNvPr>
          <p:cNvSpPr>
            <a:spLocks noChangeAspect="1"/>
          </p:cNvSpPr>
          <p:nvPr/>
        </p:nvSpPr>
        <p:spPr>
          <a:xfrm>
            <a:off x="930819" y="5499210"/>
            <a:ext cx="755453" cy="755453"/>
          </a:xfrm>
          <a:prstGeom prst="roundRect">
            <a:avLst/>
          </a:prstGeom>
          <a:solidFill>
            <a:srgbClr val="283F68">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C701BDA3-864B-9181-52A3-C9CA2C021A0B}"/>
              </a:ext>
            </a:extLst>
          </p:cNvPr>
          <p:cNvSpPr txBox="1"/>
          <p:nvPr/>
        </p:nvSpPr>
        <p:spPr>
          <a:xfrm>
            <a:off x="1760084" y="4806166"/>
            <a:ext cx="2504895" cy="338554"/>
          </a:xfrm>
          <a:prstGeom prst="rect">
            <a:avLst/>
          </a:prstGeom>
          <a:noFill/>
        </p:spPr>
        <p:txBody>
          <a:bodyPr wrap="square">
            <a:spAutoFit/>
          </a:bodyPr>
          <a:lstStyle/>
          <a:p>
            <a:r>
              <a:rPr lang="fr-FR" sz="1600" dirty="0">
                <a:latin typeface="Montserrat" pitchFamily="2" charset="77"/>
              </a:rPr>
              <a:t>La gestion des risques </a:t>
            </a:r>
          </a:p>
        </p:txBody>
      </p:sp>
      <p:grpSp>
        <p:nvGrpSpPr>
          <p:cNvPr id="40" name="Groupe 39">
            <a:extLst>
              <a:ext uri="{FF2B5EF4-FFF2-40B4-BE49-F238E27FC236}">
                <a16:creationId xmlns:a16="http://schemas.microsoft.com/office/drawing/2014/main" id="{385899DB-FA20-D2EE-4617-6EE776D28563}"/>
              </a:ext>
            </a:extLst>
          </p:cNvPr>
          <p:cNvGrpSpPr/>
          <p:nvPr/>
        </p:nvGrpSpPr>
        <p:grpSpPr>
          <a:xfrm>
            <a:off x="5837188" y="2099037"/>
            <a:ext cx="729655" cy="3947176"/>
            <a:chOff x="5837188" y="2099037"/>
            <a:chExt cx="729655" cy="3947176"/>
          </a:xfrm>
        </p:grpSpPr>
        <p:sp>
          <p:nvSpPr>
            <p:cNvPr id="31" name="ZoneTexte 30">
              <a:extLst>
                <a:ext uri="{FF2B5EF4-FFF2-40B4-BE49-F238E27FC236}">
                  <a16:creationId xmlns:a16="http://schemas.microsoft.com/office/drawing/2014/main" id="{039C0641-04A7-886B-CAD9-D67EFD601247}"/>
                </a:ext>
              </a:extLst>
            </p:cNvPr>
            <p:cNvSpPr txBox="1"/>
            <p:nvPr/>
          </p:nvSpPr>
          <p:spPr>
            <a:xfrm>
              <a:off x="5916111" y="2099037"/>
              <a:ext cx="548201" cy="338554"/>
            </a:xfrm>
            <a:prstGeom prst="rect">
              <a:avLst/>
            </a:prstGeom>
            <a:noFill/>
          </p:spPr>
          <p:txBody>
            <a:bodyPr wrap="square">
              <a:spAutoFit/>
            </a:bodyPr>
            <a:lstStyle/>
            <a:p>
              <a:pPr algn="ctr"/>
              <a:r>
                <a:rPr lang="fr-FR" sz="1600" b="1" dirty="0">
                  <a:solidFill>
                    <a:srgbClr val="283F68"/>
                  </a:solidFill>
                  <a:latin typeface="Montserrat" pitchFamily="2" charset="77"/>
                </a:rPr>
                <a:t>4-9</a:t>
              </a:r>
            </a:p>
          </p:txBody>
        </p:sp>
        <p:sp>
          <p:nvSpPr>
            <p:cNvPr id="32" name="ZoneTexte 31">
              <a:extLst>
                <a:ext uri="{FF2B5EF4-FFF2-40B4-BE49-F238E27FC236}">
                  <a16:creationId xmlns:a16="http://schemas.microsoft.com/office/drawing/2014/main" id="{28A7E79D-1B97-719C-2002-F808892049C6}"/>
                </a:ext>
              </a:extLst>
            </p:cNvPr>
            <p:cNvSpPr txBox="1"/>
            <p:nvPr/>
          </p:nvSpPr>
          <p:spPr>
            <a:xfrm>
              <a:off x="5837188" y="2999964"/>
              <a:ext cx="729655" cy="338554"/>
            </a:xfrm>
            <a:prstGeom prst="rect">
              <a:avLst/>
            </a:prstGeom>
            <a:noFill/>
          </p:spPr>
          <p:txBody>
            <a:bodyPr wrap="square">
              <a:spAutoFit/>
            </a:bodyPr>
            <a:lstStyle/>
            <a:p>
              <a:pPr algn="ctr"/>
              <a:r>
                <a:rPr lang="fr-FR" sz="1600" b="1" dirty="0">
                  <a:solidFill>
                    <a:srgbClr val="283F68"/>
                  </a:solidFill>
                  <a:latin typeface="Montserrat" pitchFamily="2" charset="77"/>
                </a:rPr>
                <a:t>10-12</a:t>
              </a:r>
            </a:p>
          </p:txBody>
        </p:sp>
        <p:sp>
          <p:nvSpPr>
            <p:cNvPr id="33" name="ZoneTexte 32">
              <a:extLst>
                <a:ext uri="{FF2B5EF4-FFF2-40B4-BE49-F238E27FC236}">
                  <a16:creationId xmlns:a16="http://schemas.microsoft.com/office/drawing/2014/main" id="{F15EF725-CF61-FACA-CD86-BFCCE0E8A5EB}"/>
                </a:ext>
              </a:extLst>
            </p:cNvPr>
            <p:cNvSpPr txBox="1"/>
            <p:nvPr/>
          </p:nvSpPr>
          <p:spPr>
            <a:xfrm>
              <a:off x="5837188" y="3904673"/>
              <a:ext cx="729655" cy="338554"/>
            </a:xfrm>
            <a:prstGeom prst="rect">
              <a:avLst/>
            </a:prstGeom>
            <a:noFill/>
          </p:spPr>
          <p:txBody>
            <a:bodyPr wrap="square">
              <a:spAutoFit/>
            </a:bodyPr>
            <a:lstStyle/>
            <a:p>
              <a:pPr algn="ctr"/>
              <a:r>
                <a:rPr lang="fr-FR" sz="1600" b="1" dirty="0">
                  <a:solidFill>
                    <a:srgbClr val="283F68"/>
                  </a:solidFill>
                  <a:latin typeface="Montserrat" pitchFamily="2" charset="77"/>
                </a:rPr>
                <a:t>13-20</a:t>
              </a:r>
            </a:p>
          </p:txBody>
        </p:sp>
        <p:sp>
          <p:nvSpPr>
            <p:cNvPr id="38" name="ZoneTexte 37">
              <a:extLst>
                <a:ext uri="{FF2B5EF4-FFF2-40B4-BE49-F238E27FC236}">
                  <a16:creationId xmlns:a16="http://schemas.microsoft.com/office/drawing/2014/main" id="{D679A117-F785-40B4-9732-655DBC1E65D0}"/>
                </a:ext>
              </a:extLst>
            </p:cNvPr>
            <p:cNvSpPr txBox="1"/>
            <p:nvPr/>
          </p:nvSpPr>
          <p:spPr>
            <a:xfrm>
              <a:off x="5837188" y="4806166"/>
              <a:ext cx="729655" cy="338554"/>
            </a:xfrm>
            <a:prstGeom prst="rect">
              <a:avLst/>
            </a:prstGeom>
            <a:noFill/>
          </p:spPr>
          <p:txBody>
            <a:bodyPr wrap="square">
              <a:spAutoFit/>
            </a:bodyPr>
            <a:lstStyle/>
            <a:p>
              <a:pPr algn="ctr"/>
              <a:r>
                <a:rPr lang="fr-FR" sz="1600" b="1" dirty="0">
                  <a:solidFill>
                    <a:srgbClr val="283F68"/>
                  </a:solidFill>
                  <a:latin typeface="Montserrat" pitchFamily="2" charset="77"/>
                </a:rPr>
                <a:t>21-31</a:t>
              </a:r>
            </a:p>
          </p:txBody>
        </p:sp>
        <p:sp>
          <p:nvSpPr>
            <p:cNvPr id="39" name="ZoneTexte 38">
              <a:extLst>
                <a:ext uri="{FF2B5EF4-FFF2-40B4-BE49-F238E27FC236}">
                  <a16:creationId xmlns:a16="http://schemas.microsoft.com/office/drawing/2014/main" id="{7292FC4B-CFF7-8E62-331E-33DB4AC4A0CF}"/>
                </a:ext>
              </a:extLst>
            </p:cNvPr>
            <p:cNvSpPr txBox="1"/>
            <p:nvPr/>
          </p:nvSpPr>
          <p:spPr>
            <a:xfrm>
              <a:off x="5837188" y="5707659"/>
              <a:ext cx="729655" cy="338554"/>
            </a:xfrm>
            <a:prstGeom prst="rect">
              <a:avLst/>
            </a:prstGeom>
            <a:noFill/>
          </p:spPr>
          <p:txBody>
            <a:bodyPr wrap="square">
              <a:spAutoFit/>
            </a:bodyPr>
            <a:lstStyle/>
            <a:p>
              <a:pPr algn="ctr"/>
              <a:r>
                <a:rPr lang="fr-FR" sz="1600" b="1" dirty="0">
                  <a:solidFill>
                    <a:srgbClr val="283F68"/>
                  </a:solidFill>
                  <a:latin typeface="Montserrat" pitchFamily="2" charset="77"/>
                </a:rPr>
                <a:t>32</a:t>
              </a:r>
            </a:p>
          </p:txBody>
        </p:sp>
      </p:grpSp>
      <p:grpSp>
        <p:nvGrpSpPr>
          <p:cNvPr id="42" name="Groupe 41">
            <a:extLst>
              <a:ext uri="{FF2B5EF4-FFF2-40B4-BE49-F238E27FC236}">
                <a16:creationId xmlns:a16="http://schemas.microsoft.com/office/drawing/2014/main" id="{1F37B4AE-0641-436E-D7AE-166542D1856F}"/>
              </a:ext>
            </a:extLst>
          </p:cNvPr>
          <p:cNvGrpSpPr>
            <a:grpSpLocks noChangeAspect="1"/>
          </p:cNvGrpSpPr>
          <p:nvPr/>
        </p:nvGrpSpPr>
        <p:grpSpPr>
          <a:xfrm>
            <a:off x="1143982" y="2107703"/>
            <a:ext cx="329130" cy="326522"/>
            <a:chOff x="1604985" y="410599"/>
            <a:chExt cx="752723" cy="746758"/>
          </a:xfrm>
          <a:solidFill>
            <a:srgbClr val="283F68"/>
          </a:solidFill>
        </p:grpSpPr>
        <p:sp>
          <p:nvSpPr>
            <p:cNvPr id="43" name="Forme libre 42">
              <a:extLst>
                <a:ext uri="{FF2B5EF4-FFF2-40B4-BE49-F238E27FC236}">
                  <a16:creationId xmlns:a16="http://schemas.microsoft.com/office/drawing/2014/main" id="{DE6D60D6-D05B-20C0-B0E6-C3B88F389B2F}"/>
                </a:ext>
              </a:extLst>
            </p:cNvPr>
            <p:cNvSpPr/>
            <p:nvPr/>
          </p:nvSpPr>
          <p:spPr>
            <a:xfrm>
              <a:off x="1604985" y="410599"/>
              <a:ext cx="752723" cy="746758"/>
            </a:xfrm>
            <a:custGeom>
              <a:avLst/>
              <a:gdLst>
                <a:gd name="csX0" fmla="*/ 639390 w 752723"/>
                <a:gd name="csY0" fmla="*/ 240708 h 746758"/>
                <a:gd name="csX1" fmla="*/ 509564 w 752723"/>
                <a:gd name="csY1" fmla="*/ 634420 h 746758"/>
                <a:gd name="csX2" fmla="*/ 112676 w 752723"/>
                <a:gd name="csY2" fmla="*/ 505633 h 746758"/>
                <a:gd name="csX3" fmla="*/ 242502 w 752723"/>
                <a:gd name="csY3" fmla="*/ 111920 h 746758"/>
                <a:gd name="csX4" fmla="*/ 509564 w 752723"/>
                <a:gd name="csY4" fmla="*/ 111920 h 746758"/>
                <a:gd name="csX5" fmla="*/ 569191 w 752723"/>
                <a:gd name="csY5" fmla="*/ 52771 h 746758"/>
                <a:gd name="csX6" fmla="*/ 53196 w 752723"/>
                <a:gd name="csY6" fmla="*/ 182122 h 746758"/>
                <a:gd name="csX7" fmla="*/ 183590 w 752723"/>
                <a:gd name="csY7" fmla="*/ 693988 h 746758"/>
                <a:gd name="csX8" fmla="*/ 699585 w 752723"/>
                <a:gd name="csY8" fmla="*/ 564637 h 746758"/>
                <a:gd name="csX9" fmla="*/ 699017 w 752723"/>
                <a:gd name="csY9" fmla="*/ 181180 h 74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52723" h="746758">
                  <a:moveTo>
                    <a:pt x="639390" y="240708"/>
                  </a:moveTo>
                  <a:cubicBezTo>
                    <a:pt x="713137" y="384992"/>
                    <a:pt x="655012" y="561263"/>
                    <a:pt x="509564" y="634420"/>
                  </a:cubicBezTo>
                  <a:cubicBezTo>
                    <a:pt x="364116" y="707577"/>
                    <a:pt x="186424" y="649917"/>
                    <a:pt x="112676" y="505633"/>
                  </a:cubicBezTo>
                  <a:cubicBezTo>
                    <a:pt x="38929" y="361349"/>
                    <a:pt x="97054" y="185078"/>
                    <a:pt x="242502" y="111920"/>
                  </a:cubicBezTo>
                  <a:cubicBezTo>
                    <a:pt x="326437" y="69703"/>
                    <a:pt x="425630" y="69703"/>
                    <a:pt x="509564" y="111920"/>
                  </a:cubicBezTo>
                  <a:lnTo>
                    <a:pt x="569191" y="52771"/>
                  </a:lnTo>
                  <a:cubicBezTo>
                    <a:pt x="390696" y="-52858"/>
                    <a:pt x="159677" y="5054"/>
                    <a:pt x="53196" y="182122"/>
                  </a:cubicBezTo>
                  <a:cubicBezTo>
                    <a:pt x="-53284" y="359189"/>
                    <a:pt x="5095" y="588359"/>
                    <a:pt x="183590" y="693988"/>
                  </a:cubicBezTo>
                  <a:cubicBezTo>
                    <a:pt x="362085" y="799617"/>
                    <a:pt x="593104" y="741704"/>
                    <a:pt x="699585" y="564637"/>
                  </a:cubicBezTo>
                  <a:cubicBezTo>
                    <a:pt x="770640" y="446480"/>
                    <a:pt x="770421" y="299130"/>
                    <a:pt x="699017" y="181180"/>
                  </a:cubicBezTo>
                  <a:close/>
                </a:path>
              </a:pathLst>
            </a:custGeom>
            <a:grpFill/>
            <a:ln w="9525" cap="flat">
              <a:noFill/>
              <a:prstDash val="solid"/>
              <a:miter/>
            </a:ln>
          </p:spPr>
          <p:txBody>
            <a:bodyPr/>
            <a:lstStyle/>
            <a:p>
              <a:endParaRPr lang="fr-FR"/>
            </a:p>
          </p:txBody>
        </p:sp>
        <p:sp>
          <p:nvSpPr>
            <p:cNvPr id="44" name="Forme libre 43">
              <a:extLst>
                <a:ext uri="{FF2B5EF4-FFF2-40B4-BE49-F238E27FC236}">
                  <a16:creationId xmlns:a16="http://schemas.microsoft.com/office/drawing/2014/main" id="{61EB2A17-3ADF-2EC1-C1CC-549AD356219C}"/>
                </a:ext>
              </a:extLst>
            </p:cNvPr>
            <p:cNvSpPr/>
            <p:nvPr/>
          </p:nvSpPr>
          <p:spPr>
            <a:xfrm>
              <a:off x="1916842" y="430015"/>
              <a:ext cx="420782" cy="417038"/>
            </a:xfrm>
            <a:custGeom>
              <a:avLst/>
              <a:gdLst>
                <a:gd name="csX0" fmla="*/ 420783 w 420782"/>
                <a:gd name="csY0" fmla="*/ 99307 h 417038"/>
                <a:gd name="csX1" fmla="*/ 331629 w 420782"/>
                <a:gd name="csY1" fmla="*/ 88441 h 417038"/>
                <a:gd name="csX2" fmla="*/ 320675 w 420782"/>
                <a:gd name="csY2" fmla="*/ 0 h 417038"/>
                <a:gd name="csX3" fmla="*/ 225425 w 420782"/>
                <a:gd name="csY3" fmla="*/ 94488 h 417038"/>
                <a:gd name="csX4" fmla="*/ 225425 w 420782"/>
                <a:gd name="csY4" fmla="*/ 158645 h 417038"/>
                <a:gd name="csX5" fmla="*/ 180848 w 420782"/>
                <a:gd name="csY5" fmla="*/ 202866 h 417038"/>
                <a:gd name="csX6" fmla="*/ 131033 w 420782"/>
                <a:gd name="csY6" fmla="*/ 251905 h 417038"/>
                <a:gd name="csX7" fmla="*/ 131033 w 420782"/>
                <a:gd name="csY7" fmla="*/ 251905 h 417038"/>
                <a:gd name="csX8" fmla="*/ 87789 w 420782"/>
                <a:gd name="csY8" fmla="*/ 294803 h 417038"/>
                <a:gd name="csX9" fmla="*/ 4637 w 420782"/>
                <a:gd name="csY9" fmla="*/ 329952 h 417038"/>
                <a:gd name="csX10" fmla="*/ 40070 w 420782"/>
                <a:gd name="csY10" fmla="*/ 412438 h 417038"/>
                <a:gd name="csX11" fmla="*/ 123222 w 420782"/>
                <a:gd name="csY11" fmla="*/ 377289 h 417038"/>
                <a:gd name="csX12" fmla="*/ 123222 w 420782"/>
                <a:gd name="csY12" fmla="*/ 329952 h 417038"/>
                <a:gd name="csX13" fmla="*/ 166846 w 420782"/>
                <a:gd name="csY13" fmla="*/ 287433 h 417038"/>
                <a:gd name="csX14" fmla="*/ 166846 w 420782"/>
                <a:gd name="csY14" fmla="*/ 287433 h 417038"/>
                <a:gd name="csX15" fmla="*/ 240951 w 420782"/>
                <a:gd name="csY15" fmla="*/ 213921 h 417038"/>
                <a:gd name="csX16" fmla="*/ 240951 w 420782"/>
                <a:gd name="csY16" fmla="*/ 213921 h 417038"/>
                <a:gd name="csX17" fmla="*/ 260858 w 420782"/>
                <a:gd name="csY17" fmla="*/ 194173 h 417038"/>
                <a:gd name="csX18" fmla="*/ 325533 w 420782"/>
                <a:gd name="csY18" fmla="*/ 194173 h 4170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0782" h="417038">
                  <a:moveTo>
                    <a:pt x="420783" y="99307"/>
                  </a:moveTo>
                  <a:lnTo>
                    <a:pt x="331629" y="88441"/>
                  </a:lnTo>
                  <a:lnTo>
                    <a:pt x="320675" y="0"/>
                  </a:lnTo>
                  <a:lnTo>
                    <a:pt x="225425" y="94488"/>
                  </a:lnTo>
                  <a:lnTo>
                    <a:pt x="225425" y="158645"/>
                  </a:lnTo>
                  <a:lnTo>
                    <a:pt x="180848" y="202866"/>
                  </a:lnTo>
                  <a:lnTo>
                    <a:pt x="131033" y="251905"/>
                  </a:lnTo>
                  <a:lnTo>
                    <a:pt x="131033" y="251905"/>
                  </a:lnTo>
                  <a:lnTo>
                    <a:pt x="87789" y="294803"/>
                  </a:lnTo>
                  <a:cubicBezTo>
                    <a:pt x="55043" y="281731"/>
                    <a:pt x="17815" y="297468"/>
                    <a:pt x="4637" y="329952"/>
                  </a:cubicBezTo>
                  <a:cubicBezTo>
                    <a:pt x="-8540" y="362436"/>
                    <a:pt x="7324" y="399367"/>
                    <a:pt x="40070" y="412438"/>
                  </a:cubicBezTo>
                  <a:cubicBezTo>
                    <a:pt x="72817" y="425510"/>
                    <a:pt x="110045" y="409773"/>
                    <a:pt x="123222" y="377289"/>
                  </a:cubicBezTo>
                  <a:cubicBezTo>
                    <a:pt x="129383" y="362102"/>
                    <a:pt x="129383" y="345139"/>
                    <a:pt x="123222" y="329952"/>
                  </a:cubicBezTo>
                  <a:lnTo>
                    <a:pt x="166846" y="287433"/>
                  </a:lnTo>
                  <a:lnTo>
                    <a:pt x="166846" y="287433"/>
                  </a:lnTo>
                  <a:lnTo>
                    <a:pt x="240951" y="213921"/>
                  </a:lnTo>
                  <a:lnTo>
                    <a:pt x="240951" y="213921"/>
                  </a:lnTo>
                  <a:lnTo>
                    <a:pt x="260858" y="194173"/>
                  </a:lnTo>
                  <a:lnTo>
                    <a:pt x="325533" y="194173"/>
                  </a:lnTo>
                  <a:close/>
                </a:path>
              </a:pathLst>
            </a:custGeom>
            <a:grpFill/>
            <a:ln w="9525" cap="flat">
              <a:noFill/>
              <a:prstDash val="solid"/>
              <a:miter/>
            </a:ln>
          </p:spPr>
          <p:txBody>
            <a:bodyPr/>
            <a:lstStyle/>
            <a:p>
              <a:endParaRPr lang="fr-FR"/>
            </a:p>
          </p:txBody>
        </p:sp>
        <p:sp>
          <p:nvSpPr>
            <p:cNvPr id="45" name="Forme libre 44">
              <a:extLst>
                <a:ext uri="{FF2B5EF4-FFF2-40B4-BE49-F238E27FC236}">
                  <a16:creationId xmlns:a16="http://schemas.microsoft.com/office/drawing/2014/main" id="{4C0A0502-30A7-403E-0EB2-07519C2078A4}"/>
                </a:ext>
              </a:extLst>
            </p:cNvPr>
            <p:cNvSpPr/>
            <p:nvPr/>
          </p:nvSpPr>
          <p:spPr>
            <a:xfrm>
              <a:off x="1755020" y="559553"/>
              <a:ext cx="452272" cy="448680"/>
            </a:xfrm>
            <a:custGeom>
              <a:avLst/>
              <a:gdLst>
                <a:gd name="csX0" fmla="*/ 273804 w 452272"/>
                <a:gd name="csY0" fmla="*/ 112257 h 448680"/>
                <a:gd name="csX1" fmla="*/ 350004 w 452272"/>
                <a:gd name="csY1" fmla="*/ 36666 h 448680"/>
                <a:gd name="csX2" fmla="*/ 36962 w 452272"/>
                <a:gd name="csY2" fmla="*/ 101476 h 448680"/>
                <a:gd name="csX3" fmla="*/ 102294 w 452272"/>
                <a:gd name="csY3" fmla="*/ 412014 h 448680"/>
                <a:gd name="csX4" fmla="*/ 415337 w 452272"/>
                <a:gd name="csY4" fmla="*/ 347204 h 448680"/>
                <a:gd name="csX5" fmla="*/ 415155 w 452272"/>
                <a:gd name="csY5" fmla="*/ 101202 h 448680"/>
                <a:gd name="csX6" fmla="*/ 338955 w 452272"/>
                <a:gd name="csY6" fmla="*/ 176792 h 448680"/>
                <a:gd name="csX7" fmla="*/ 273969 w 452272"/>
                <a:gd name="csY7" fmla="*/ 336085 h 448680"/>
                <a:gd name="csX8" fmla="*/ 113392 w 452272"/>
                <a:gd name="csY8" fmla="*/ 271619 h 448680"/>
                <a:gd name="csX9" fmla="*/ 178378 w 452272"/>
                <a:gd name="csY9" fmla="*/ 112326 h 448680"/>
                <a:gd name="csX10" fmla="*/ 273804 w 452272"/>
                <a:gd name="csY10" fmla="*/ 112257 h 448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52272" h="448680">
                  <a:moveTo>
                    <a:pt x="273804" y="112257"/>
                  </a:moveTo>
                  <a:lnTo>
                    <a:pt x="350004" y="36666"/>
                  </a:lnTo>
                  <a:cubicBezTo>
                    <a:pt x="245519" y="-31190"/>
                    <a:pt x="105365" y="-2173"/>
                    <a:pt x="36962" y="101476"/>
                  </a:cubicBezTo>
                  <a:cubicBezTo>
                    <a:pt x="-31441" y="205125"/>
                    <a:pt x="-2191" y="344158"/>
                    <a:pt x="102294" y="412014"/>
                  </a:cubicBezTo>
                  <a:cubicBezTo>
                    <a:pt x="206780" y="479870"/>
                    <a:pt x="346933" y="450853"/>
                    <a:pt x="415337" y="347204"/>
                  </a:cubicBezTo>
                  <a:cubicBezTo>
                    <a:pt x="464651" y="272480"/>
                    <a:pt x="464579" y="175854"/>
                    <a:pt x="415155" y="101202"/>
                  </a:cubicBezTo>
                  <a:lnTo>
                    <a:pt x="338955" y="176792"/>
                  </a:lnTo>
                  <a:cubicBezTo>
                    <a:pt x="365352" y="238581"/>
                    <a:pt x="336257" y="309899"/>
                    <a:pt x="273969" y="336085"/>
                  </a:cubicBezTo>
                  <a:cubicBezTo>
                    <a:pt x="211682" y="362271"/>
                    <a:pt x="139789" y="333408"/>
                    <a:pt x="113392" y="271619"/>
                  </a:cubicBezTo>
                  <a:cubicBezTo>
                    <a:pt x="86995" y="209830"/>
                    <a:pt x="116090" y="138512"/>
                    <a:pt x="178378" y="112326"/>
                  </a:cubicBezTo>
                  <a:cubicBezTo>
                    <a:pt x="208869" y="99507"/>
                    <a:pt x="243294" y="99482"/>
                    <a:pt x="273804" y="112257"/>
                  </a:cubicBezTo>
                  <a:close/>
                </a:path>
              </a:pathLst>
            </a:custGeom>
            <a:grpFill/>
            <a:ln w="9525" cap="flat">
              <a:noFill/>
              <a:prstDash val="solid"/>
              <a:miter/>
            </a:ln>
          </p:spPr>
          <p:txBody>
            <a:bodyPr/>
            <a:lstStyle/>
            <a:p>
              <a:endParaRPr lang="fr-FR"/>
            </a:p>
          </p:txBody>
        </p:sp>
      </p:grpSp>
      <p:grpSp>
        <p:nvGrpSpPr>
          <p:cNvPr id="46" name="Graphique 9">
            <a:extLst>
              <a:ext uri="{FF2B5EF4-FFF2-40B4-BE49-F238E27FC236}">
                <a16:creationId xmlns:a16="http://schemas.microsoft.com/office/drawing/2014/main" id="{702DA9AC-C5FB-730F-7919-DE0A6B6FFD7E}"/>
              </a:ext>
            </a:extLst>
          </p:cNvPr>
          <p:cNvGrpSpPr>
            <a:grpSpLocks noChangeAspect="1"/>
          </p:cNvGrpSpPr>
          <p:nvPr/>
        </p:nvGrpSpPr>
        <p:grpSpPr>
          <a:xfrm>
            <a:off x="1130429" y="2995732"/>
            <a:ext cx="356235" cy="353450"/>
            <a:chOff x="-946271" y="236657"/>
            <a:chExt cx="4662779" cy="4626346"/>
          </a:xfrm>
          <a:solidFill>
            <a:srgbClr val="283F68"/>
          </a:solidFill>
        </p:grpSpPr>
        <p:sp>
          <p:nvSpPr>
            <p:cNvPr id="47" name="Forme libre 46">
              <a:extLst>
                <a:ext uri="{FF2B5EF4-FFF2-40B4-BE49-F238E27FC236}">
                  <a16:creationId xmlns:a16="http://schemas.microsoft.com/office/drawing/2014/main" id="{A6EEED2F-B99B-21B2-6CE0-F9AEB8E9297F}"/>
                </a:ext>
              </a:extLst>
            </p:cNvPr>
            <p:cNvSpPr/>
            <p:nvPr/>
          </p:nvSpPr>
          <p:spPr>
            <a:xfrm>
              <a:off x="224354" y="1677200"/>
              <a:ext cx="2378668" cy="975687"/>
            </a:xfrm>
            <a:custGeom>
              <a:avLst/>
              <a:gdLst>
                <a:gd name="csX0" fmla="*/ 483660 w 2378668"/>
                <a:gd name="csY0" fmla="*/ 5312 h 975687"/>
                <a:gd name="csX1" fmla="*/ 219008 w 2378668"/>
                <a:gd name="csY1" fmla="*/ 90776 h 975687"/>
                <a:gd name="csX2" fmla="*/ 58912 w 2378668"/>
                <a:gd name="csY2" fmla="*/ 259755 h 975687"/>
                <a:gd name="csX3" fmla="*/ 39310 w 2378668"/>
                <a:gd name="csY3" fmla="*/ 291727 h 975687"/>
                <a:gd name="csX4" fmla="*/ 9906 w 2378668"/>
                <a:gd name="csY4" fmla="*/ 370658 h 975687"/>
                <a:gd name="csX5" fmla="*/ 0 w 2378668"/>
                <a:gd name="csY5" fmla="*/ 975041 h 975687"/>
                <a:gd name="csX6" fmla="*/ 2378669 w 2378668"/>
                <a:gd name="csY6" fmla="*/ 975688 h 975687"/>
                <a:gd name="csX7" fmla="*/ 2368210 w 2378668"/>
                <a:gd name="csY7" fmla="*/ 468523 h 975687"/>
                <a:gd name="csX8" fmla="*/ 2331616 w 2378668"/>
                <a:gd name="csY8" fmla="*/ 326951 h 975687"/>
                <a:gd name="csX9" fmla="*/ 2323129 w 2378668"/>
                <a:gd name="csY9" fmla="*/ 305421 h 975687"/>
                <a:gd name="csX10" fmla="*/ 2238833 w 2378668"/>
                <a:gd name="csY10" fmla="*/ 182117 h 975687"/>
                <a:gd name="csX11" fmla="*/ 1966989 w 2378668"/>
                <a:gd name="csY11" fmla="*/ 17712 h 975687"/>
                <a:gd name="csX12" fmla="*/ 1783375 w 2378668"/>
                <a:gd name="csY12" fmla="*/ 5968 h 975687"/>
                <a:gd name="csX13" fmla="*/ 1467098 w 2378668"/>
                <a:gd name="csY13" fmla="*/ 677290 h 975687"/>
                <a:gd name="csX14" fmla="*/ 1440961 w 2378668"/>
                <a:gd name="csY14" fmla="*/ 670767 h 975687"/>
                <a:gd name="csX15" fmla="*/ 1303087 w 2378668"/>
                <a:gd name="csY15" fmla="*/ 422201 h 975687"/>
                <a:gd name="csX16" fmla="*/ 1311583 w 2378668"/>
                <a:gd name="csY16" fmla="*/ 354358 h 975687"/>
                <a:gd name="csX17" fmla="*/ 1401756 w 2378668"/>
                <a:gd name="csY17" fmla="*/ 132533 h 975687"/>
                <a:gd name="csX18" fmla="*/ 1293933 w 2378668"/>
                <a:gd name="csY18" fmla="*/ 15107 h 975687"/>
                <a:gd name="csX19" fmla="*/ 973093 w 2378668"/>
                <a:gd name="csY19" fmla="*/ 81647 h 975687"/>
                <a:gd name="csX20" fmla="*/ 1044978 w 2378668"/>
                <a:gd name="csY20" fmla="*/ 354358 h 975687"/>
                <a:gd name="csX21" fmla="*/ 1070458 w 2378668"/>
                <a:gd name="csY21" fmla="*/ 393491 h 975687"/>
                <a:gd name="csX22" fmla="*/ 930621 w 2378668"/>
                <a:gd name="csY22" fmla="*/ 636189 h 975687"/>
                <a:gd name="csX23" fmla="*/ 901218 w 2378668"/>
                <a:gd name="csY23" fmla="*/ 683814 h 975687"/>
                <a:gd name="csX24" fmla="*/ 584292 w 2378668"/>
                <a:gd name="csY24" fmla="*/ 17712 h 975687"/>
                <a:gd name="csX25" fmla="*/ 483660 w 2378668"/>
                <a:gd name="csY25" fmla="*/ 5312 h 97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378668" h="975687">
                  <a:moveTo>
                    <a:pt x="483660" y="5312"/>
                  </a:moveTo>
                  <a:cubicBezTo>
                    <a:pt x="356235" y="17712"/>
                    <a:pt x="298733" y="36627"/>
                    <a:pt x="219008" y="90776"/>
                  </a:cubicBezTo>
                  <a:cubicBezTo>
                    <a:pt x="156277" y="133836"/>
                    <a:pt x="88973" y="204950"/>
                    <a:pt x="58912" y="259755"/>
                  </a:cubicBezTo>
                  <a:cubicBezTo>
                    <a:pt x="51721" y="272146"/>
                    <a:pt x="43234" y="286496"/>
                    <a:pt x="39310" y="291727"/>
                  </a:cubicBezTo>
                  <a:cubicBezTo>
                    <a:pt x="31471" y="302815"/>
                    <a:pt x="17097" y="341957"/>
                    <a:pt x="9906" y="370658"/>
                  </a:cubicBezTo>
                  <a:lnTo>
                    <a:pt x="0" y="975041"/>
                  </a:lnTo>
                  <a:lnTo>
                    <a:pt x="2378669" y="975688"/>
                  </a:lnTo>
                  <a:cubicBezTo>
                    <a:pt x="2375402" y="608135"/>
                    <a:pt x="2372135" y="495274"/>
                    <a:pt x="2368210" y="468523"/>
                  </a:cubicBezTo>
                  <a:cubicBezTo>
                    <a:pt x="2359724" y="409153"/>
                    <a:pt x="2344036" y="346522"/>
                    <a:pt x="2331616" y="326951"/>
                  </a:cubicBezTo>
                  <a:cubicBezTo>
                    <a:pt x="2327043" y="319124"/>
                    <a:pt x="2323129" y="309339"/>
                    <a:pt x="2323129" y="305421"/>
                  </a:cubicBezTo>
                  <a:cubicBezTo>
                    <a:pt x="2323129" y="293030"/>
                    <a:pt x="2277380" y="225177"/>
                    <a:pt x="2238833" y="182117"/>
                  </a:cubicBezTo>
                  <a:cubicBezTo>
                    <a:pt x="2163032" y="94694"/>
                    <a:pt x="2064363" y="35325"/>
                    <a:pt x="1966989" y="17712"/>
                  </a:cubicBezTo>
                  <a:cubicBezTo>
                    <a:pt x="1912763" y="7271"/>
                    <a:pt x="1791214" y="100"/>
                    <a:pt x="1783375" y="5968"/>
                  </a:cubicBezTo>
                  <a:cubicBezTo>
                    <a:pt x="1480176" y="664243"/>
                    <a:pt x="1474289" y="673382"/>
                    <a:pt x="1467098" y="677290"/>
                  </a:cubicBezTo>
                  <a:cubicBezTo>
                    <a:pt x="1453382" y="684470"/>
                    <a:pt x="1440961" y="681208"/>
                    <a:pt x="1440961" y="670767"/>
                  </a:cubicBezTo>
                  <a:cubicBezTo>
                    <a:pt x="1346216" y="486135"/>
                    <a:pt x="1320080" y="443731"/>
                    <a:pt x="1303087" y="422201"/>
                  </a:cubicBezTo>
                  <a:cubicBezTo>
                    <a:pt x="1278255" y="390238"/>
                    <a:pt x="1279560" y="377838"/>
                    <a:pt x="1311583" y="354358"/>
                  </a:cubicBezTo>
                  <a:cubicBezTo>
                    <a:pt x="1356017" y="321730"/>
                    <a:pt x="1401756" y="209515"/>
                    <a:pt x="1401756" y="132533"/>
                  </a:cubicBezTo>
                  <a:cubicBezTo>
                    <a:pt x="1401756" y="79688"/>
                    <a:pt x="1350140" y="24236"/>
                    <a:pt x="1293933" y="15107"/>
                  </a:cubicBezTo>
                  <a:cubicBezTo>
                    <a:pt x="1133847" y="-9039"/>
                    <a:pt x="999230" y="18369"/>
                    <a:pt x="973093" y="81647"/>
                  </a:cubicBezTo>
                  <a:cubicBezTo>
                    <a:pt x="943032" y="152104"/>
                    <a:pt x="981589" y="298241"/>
                    <a:pt x="1044978" y="354358"/>
                  </a:cubicBezTo>
                  <a:cubicBezTo>
                    <a:pt x="1067838" y="373929"/>
                    <a:pt x="1073725" y="383715"/>
                    <a:pt x="1070458" y="393491"/>
                  </a:cubicBezTo>
                  <a:cubicBezTo>
                    <a:pt x="969826" y="560511"/>
                    <a:pt x="943032" y="610751"/>
                    <a:pt x="930621" y="636189"/>
                  </a:cubicBezTo>
                  <a:cubicBezTo>
                    <a:pt x="918210" y="662284"/>
                    <a:pt x="905132" y="683814"/>
                    <a:pt x="901218" y="683814"/>
                  </a:cubicBezTo>
                  <a:cubicBezTo>
                    <a:pt x="598008" y="39889"/>
                    <a:pt x="592131" y="28145"/>
                    <a:pt x="584292" y="17712"/>
                  </a:cubicBezTo>
                  <a:cubicBezTo>
                    <a:pt x="569909" y="-3161"/>
                    <a:pt x="569262" y="-3161"/>
                    <a:pt x="483660" y="5312"/>
                  </a:cubicBezTo>
                  <a:close/>
                </a:path>
              </a:pathLst>
            </a:custGeom>
            <a:grpFill/>
            <a:ln w="9525" cap="flat">
              <a:noFill/>
              <a:prstDash val="solid"/>
              <a:miter/>
            </a:ln>
          </p:spPr>
          <p:txBody>
            <a:bodyPr/>
            <a:lstStyle/>
            <a:p>
              <a:endParaRPr lang="fr-FR"/>
            </a:p>
          </p:txBody>
        </p:sp>
        <p:sp>
          <p:nvSpPr>
            <p:cNvPr id="48" name="Forme libre 47">
              <a:extLst>
                <a:ext uri="{FF2B5EF4-FFF2-40B4-BE49-F238E27FC236}">
                  <a16:creationId xmlns:a16="http://schemas.microsoft.com/office/drawing/2014/main" id="{5FC9CA3C-A442-92C4-0738-D049133F512F}"/>
                </a:ext>
              </a:extLst>
            </p:cNvPr>
            <p:cNvSpPr/>
            <p:nvPr/>
          </p:nvSpPr>
          <p:spPr>
            <a:xfrm>
              <a:off x="-946271" y="2097699"/>
              <a:ext cx="4662779" cy="1676779"/>
            </a:xfrm>
            <a:custGeom>
              <a:avLst/>
              <a:gdLst>
                <a:gd name="csX0" fmla="*/ 4096936 w 4662779"/>
                <a:gd name="csY0" fmla="*/ 680585 h 1676779"/>
                <a:gd name="csX1" fmla="*/ 153309 w 4662779"/>
                <a:gd name="csY1" fmla="*/ 680585 h 1676779"/>
                <a:gd name="csX2" fmla="*/ 59212 w 4662779"/>
                <a:gd name="csY2" fmla="*/ 1046853 h 1676779"/>
                <a:gd name="csX3" fmla="*/ 618567 w 4662779"/>
                <a:gd name="csY3" fmla="*/ 1676780 h 1676779"/>
                <a:gd name="csX4" fmla="*/ 996910 w 4662779"/>
                <a:gd name="csY4" fmla="*/ 1676780 h 1676779"/>
                <a:gd name="csX5" fmla="*/ 996910 w 4662779"/>
                <a:gd name="csY5" fmla="*/ 1239977 h 1676779"/>
                <a:gd name="csX6" fmla="*/ 3712659 w 4662779"/>
                <a:gd name="csY6" fmla="*/ 1239977 h 1676779"/>
                <a:gd name="csX7" fmla="*/ 3712659 w 4662779"/>
                <a:gd name="csY7" fmla="*/ 1676780 h 1676779"/>
                <a:gd name="csX8" fmla="*/ 4072056 w 4662779"/>
                <a:gd name="csY8" fmla="*/ 1676780 h 1676779"/>
                <a:gd name="csX9" fmla="*/ 4631412 w 4662779"/>
                <a:gd name="csY9" fmla="*/ 1063172 h 1676779"/>
                <a:gd name="csX10" fmla="*/ 4543849 w 4662779"/>
                <a:gd name="csY10" fmla="*/ 680585 h 1676779"/>
                <a:gd name="csX11" fmla="*/ 4281159 w 4662779"/>
                <a:gd name="csY11" fmla="*/ 680585 h 1676779"/>
                <a:gd name="csX12" fmla="*/ 4172278 w 4662779"/>
                <a:gd name="csY12" fmla="*/ 121239 h 1676779"/>
                <a:gd name="csX13" fmla="*/ 3980721 w 4662779"/>
                <a:gd name="csY13" fmla="*/ 176196 h 1676779"/>
                <a:gd name="csX14" fmla="*/ 4096936 w 4662779"/>
                <a:gd name="csY14" fmla="*/ 680585 h 1676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662779" h="1676779">
                  <a:moveTo>
                    <a:pt x="4096936" y="680585"/>
                  </a:moveTo>
                  <a:cubicBezTo>
                    <a:pt x="4096936" y="680585"/>
                    <a:pt x="372022" y="672939"/>
                    <a:pt x="153309" y="680585"/>
                  </a:cubicBezTo>
                  <a:cubicBezTo>
                    <a:pt x="-50402" y="687707"/>
                    <a:pt x="-17055" y="923140"/>
                    <a:pt x="59212" y="1046853"/>
                  </a:cubicBezTo>
                  <a:cubicBezTo>
                    <a:pt x="135478" y="1170565"/>
                    <a:pt x="618567" y="1676780"/>
                    <a:pt x="618567" y="1676780"/>
                  </a:cubicBezTo>
                  <a:lnTo>
                    <a:pt x="996910" y="1676780"/>
                  </a:lnTo>
                  <a:lnTo>
                    <a:pt x="996910" y="1239977"/>
                  </a:lnTo>
                  <a:cubicBezTo>
                    <a:pt x="996910" y="1239977"/>
                    <a:pt x="3712659" y="1239977"/>
                    <a:pt x="3712659" y="1239977"/>
                  </a:cubicBezTo>
                  <a:cubicBezTo>
                    <a:pt x="3712659" y="1239977"/>
                    <a:pt x="3712659" y="1676780"/>
                    <a:pt x="3712659" y="1676780"/>
                  </a:cubicBezTo>
                  <a:cubicBezTo>
                    <a:pt x="3712659" y="1676780"/>
                    <a:pt x="4072056" y="1676780"/>
                    <a:pt x="4072056" y="1676780"/>
                  </a:cubicBezTo>
                  <a:cubicBezTo>
                    <a:pt x="4072056" y="1676780"/>
                    <a:pt x="4443950" y="1389860"/>
                    <a:pt x="4631412" y="1063172"/>
                  </a:cubicBezTo>
                  <a:cubicBezTo>
                    <a:pt x="4680494" y="976576"/>
                    <a:pt x="4685981" y="679805"/>
                    <a:pt x="4543849" y="680585"/>
                  </a:cubicBezTo>
                  <a:cubicBezTo>
                    <a:pt x="4401716" y="681364"/>
                    <a:pt x="4281159" y="680585"/>
                    <a:pt x="4281159" y="680585"/>
                  </a:cubicBezTo>
                  <a:cubicBezTo>
                    <a:pt x="4281159" y="680585"/>
                    <a:pt x="4248126" y="328238"/>
                    <a:pt x="4172278" y="121239"/>
                  </a:cubicBezTo>
                  <a:cubicBezTo>
                    <a:pt x="4096431" y="-85750"/>
                    <a:pt x="3895348" y="-1085"/>
                    <a:pt x="3980721" y="176196"/>
                  </a:cubicBezTo>
                  <a:cubicBezTo>
                    <a:pt x="4066084" y="353477"/>
                    <a:pt x="4096936" y="680585"/>
                    <a:pt x="4096936" y="680585"/>
                  </a:cubicBezTo>
                  <a:close/>
                </a:path>
              </a:pathLst>
            </a:custGeom>
            <a:grpFill/>
            <a:ln w="9525" cap="flat">
              <a:noFill/>
              <a:prstDash val="solid"/>
              <a:miter/>
            </a:ln>
          </p:spPr>
          <p:txBody>
            <a:bodyPr/>
            <a:lstStyle/>
            <a:p>
              <a:endParaRPr lang="fr-FR"/>
            </a:p>
          </p:txBody>
        </p:sp>
        <p:sp>
          <p:nvSpPr>
            <p:cNvPr id="49" name="Forme libre 48">
              <a:extLst>
                <a:ext uri="{FF2B5EF4-FFF2-40B4-BE49-F238E27FC236}">
                  <a16:creationId xmlns:a16="http://schemas.microsoft.com/office/drawing/2014/main" id="{B135CE6F-C6C1-913A-94F9-6E85AF15CBA9}"/>
                </a:ext>
              </a:extLst>
            </p:cNvPr>
            <p:cNvSpPr/>
            <p:nvPr/>
          </p:nvSpPr>
          <p:spPr>
            <a:xfrm>
              <a:off x="2836643" y="1825149"/>
              <a:ext cx="476250" cy="475488"/>
            </a:xfrm>
            <a:custGeom>
              <a:avLst/>
              <a:gdLst>
                <a:gd name="csX0" fmla="*/ 238125 w 476250"/>
                <a:gd name="csY0" fmla="*/ 475488 h 475488"/>
                <a:gd name="csX1" fmla="*/ 0 w 476250"/>
                <a:gd name="csY1" fmla="*/ 237744 h 475488"/>
                <a:gd name="csX2" fmla="*/ 238125 w 476250"/>
                <a:gd name="csY2" fmla="*/ 0 h 475488"/>
                <a:gd name="csX3" fmla="*/ 476250 w 476250"/>
                <a:gd name="csY3" fmla="*/ 237744 h 475488"/>
                <a:gd name="csX4" fmla="*/ 238125 w 476250"/>
                <a:gd name="csY4" fmla="*/ 475488 h 475488"/>
              </a:gdLst>
              <a:ahLst/>
              <a:cxnLst>
                <a:cxn ang="0">
                  <a:pos x="csX0" y="csY0"/>
                </a:cxn>
                <a:cxn ang="0">
                  <a:pos x="csX1" y="csY1"/>
                </a:cxn>
                <a:cxn ang="0">
                  <a:pos x="csX2" y="csY2"/>
                </a:cxn>
                <a:cxn ang="0">
                  <a:pos x="csX3" y="csY3"/>
                </a:cxn>
                <a:cxn ang="0">
                  <a:pos x="csX4" y="csY4"/>
                </a:cxn>
              </a:cxnLst>
              <a:rect l="l" t="t" r="r" b="b"/>
              <a:pathLst>
                <a:path w="476250" h="475488">
                  <a:moveTo>
                    <a:pt x="238125" y="475488"/>
                  </a:moveTo>
                  <a:cubicBezTo>
                    <a:pt x="106614" y="475488"/>
                    <a:pt x="0" y="369045"/>
                    <a:pt x="0" y="237744"/>
                  </a:cubicBezTo>
                  <a:cubicBezTo>
                    <a:pt x="0" y="106443"/>
                    <a:pt x="106614" y="0"/>
                    <a:pt x="238125" y="0"/>
                  </a:cubicBezTo>
                  <a:cubicBezTo>
                    <a:pt x="369637" y="0"/>
                    <a:pt x="476250" y="106443"/>
                    <a:pt x="476250" y="237744"/>
                  </a:cubicBezTo>
                  <a:cubicBezTo>
                    <a:pt x="476250" y="369045"/>
                    <a:pt x="369637" y="475488"/>
                    <a:pt x="238125" y="475488"/>
                  </a:cubicBezTo>
                  <a:close/>
                </a:path>
              </a:pathLst>
            </a:custGeom>
            <a:grpFill/>
            <a:ln w="9525" cap="flat">
              <a:noFill/>
              <a:prstDash val="solid"/>
              <a:miter/>
            </a:ln>
          </p:spPr>
          <p:txBody>
            <a:bodyPr/>
            <a:lstStyle/>
            <a:p>
              <a:endParaRPr lang="fr-FR"/>
            </a:p>
          </p:txBody>
        </p:sp>
        <p:sp>
          <p:nvSpPr>
            <p:cNvPr id="50" name="Forme libre 49">
              <a:extLst>
                <a:ext uri="{FF2B5EF4-FFF2-40B4-BE49-F238E27FC236}">
                  <a16:creationId xmlns:a16="http://schemas.microsoft.com/office/drawing/2014/main" id="{21A138EE-8506-9F09-0130-43A4CBBE97D2}"/>
                </a:ext>
              </a:extLst>
            </p:cNvPr>
            <p:cNvSpPr/>
            <p:nvPr/>
          </p:nvSpPr>
          <p:spPr>
            <a:xfrm>
              <a:off x="209505" y="3479657"/>
              <a:ext cx="2390984" cy="1383346"/>
            </a:xfrm>
            <a:custGeom>
              <a:avLst/>
              <a:gdLst>
                <a:gd name="csX0" fmla="*/ 71619 w 2390984"/>
                <a:gd name="csY0" fmla="*/ 0 h 1383346"/>
                <a:gd name="csX1" fmla="*/ 2319366 w 2390984"/>
                <a:gd name="csY1" fmla="*/ 0 h 1383346"/>
                <a:gd name="csX2" fmla="*/ 2390985 w 2390984"/>
                <a:gd name="csY2" fmla="*/ 71513 h 1383346"/>
                <a:gd name="csX3" fmla="*/ 2390985 w 2390984"/>
                <a:gd name="csY3" fmla="*/ 1311843 h 1383346"/>
                <a:gd name="csX4" fmla="*/ 2319366 w 2390984"/>
                <a:gd name="csY4" fmla="*/ 1383347 h 1383346"/>
                <a:gd name="csX5" fmla="*/ 71619 w 2390984"/>
                <a:gd name="csY5" fmla="*/ 1383347 h 1383346"/>
                <a:gd name="csX6" fmla="*/ 0 w 2390984"/>
                <a:gd name="csY6" fmla="*/ 1311843 h 1383346"/>
                <a:gd name="csX7" fmla="*/ 0 w 2390984"/>
                <a:gd name="csY7" fmla="*/ 71513 h 1383346"/>
                <a:gd name="csX8" fmla="*/ 71619 w 2390984"/>
                <a:gd name="csY8" fmla="*/ 0 h 1383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90984" h="1383346">
                  <a:moveTo>
                    <a:pt x="71619" y="0"/>
                  </a:moveTo>
                  <a:lnTo>
                    <a:pt x="2319366" y="0"/>
                  </a:lnTo>
                  <a:cubicBezTo>
                    <a:pt x="2358914" y="0"/>
                    <a:pt x="2390985" y="32019"/>
                    <a:pt x="2390985" y="71513"/>
                  </a:cubicBezTo>
                  <a:lnTo>
                    <a:pt x="2390985" y="1311843"/>
                  </a:lnTo>
                  <a:cubicBezTo>
                    <a:pt x="2390985" y="1351337"/>
                    <a:pt x="2358914" y="1383347"/>
                    <a:pt x="2319366" y="1383347"/>
                  </a:cubicBezTo>
                  <a:lnTo>
                    <a:pt x="71619" y="1383347"/>
                  </a:lnTo>
                  <a:cubicBezTo>
                    <a:pt x="32071" y="1383347"/>
                    <a:pt x="0" y="1351337"/>
                    <a:pt x="0" y="1311843"/>
                  </a:cubicBezTo>
                  <a:lnTo>
                    <a:pt x="0" y="71513"/>
                  </a:lnTo>
                  <a:cubicBezTo>
                    <a:pt x="0" y="32019"/>
                    <a:pt x="32071" y="0"/>
                    <a:pt x="71619" y="0"/>
                  </a:cubicBezTo>
                  <a:close/>
                </a:path>
              </a:pathLst>
            </a:custGeom>
            <a:grpFill/>
            <a:ln w="9525" cap="flat">
              <a:noFill/>
              <a:prstDash val="solid"/>
              <a:miter/>
            </a:ln>
          </p:spPr>
          <p:txBody>
            <a:bodyPr/>
            <a:lstStyle/>
            <a:p>
              <a:endParaRPr lang="fr-FR"/>
            </a:p>
          </p:txBody>
        </p:sp>
        <p:sp>
          <p:nvSpPr>
            <p:cNvPr id="51" name="Forme libre 50">
              <a:extLst>
                <a:ext uri="{FF2B5EF4-FFF2-40B4-BE49-F238E27FC236}">
                  <a16:creationId xmlns:a16="http://schemas.microsoft.com/office/drawing/2014/main" id="{6A3CC58B-12D3-619B-C8A1-72E547B1D825}"/>
                </a:ext>
              </a:extLst>
            </p:cNvPr>
            <p:cNvSpPr/>
            <p:nvPr/>
          </p:nvSpPr>
          <p:spPr>
            <a:xfrm>
              <a:off x="772461" y="236657"/>
              <a:ext cx="1282455" cy="1280394"/>
            </a:xfrm>
            <a:custGeom>
              <a:avLst/>
              <a:gdLst>
                <a:gd name="csX0" fmla="*/ 641233 w 1282455"/>
                <a:gd name="csY0" fmla="*/ 1280394 h 1280394"/>
                <a:gd name="csX1" fmla="*/ 0 w 1282455"/>
                <a:gd name="csY1" fmla="*/ 640197 h 1280394"/>
                <a:gd name="csX2" fmla="*/ 641233 w 1282455"/>
                <a:gd name="csY2" fmla="*/ 0 h 1280394"/>
                <a:gd name="csX3" fmla="*/ 1282456 w 1282455"/>
                <a:gd name="csY3" fmla="*/ 640197 h 1280394"/>
                <a:gd name="csX4" fmla="*/ 641233 w 1282455"/>
                <a:gd name="csY4" fmla="*/ 1280394 h 1280394"/>
              </a:gdLst>
              <a:ahLst/>
              <a:cxnLst>
                <a:cxn ang="0">
                  <a:pos x="csX0" y="csY0"/>
                </a:cxn>
                <a:cxn ang="0">
                  <a:pos x="csX1" y="csY1"/>
                </a:cxn>
                <a:cxn ang="0">
                  <a:pos x="csX2" y="csY2"/>
                </a:cxn>
                <a:cxn ang="0">
                  <a:pos x="csX3" y="csY3"/>
                </a:cxn>
                <a:cxn ang="0">
                  <a:pos x="csX4" y="csY4"/>
                </a:cxn>
              </a:cxnLst>
              <a:rect l="l" t="t" r="r" b="b"/>
              <a:pathLst>
                <a:path w="1282455" h="1280394">
                  <a:moveTo>
                    <a:pt x="641233" y="1280394"/>
                  </a:moveTo>
                  <a:cubicBezTo>
                    <a:pt x="287093" y="1280394"/>
                    <a:pt x="0" y="993770"/>
                    <a:pt x="0" y="640197"/>
                  </a:cubicBezTo>
                  <a:cubicBezTo>
                    <a:pt x="0" y="286624"/>
                    <a:pt x="287093" y="0"/>
                    <a:pt x="641233" y="0"/>
                  </a:cubicBezTo>
                  <a:cubicBezTo>
                    <a:pt x="995362" y="0"/>
                    <a:pt x="1282456" y="286624"/>
                    <a:pt x="1282456" y="640197"/>
                  </a:cubicBezTo>
                  <a:cubicBezTo>
                    <a:pt x="1282456" y="993770"/>
                    <a:pt x="995362" y="1280394"/>
                    <a:pt x="641233" y="1280394"/>
                  </a:cubicBezTo>
                  <a:close/>
                </a:path>
              </a:pathLst>
            </a:custGeom>
            <a:grpFill/>
            <a:ln w="9525" cap="flat">
              <a:noFill/>
              <a:prstDash val="solid"/>
              <a:miter/>
            </a:ln>
          </p:spPr>
          <p:txBody>
            <a:bodyPr/>
            <a:lstStyle/>
            <a:p>
              <a:endParaRPr lang="fr-FR"/>
            </a:p>
          </p:txBody>
        </p:sp>
      </p:grpSp>
      <p:sp>
        <p:nvSpPr>
          <p:cNvPr id="55" name="Forme libre 54">
            <a:extLst>
              <a:ext uri="{FF2B5EF4-FFF2-40B4-BE49-F238E27FC236}">
                <a16:creationId xmlns:a16="http://schemas.microsoft.com/office/drawing/2014/main" id="{D7656412-E6C5-5171-C869-2D3B324A138A}"/>
              </a:ext>
            </a:extLst>
          </p:cNvPr>
          <p:cNvSpPr>
            <a:spLocks noChangeAspect="1"/>
          </p:cNvSpPr>
          <p:nvPr/>
        </p:nvSpPr>
        <p:spPr>
          <a:xfrm>
            <a:off x="1157865" y="3880262"/>
            <a:ext cx="301361" cy="387377"/>
          </a:xfrm>
          <a:custGeom>
            <a:avLst/>
            <a:gdLst>
              <a:gd name="csX0" fmla="*/ 645995 w 645994"/>
              <a:gd name="csY0" fmla="*/ 89151 h 830377"/>
              <a:gd name="csX1" fmla="*/ 645995 w 645994"/>
              <a:gd name="csY1" fmla="*/ 761751 h 830377"/>
              <a:gd name="csX2" fmla="*/ 577615 w 645994"/>
              <a:gd name="csY2" fmla="*/ 830377 h 830377"/>
              <a:gd name="csX3" fmla="*/ 68342 w 645994"/>
              <a:gd name="csY3" fmla="*/ 830340 h 830377"/>
              <a:gd name="csX4" fmla="*/ 0 w 645994"/>
              <a:gd name="csY4" fmla="*/ 761714 h 830377"/>
              <a:gd name="csX5" fmla="*/ 0 w 645994"/>
              <a:gd name="csY5" fmla="*/ 89151 h 830377"/>
              <a:gd name="csX6" fmla="*/ 68342 w 645994"/>
              <a:gd name="csY6" fmla="*/ 20562 h 830377"/>
              <a:gd name="csX7" fmla="*/ 173476 w 645994"/>
              <a:gd name="csY7" fmla="*/ 20562 h 830377"/>
              <a:gd name="csX8" fmla="*/ 173144 w 645994"/>
              <a:gd name="csY8" fmla="*/ 25981 h 830377"/>
              <a:gd name="csX9" fmla="*/ 173144 w 645994"/>
              <a:gd name="csY9" fmla="*/ 61463 h 830377"/>
              <a:gd name="csX10" fmla="*/ 68341 w 645994"/>
              <a:gd name="csY10" fmla="*/ 61463 h 830377"/>
              <a:gd name="csX11" fmla="*/ 48852 w 645994"/>
              <a:gd name="csY11" fmla="*/ 69591 h 830377"/>
              <a:gd name="csX12" fmla="*/ 40753 w 645994"/>
              <a:gd name="csY12" fmla="*/ 89151 h 830377"/>
              <a:gd name="csX13" fmla="*/ 40753 w 645994"/>
              <a:gd name="csY13" fmla="*/ 761752 h 830377"/>
              <a:gd name="csX14" fmla="*/ 48852 w 645994"/>
              <a:gd name="csY14" fmla="*/ 781311 h 830377"/>
              <a:gd name="csX15" fmla="*/ 68341 w 645994"/>
              <a:gd name="csY15" fmla="*/ 789440 h 830377"/>
              <a:gd name="csX16" fmla="*/ 577614 w 645994"/>
              <a:gd name="csY16" fmla="*/ 789440 h 830377"/>
              <a:gd name="csX17" fmla="*/ 597103 w 645994"/>
              <a:gd name="csY17" fmla="*/ 781311 h 830377"/>
              <a:gd name="csX18" fmla="*/ 605202 w 645994"/>
              <a:gd name="csY18" fmla="*/ 761752 h 830377"/>
              <a:gd name="csX19" fmla="*/ 605239 w 645994"/>
              <a:gd name="csY19" fmla="*/ 89151 h 830377"/>
              <a:gd name="csX20" fmla="*/ 597140 w 645994"/>
              <a:gd name="csY20" fmla="*/ 69591 h 830377"/>
              <a:gd name="csX21" fmla="*/ 577651 w 645994"/>
              <a:gd name="csY21" fmla="*/ 61463 h 830377"/>
              <a:gd name="csX22" fmla="*/ 472848 w 645994"/>
              <a:gd name="csY22" fmla="*/ 61463 h 830377"/>
              <a:gd name="csX23" fmla="*/ 472848 w 645994"/>
              <a:gd name="csY23" fmla="*/ 25981 h 830377"/>
              <a:gd name="csX24" fmla="*/ 472515 w 645994"/>
              <a:gd name="csY24" fmla="*/ 20562 h 830377"/>
              <a:gd name="csX25" fmla="*/ 577649 w 645994"/>
              <a:gd name="csY25" fmla="*/ 20562 h 830377"/>
              <a:gd name="csX26" fmla="*/ 645992 w 645994"/>
              <a:gd name="csY26" fmla="*/ 89151 h 830377"/>
              <a:gd name="csX27" fmla="*/ 219750 w 645994"/>
              <a:gd name="csY27" fmla="*/ 102104 h 830377"/>
              <a:gd name="csX28" fmla="*/ 426250 w 645994"/>
              <a:gd name="csY28" fmla="*/ 102104 h 830377"/>
              <a:gd name="csX29" fmla="*/ 452137 w 645994"/>
              <a:gd name="csY29" fmla="*/ 76123 h 830377"/>
              <a:gd name="csX30" fmla="*/ 452137 w 645994"/>
              <a:gd name="csY30" fmla="*/ 25981 h 830377"/>
              <a:gd name="csX31" fmla="*/ 426250 w 645994"/>
              <a:gd name="csY31" fmla="*/ 0 h 830377"/>
              <a:gd name="csX32" fmla="*/ 219750 w 645994"/>
              <a:gd name="csY32" fmla="*/ 0 h 830377"/>
              <a:gd name="csX33" fmla="*/ 193862 w 645994"/>
              <a:gd name="csY33" fmla="*/ 25981 h 830377"/>
              <a:gd name="csX34" fmla="*/ 193862 w 645994"/>
              <a:gd name="csY34" fmla="*/ 76160 h 830377"/>
              <a:gd name="csX35" fmla="*/ 219750 w 645994"/>
              <a:gd name="csY35" fmla="*/ 102104 h 830377"/>
              <a:gd name="csX36" fmla="*/ 68349 w 645994"/>
              <a:gd name="csY36" fmla="*/ 82210 h 830377"/>
              <a:gd name="csX37" fmla="*/ 173559 w 645994"/>
              <a:gd name="csY37" fmla="*/ 82210 h 830377"/>
              <a:gd name="csX38" fmla="*/ 219749 w 645994"/>
              <a:gd name="csY38" fmla="*/ 122887 h 830377"/>
              <a:gd name="csX39" fmla="*/ 426249 w 645994"/>
              <a:gd name="csY39" fmla="*/ 122887 h 830377"/>
              <a:gd name="csX40" fmla="*/ 472439 w 645994"/>
              <a:gd name="csY40" fmla="*/ 82210 h 830377"/>
              <a:gd name="csX41" fmla="*/ 577648 w 645994"/>
              <a:gd name="csY41" fmla="*/ 82210 h 830377"/>
              <a:gd name="csX42" fmla="*/ 582530 w 645994"/>
              <a:gd name="csY42" fmla="*/ 84251 h 830377"/>
              <a:gd name="csX43" fmla="*/ 584564 w 645994"/>
              <a:gd name="csY43" fmla="*/ 89150 h 830377"/>
              <a:gd name="csX44" fmla="*/ 584564 w 645994"/>
              <a:gd name="csY44" fmla="*/ 761751 h 830377"/>
              <a:gd name="csX45" fmla="*/ 582530 w 645994"/>
              <a:gd name="csY45" fmla="*/ 766650 h 830377"/>
              <a:gd name="csX46" fmla="*/ 577648 w 645994"/>
              <a:gd name="csY46" fmla="*/ 768691 h 830377"/>
              <a:gd name="csX47" fmla="*/ 68338 w 645994"/>
              <a:gd name="csY47" fmla="*/ 768691 h 830377"/>
              <a:gd name="csX48" fmla="*/ 63456 w 645994"/>
              <a:gd name="csY48" fmla="*/ 766650 h 830377"/>
              <a:gd name="csX49" fmla="*/ 61422 w 645994"/>
              <a:gd name="csY49" fmla="*/ 761751 h 830377"/>
              <a:gd name="csX50" fmla="*/ 61422 w 645994"/>
              <a:gd name="csY50" fmla="*/ 89150 h 830377"/>
              <a:gd name="csX51" fmla="*/ 63456 w 645994"/>
              <a:gd name="csY51" fmla="*/ 84251 h 830377"/>
              <a:gd name="csX52" fmla="*/ 68338 w 645994"/>
              <a:gd name="csY52" fmla="*/ 82210 h 830377"/>
              <a:gd name="csX53" fmla="*/ 181701 w 645994"/>
              <a:gd name="csY53" fmla="*/ 325799 h 830377"/>
              <a:gd name="csX54" fmla="*/ 188283 w 645994"/>
              <a:gd name="csY54" fmla="*/ 333705 h 830377"/>
              <a:gd name="csX55" fmla="*/ 205110 w 645994"/>
              <a:gd name="csY55" fmla="*/ 336748 h 830377"/>
              <a:gd name="csX56" fmla="*/ 211396 w 645994"/>
              <a:gd name="csY56" fmla="*/ 342464 h 830377"/>
              <a:gd name="csX57" fmla="*/ 221973 w 645994"/>
              <a:gd name="csY57" fmla="*/ 367999 h 830377"/>
              <a:gd name="csX58" fmla="*/ 221566 w 645994"/>
              <a:gd name="csY58" fmla="*/ 376498 h 830377"/>
              <a:gd name="csX59" fmla="*/ 211841 w 645994"/>
              <a:gd name="csY59" fmla="*/ 390602 h 830377"/>
              <a:gd name="csX60" fmla="*/ 212765 w 645994"/>
              <a:gd name="csY60" fmla="*/ 400846 h 830377"/>
              <a:gd name="csX61" fmla="*/ 233549 w 645994"/>
              <a:gd name="csY61" fmla="*/ 421705 h 830377"/>
              <a:gd name="csX62" fmla="*/ 243755 w 645994"/>
              <a:gd name="csY62" fmla="*/ 422632 h 830377"/>
              <a:gd name="csX63" fmla="*/ 257809 w 645994"/>
              <a:gd name="csY63" fmla="*/ 412872 h 830377"/>
              <a:gd name="csX64" fmla="*/ 266277 w 645994"/>
              <a:gd name="csY64" fmla="*/ 412463 h 830377"/>
              <a:gd name="csX65" fmla="*/ 291758 w 645994"/>
              <a:gd name="csY65" fmla="*/ 423078 h 830377"/>
              <a:gd name="csX66" fmla="*/ 297453 w 645994"/>
              <a:gd name="csY66" fmla="*/ 429388 h 830377"/>
              <a:gd name="csX67" fmla="*/ 300485 w 645994"/>
              <a:gd name="csY67" fmla="*/ 446238 h 830377"/>
              <a:gd name="csX68" fmla="*/ 308362 w 645994"/>
              <a:gd name="csY68" fmla="*/ 452844 h 830377"/>
              <a:gd name="csX69" fmla="*/ 337763 w 645994"/>
              <a:gd name="csY69" fmla="*/ 452844 h 830377"/>
              <a:gd name="csX70" fmla="*/ 345640 w 645994"/>
              <a:gd name="csY70" fmla="*/ 446238 h 830377"/>
              <a:gd name="csX71" fmla="*/ 348672 w 645994"/>
              <a:gd name="csY71" fmla="*/ 429351 h 830377"/>
              <a:gd name="csX72" fmla="*/ 354368 w 645994"/>
              <a:gd name="csY72" fmla="*/ 423041 h 830377"/>
              <a:gd name="csX73" fmla="*/ 379811 w 645994"/>
              <a:gd name="csY73" fmla="*/ 412426 h 830377"/>
              <a:gd name="csX74" fmla="*/ 388280 w 645994"/>
              <a:gd name="csY74" fmla="*/ 412834 h 830377"/>
              <a:gd name="csX75" fmla="*/ 402333 w 645994"/>
              <a:gd name="csY75" fmla="*/ 422595 h 830377"/>
              <a:gd name="csX76" fmla="*/ 412539 w 645994"/>
              <a:gd name="csY76" fmla="*/ 421667 h 830377"/>
              <a:gd name="csX77" fmla="*/ 433323 w 645994"/>
              <a:gd name="csY77" fmla="*/ 400809 h 830377"/>
              <a:gd name="csX78" fmla="*/ 434247 w 645994"/>
              <a:gd name="csY78" fmla="*/ 390565 h 830377"/>
              <a:gd name="csX79" fmla="*/ 424522 w 645994"/>
              <a:gd name="csY79" fmla="*/ 376461 h 830377"/>
              <a:gd name="csX80" fmla="*/ 424115 w 645994"/>
              <a:gd name="csY80" fmla="*/ 367962 h 830377"/>
              <a:gd name="csX81" fmla="*/ 434692 w 645994"/>
              <a:gd name="csY81" fmla="*/ 342390 h 830377"/>
              <a:gd name="csX82" fmla="*/ 440979 w 645994"/>
              <a:gd name="csY82" fmla="*/ 336674 h 830377"/>
              <a:gd name="csX83" fmla="*/ 457768 w 645994"/>
              <a:gd name="csY83" fmla="*/ 333631 h 830377"/>
              <a:gd name="csX84" fmla="*/ 464351 w 645994"/>
              <a:gd name="csY84" fmla="*/ 325725 h 830377"/>
              <a:gd name="csX85" fmla="*/ 464314 w 645994"/>
              <a:gd name="csY85" fmla="*/ 296292 h 830377"/>
              <a:gd name="csX86" fmla="*/ 457731 w 645994"/>
              <a:gd name="csY86" fmla="*/ 288387 h 830377"/>
              <a:gd name="csX87" fmla="*/ 440905 w 645994"/>
              <a:gd name="csY87" fmla="*/ 285306 h 830377"/>
              <a:gd name="csX88" fmla="*/ 434618 w 645994"/>
              <a:gd name="csY88" fmla="*/ 279591 h 830377"/>
              <a:gd name="csX89" fmla="*/ 424078 w 645994"/>
              <a:gd name="csY89" fmla="*/ 254055 h 830377"/>
              <a:gd name="csX90" fmla="*/ 424485 w 645994"/>
              <a:gd name="csY90" fmla="*/ 245556 h 830377"/>
              <a:gd name="csX91" fmla="*/ 434211 w 645994"/>
              <a:gd name="csY91" fmla="*/ 231452 h 830377"/>
              <a:gd name="csX92" fmla="*/ 433286 w 645994"/>
              <a:gd name="csY92" fmla="*/ 221208 h 830377"/>
              <a:gd name="csX93" fmla="*/ 412502 w 645994"/>
              <a:gd name="csY93" fmla="*/ 200350 h 830377"/>
              <a:gd name="csX94" fmla="*/ 402296 w 645994"/>
              <a:gd name="csY94" fmla="*/ 199422 h 830377"/>
              <a:gd name="csX95" fmla="*/ 388243 w 645994"/>
              <a:gd name="csY95" fmla="*/ 209183 h 830377"/>
              <a:gd name="csX96" fmla="*/ 379774 w 645994"/>
              <a:gd name="csY96" fmla="*/ 209591 h 830377"/>
              <a:gd name="csX97" fmla="*/ 354331 w 645994"/>
              <a:gd name="csY97" fmla="*/ 198976 h 830377"/>
              <a:gd name="csX98" fmla="*/ 348635 w 645994"/>
              <a:gd name="csY98" fmla="*/ 192666 h 830377"/>
              <a:gd name="csX99" fmla="*/ 345603 w 645994"/>
              <a:gd name="csY99" fmla="*/ 175816 h 830377"/>
              <a:gd name="csX100" fmla="*/ 337726 w 645994"/>
              <a:gd name="csY100" fmla="*/ 169210 h 830377"/>
              <a:gd name="csX101" fmla="*/ 308288 w 645994"/>
              <a:gd name="csY101" fmla="*/ 169210 h 830377"/>
              <a:gd name="csX102" fmla="*/ 300411 w 645994"/>
              <a:gd name="csY102" fmla="*/ 175816 h 830377"/>
              <a:gd name="csX103" fmla="*/ 297379 w 645994"/>
              <a:gd name="csY103" fmla="*/ 192666 h 830377"/>
              <a:gd name="csX104" fmla="*/ 291684 w 645994"/>
              <a:gd name="csY104" fmla="*/ 198976 h 830377"/>
              <a:gd name="csX105" fmla="*/ 266240 w 645994"/>
              <a:gd name="csY105" fmla="*/ 209591 h 830377"/>
              <a:gd name="csX106" fmla="*/ 257772 w 645994"/>
              <a:gd name="csY106" fmla="*/ 209183 h 830377"/>
              <a:gd name="csX107" fmla="*/ 243718 w 645994"/>
              <a:gd name="csY107" fmla="*/ 199422 h 830377"/>
              <a:gd name="csX108" fmla="*/ 233512 w 645994"/>
              <a:gd name="csY108" fmla="*/ 200350 h 830377"/>
              <a:gd name="csX109" fmla="*/ 212728 w 645994"/>
              <a:gd name="csY109" fmla="*/ 221208 h 830377"/>
              <a:gd name="csX110" fmla="*/ 211804 w 645994"/>
              <a:gd name="csY110" fmla="*/ 231452 h 830377"/>
              <a:gd name="csX111" fmla="*/ 221529 w 645994"/>
              <a:gd name="csY111" fmla="*/ 245556 h 830377"/>
              <a:gd name="csX112" fmla="*/ 221936 w 645994"/>
              <a:gd name="csY112" fmla="*/ 254055 h 830377"/>
              <a:gd name="csX113" fmla="*/ 211359 w 645994"/>
              <a:gd name="csY113" fmla="*/ 279628 h 830377"/>
              <a:gd name="csX114" fmla="*/ 205073 w 645994"/>
              <a:gd name="csY114" fmla="*/ 285343 h 830377"/>
              <a:gd name="csX115" fmla="*/ 188283 w 645994"/>
              <a:gd name="csY115" fmla="*/ 288387 h 830377"/>
              <a:gd name="csX116" fmla="*/ 181701 w 645994"/>
              <a:gd name="csY116" fmla="*/ 296292 h 830377"/>
              <a:gd name="csX117" fmla="*/ 104631 w 645994"/>
              <a:gd name="csY117" fmla="*/ 694647 h 830377"/>
              <a:gd name="csX118" fmla="*/ 112730 w 645994"/>
              <a:gd name="csY118" fmla="*/ 714206 h 830377"/>
              <a:gd name="csX119" fmla="*/ 132220 w 645994"/>
              <a:gd name="csY119" fmla="*/ 722335 h 830377"/>
              <a:gd name="csX120" fmla="*/ 190133 w 645994"/>
              <a:gd name="csY120" fmla="*/ 722335 h 830377"/>
              <a:gd name="csX121" fmla="*/ 209622 w 645994"/>
              <a:gd name="csY121" fmla="*/ 714206 h 830377"/>
              <a:gd name="csX122" fmla="*/ 217721 w 645994"/>
              <a:gd name="csY122" fmla="*/ 694647 h 830377"/>
              <a:gd name="csX123" fmla="*/ 217721 w 645994"/>
              <a:gd name="csY123" fmla="*/ 636524 h 830377"/>
              <a:gd name="csX124" fmla="*/ 209622 w 645994"/>
              <a:gd name="csY124" fmla="*/ 616964 h 830377"/>
              <a:gd name="csX125" fmla="*/ 190133 w 645994"/>
              <a:gd name="csY125" fmla="*/ 608836 h 830377"/>
              <a:gd name="csX126" fmla="*/ 171532 w 645994"/>
              <a:gd name="csY126" fmla="*/ 608836 h 830377"/>
              <a:gd name="csX127" fmla="*/ 171532 w 645994"/>
              <a:gd name="csY127" fmla="*/ 568083 h 830377"/>
              <a:gd name="csX128" fmla="*/ 176080 w 645994"/>
              <a:gd name="csY128" fmla="*/ 557098 h 830377"/>
              <a:gd name="csX129" fmla="*/ 187026 w 645994"/>
              <a:gd name="csY129" fmla="*/ 552533 h 830377"/>
              <a:gd name="csX130" fmla="*/ 312657 w 645994"/>
              <a:gd name="csY130" fmla="*/ 552533 h 830377"/>
              <a:gd name="csX131" fmla="*/ 312657 w 645994"/>
              <a:gd name="csY131" fmla="*/ 608874 h 830377"/>
              <a:gd name="csX132" fmla="*/ 294056 w 645994"/>
              <a:gd name="csY132" fmla="*/ 608874 h 830377"/>
              <a:gd name="csX133" fmla="*/ 274566 w 645994"/>
              <a:gd name="csY133" fmla="*/ 617002 h 830377"/>
              <a:gd name="csX134" fmla="*/ 266467 w 645994"/>
              <a:gd name="csY134" fmla="*/ 636562 h 830377"/>
              <a:gd name="csX135" fmla="*/ 266467 w 645994"/>
              <a:gd name="csY135" fmla="*/ 694684 h 830377"/>
              <a:gd name="csX136" fmla="*/ 274566 w 645994"/>
              <a:gd name="csY136" fmla="*/ 714244 h 830377"/>
              <a:gd name="csX137" fmla="*/ 294056 w 645994"/>
              <a:gd name="csY137" fmla="*/ 722372 h 830377"/>
              <a:gd name="csX138" fmla="*/ 351969 w 645994"/>
              <a:gd name="csY138" fmla="*/ 722372 h 830377"/>
              <a:gd name="csX139" fmla="*/ 371458 w 645994"/>
              <a:gd name="csY139" fmla="*/ 714244 h 830377"/>
              <a:gd name="csX140" fmla="*/ 379557 w 645994"/>
              <a:gd name="csY140" fmla="*/ 694684 h 830377"/>
              <a:gd name="csX141" fmla="*/ 379557 w 645994"/>
              <a:gd name="csY141" fmla="*/ 636562 h 830377"/>
              <a:gd name="csX142" fmla="*/ 371458 w 645994"/>
              <a:gd name="csY142" fmla="*/ 617002 h 830377"/>
              <a:gd name="csX143" fmla="*/ 351969 w 645994"/>
              <a:gd name="csY143" fmla="*/ 608874 h 830377"/>
              <a:gd name="csX144" fmla="*/ 333368 w 645994"/>
              <a:gd name="csY144" fmla="*/ 608874 h 830377"/>
              <a:gd name="csX145" fmla="*/ 333368 w 645994"/>
              <a:gd name="csY145" fmla="*/ 552533 h 830377"/>
              <a:gd name="csX146" fmla="*/ 458998 w 645994"/>
              <a:gd name="csY146" fmla="*/ 552533 h 830377"/>
              <a:gd name="csX147" fmla="*/ 469944 w 645994"/>
              <a:gd name="csY147" fmla="*/ 557098 h 830377"/>
              <a:gd name="csX148" fmla="*/ 474493 w 645994"/>
              <a:gd name="csY148" fmla="*/ 568083 h 830377"/>
              <a:gd name="csX149" fmla="*/ 474493 w 645994"/>
              <a:gd name="csY149" fmla="*/ 608836 h 830377"/>
              <a:gd name="csX150" fmla="*/ 455892 w 645994"/>
              <a:gd name="csY150" fmla="*/ 608836 h 830377"/>
              <a:gd name="csX151" fmla="*/ 436403 w 645994"/>
              <a:gd name="csY151" fmla="*/ 616964 h 830377"/>
              <a:gd name="csX152" fmla="*/ 428304 w 645994"/>
              <a:gd name="csY152" fmla="*/ 636524 h 830377"/>
              <a:gd name="csX153" fmla="*/ 428304 w 645994"/>
              <a:gd name="csY153" fmla="*/ 694647 h 830377"/>
              <a:gd name="csX154" fmla="*/ 436403 w 645994"/>
              <a:gd name="csY154" fmla="*/ 714206 h 830377"/>
              <a:gd name="csX155" fmla="*/ 455892 w 645994"/>
              <a:gd name="csY155" fmla="*/ 722335 h 830377"/>
              <a:gd name="csX156" fmla="*/ 513805 w 645994"/>
              <a:gd name="csY156" fmla="*/ 722335 h 830377"/>
              <a:gd name="csX157" fmla="*/ 533294 w 645994"/>
              <a:gd name="csY157" fmla="*/ 714206 h 830377"/>
              <a:gd name="csX158" fmla="*/ 541393 w 645994"/>
              <a:gd name="csY158" fmla="*/ 694647 h 830377"/>
              <a:gd name="csX159" fmla="*/ 541393 w 645994"/>
              <a:gd name="csY159" fmla="*/ 636524 h 830377"/>
              <a:gd name="csX160" fmla="*/ 533294 w 645994"/>
              <a:gd name="csY160" fmla="*/ 616964 h 830377"/>
              <a:gd name="csX161" fmla="*/ 513805 w 645994"/>
              <a:gd name="csY161" fmla="*/ 608836 h 830377"/>
              <a:gd name="csX162" fmla="*/ 495204 w 645994"/>
              <a:gd name="csY162" fmla="*/ 608836 h 830377"/>
              <a:gd name="csX163" fmla="*/ 495204 w 645994"/>
              <a:gd name="csY163" fmla="*/ 568083 h 830377"/>
              <a:gd name="csX164" fmla="*/ 484590 w 645994"/>
              <a:gd name="csY164" fmla="*/ 542400 h 830377"/>
              <a:gd name="csX165" fmla="*/ 458999 w 645994"/>
              <a:gd name="csY165" fmla="*/ 531748 h 830377"/>
              <a:gd name="csX166" fmla="*/ 333368 w 645994"/>
              <a:gd name="csY166" fmla="*/ 531785 h 830377"/>
              <a:gd name="csX167" fmla="*/ 333368 w 645994"/>
              <a:gd name="csY167" fmla="*/ 475927 h 830377"/>
              <a:gd name="csX168" fmla="*/ 323013 w 645994"/>
              <a:gd name="csY168" fmla="*/ 465534 h 830377"/>
              <a:gd name="csX169" fmla="*/ 312658 w 645994"/>
              <a:gd name="csY169" fmla="*/ 475927 h 830377"/>
              <a:gd name="csX170" fmla="*/ 312658 w 645994"/>
              <a:gd name="csY170" fmla="*/ 531785 h 830377"/>
              <a:gd name="csX171" fmla="*/ 187027 w 645994"/>
              <a:gd name="csY171" fmla="*/ 531785 h 830377"/>
              <a:gd name="csX172" fmla="*/ 161436 w 645994"/>
              <a:gd name="csY172" fmla="*/ 542437 h 830377"/>
              <a:gd name="csX173" fmla="*/ 150822 w 645994"/>
              <a:gd name="csY173" fmla="*/ 568121 h 830377"/>
              <a:gd name="csX174" fmla="*/ 150822 w 645994"/>
              <a:gd name="csY174" fmla="*/ 608873 h 830377"/>
              <a:gd name="csX175" fmla="*/ 132221 w 645994"/>
              <a:gd name="csY175" fmla="*/ 608873 h 830377"/>
              <a:gd name="csX176" fmla="*/ 112732 w 645994"/>
              <a:gd name="csY176" fmla="*/ 617002 h 830377"/>
              <a:gd name="csX177" fmla="*/ 104633 w 645994"/>
              <a:gd name="csY177" fmla="*/ 636561 h 830377"/>
              <a:gd name="csX178" fmla="*/ 132220 w 645994"/>
              <a:gd name="csY178" fmla="*/ 701587 h 830377"/>
              <a:gd name="csX179" fmla="*/ 190133 w 645994"/>
              <a:gd name="csY179" fmla="*/ 701587 h 830377"/>
              <a:gd name="csX180" fmla="*/ 195015 w 645994"/>
              <a:gd name="csY180" fmla="*/ 699546 h 830377"/>
              <a:gd name="csX181" fmla="*/ 197049 w 645994"/>
              <a:gd name="csY181" fmla="*/ 694647 h 830377"/>
              <a:gd name="csX182" fmla="*/ 197049 w 645994"/>
              <a:gd name="csY182" fmla="*/ 636524 h 830377"/>
              <a:gd name="csX183" fmla="*/ 195015 w 645994"/>
              <a:gd name="csY183" fmla="*/ 631625 h 830377"/>
              <a:gd name="csX184" fmla="*/ 190133 w 645994"/>
              <a:gd name="csY184" fmla="*/ 629584 h 830377"/>
              <a:gd name="csX185" fmla="*/ 132220 w 645994"/>
              <a:gd name="csY185" fmla="*/ 629584 h 830377"/>
              <a:gd name="csX186" fmla="*/ 127338 w 645994"/>
              <a:gd name="csY186" fmla="*/ 631625 h 830377"/>
              <a:gd name="csX187" fmla="*/ 125304 w 645994"/>
              <a:gd name="csY187" fmla="*/ 636524 h 830377"/>
              <a:gd name="csX188" fmla="*/ 125304 w 645994"/>
              <a:gd name="csY188" fmla="*/ 694647 h 830377"/>
              <a:gd name="csX189" fmla="*/ 127338 w 645994"/>
              <a:gd name="csY189" fmla="*/ 699546 h 830377"/>
              <a:gd name="csX190" fmla="*/ 132220 w 645994"/>
              <a:gd name="csY190" fmla="*/ 701587 h 830377"/>
              <a:gd name="csX191" fmla="*/ 451002 w 645994"/>
              <a:gd name="csY191" fmla="*/ 631662 h 830377"/>
              <a:gd name="csX192" fmla="*/ 448968 w 645994"/>
              <a:gd name="csY192" fmla="*/ 636561 h 830377"/>
              <a:gd name="csX193" fmla="*/ 448968 w 645994"/>
              <a:gd name="csY193" fmla="*/ 694684 h 830377"/>
              <a:gd name="csX194" fmla="*/ 451002 w 645994"/>
              <a:gd name="csY194" fmla="*/ 699583 h 830377"/>
              <a:gd name="csX195" fmla="*/ 455883 w 645994"/>
              <a:gd name="csY195" fmla="*/ 701624 h 830377"/>
              <a:gd name="csX196" fmla="*/ 513797 w 645994"/>
              <a:gd name="csY196" fmla="*/ 701624 h 830377"/>
              <a:gd name="csX197" fmla="*/ 518678 w 645994"/>
              <a:gd name="csY197" fmla="*/ 699583 h 830377"/>
              <a:gd name="csX198" fmla="*/ 520712 w 645994"/>
              <a:gd name="csY198" fmla="*/ 694684 h 830377"/>
              <a:gd name="csX199" fmla="*/ 520712 w 645994"/>
              <a:gd name="csY199" fmla="*/ 636561 h 830377"/>
              <a:gd name="csX200" fmla="*/ 518678 w 645994"/>
              <a:gd name="csY200" fmla="*/ 631662 h 830377"/>
              <a:gd name="csX201" fmla="*/ 513797 w 645994"/>
              <a:gd name="csY201" fmla="*/ 629621 h 830377"/>
              <a:gd name="csX202" fmla="*/ 455883 w 645994"/>
              <a:gd name="csY202" fmla="*/ 629621 h 830377"/>
              <a:gd name="csX203" fmla="*/ 451002 w 645994"/>
              <a:gd name="csY203" fmla="*/ 631662 h 830377"/>
              <a:gd name="csX204" fmla="*/ 289168 w 645994"/>
              <a:gd name="csY204" fmla="*/ 631662 h 830377"/>
              <a:gd name="csX205" fmla="*/ 287134 w 645994"/>
              <a:gd name="csY205" fmla="*/ 636561 h 830377"/>
              <a:gd name="csX206" fmla="*/ 287134 w 645994"/>
              <a:gd name="csY206" fmla="*/ 694684 h 830377"/>
              <a:gd name="csX207" fmla="*/ 289168 w 645994"/>
              <a:gd name="csY207" fmla="*/ 699583 h 830377"/>
              <a:gd name="csX208" fmla="*/ 294050 w 645994"/>
              <a:gd name="csY208" fmla="*/ 701624 h 830377"/>
              <a:gd name="csX209" fmla="*/ 351963 w 645994"/>
              <a:gd name="csY209" fmla="*/ 701624 h 830377"/>
              <a:gd name="csX210" fmla="*/ 356845 w 645994"/>
              <a:gd name="csY210" fmla="*/ 699583 h 830377"/>
              <a:gd name="csX211" fmla="*/ 358879 w 645994"/>
              <a:gd name="csY211" fmla="*/ 694684 h 830377"/>
              <a:gd name="csX212" fmla="*/ 358879 w 645994"/>
              <a:gd name="csY212" fmla="*/ 636561 h 830377"/>
              <a:gd name="csX213" fmla="*/ 356845 w 645994"/>
              <a:gd name="csY213" fmla="*/ 631662 h 830377"/>
              <a:gd name="csX214" fmla="*/ 351963 w 645994"/>
              <a:gd name="csY214" fmla="*/ 629621 h 830377"/>
              <a:gd name="csX215" fmla="*/ 294050 w 645994"/>
              <a:gd name="csY215" fmla="*/ 629621 h 830377"/>
              <a:gd name="csX216" fmla="*/ 289168 w 645994"/>
              <a:gd name="csY216" fmla="*/ 631662 h 830377"/>
              <a:gd name="csX217" fmla="*/ 323006 w 645994"/>
              <a:gd name="csY217" fmla="*/ 375455 h 830377"/>
              <a:gd name="csX218" fmla="*/ 387206 w 645994"/>
              <a:gd name="csY218" fmla="*/ 311023 h 830377"/>
              <a:gd name="csX219" fmla="*/ 323006 w 645994"/>
              <a:gd name="csY219" fmla="*/ 246592 h 830377"/>
              <a:gd name="csX220" fmla="*/ 258807 w 645994"/>
              <a:gd name="csY220" fmla="*/ 311023 h 830377"/>
              <a:gd name="csX221" fmla="*/ 323006 w 645994"/>
              <a:gd name="csY221" fmla="*/ 375455 h 8303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Lst>
            <a:rect l="l" t="t" r="r" b="b"/>
            <a:pathLst>
              <a:path w="645994" h="830377">
                <a:moveTo>
                  <a:pt x="645995" y="89151"/>
                </a:moveTo>
                <a:lnTo>
                  <a:pt x="645995" y="761751"/>
                </a:lnTo>
                <a:cubicBezTo>
                  <a:pt x="645995" y="799609"/>
                  <a:pt x="615337" y="830377"/>
                  <a:pt x="577615" y="830377"/>
                </a:cubicBezTo>
                <a:lnTo>
                  <a:pt x="68342" y="830340"/>
                </a:lnTo>
                <a:cubicBezTo>
                  <a:pt x="30621" y="830340"/>
                  <a:pt x="0" y="799572"/>
                  <a:pt x="0" y="761714"/>
                </a:cubicBezTo>
                <a:lnTo>
                  <a:pt x="0" y="89151"/>
                </a:lnTo>
                <a:cubicBezTo>
                  <a:pt x="0" y="51294"/>
                  <a:pt x="30658" y="20562"/>
                  <a:pt x="68342" y="20562"/>
                </a:cubicBezTo>
                <a:lnTo>
                  <a:pt x="173476" y="20562"/>
                </a:lnTo>
                <a:cubicBezTo>
                  <a:pt x="173255" y="22344"/>
                  <a:pt x="173144" y="24162"/>
                  <a:pt x="173144" y="25981"/>
                </a:cubicBezTo>
                <a:lnTo>
                  <a:pt x="173144" y="61463"/>
                </a:lnTo>
                <a:lnTo>
                  <a:pt x="68341" y="61463"/>
                </a:lnTo>
                <a:cubicBezTo>
                  <a:pt x="60723" y="61463"/>
                  <a:pt x="53845" y="64581"/>
                  <a:pt x="48852" y="69591"/>
                </a:cubicBezTo>
                <a:cubicBezTo>
                  <a:pt x="43859" y="74602"/>
                  <a:pt x="40753" y="81542"/>
                  <a:pt x="40753" y="89151"/>
                </a:cubicBezTo>
                <a:lnTo>
                  <a:pt x="40753" y="761752"/>
                </a:lnTo>
                <a:cubicBezTo>
                  <a:pt x="40753" y="769397"/>
                  <a:pt x="43859" y="776300"/>
                  <a:pt x="48852" y="781311"/>
                </a:cubicBezTo>
                <a:cubicBezTo>
                  <a:pt x="53844" y="786322"/>
                  <a:pt x="60759" y="789440"/>
                  <a:pt x="68341" y="789440"/>
                </a:cubicBezTo>
                <a:lnTo>
                  <a:pt x="577614" y="789440"/>
                </a:lnTo>
                <a:cubicBezTo>
                  <a:pt x="585232" y="789440"/>
                  <a:pt x="592110" y="786322"/>
                  <a:pt x="597103" y="781311"/>
                </a:cubicBezTo>
                <a:cubicBezTo>
                  <a:pt x="602096" y="776301"/>
                  <a:pt x="605202" y="769360"/>
                  <a:pt x="605202" y="761752"/>
                </a:cubicBezTo>
                <a:lnTo>
                  <a:pt x="605239" y="89151"/>
                </a:lnTo>
                <a:cubicBezTo>
                  <a:pt x="605239" y="81505"/>
                  <a:pt x="602133" y="74603"/>
                  <a:pt x="597140" y="69591"/>
                </a:cubicBezTo>
                <a:cubicBezTo>
                  <a:pt x="592148" y="64581"/>
                  <a:pt x="585232" y="61463"/>
                  <a:pt x="577651" y="61463"/>
                </a:cubicBezTo>
                <a:lnTo>
                  <a:pt x="472848" y="61463"/>
                </a:lnTo>
                <a:lnTo>
                  <a:pt x="472848" y="25981"/>
                </a:lnTo>
                <a:cubicBezTo>
                  <a:pt x="472848" y="24162"/>
                  <a:pt x="472737" y="22344"/>
                  <a:pt x="472515" y="20562"/>
                </a:cubicBezTo>
                <a:lnTo>
                  <a:pt x="577649" y="20562"/>
                </a:lnTo>
                <a:cubicBezTo>
                  <a:pt x="615334" y="20562"/>
                  <a:pt x="645992" y="51294"/>
                  <a:pt x="645992" y="89151"/>
                </a:cubicBezTo>
                <a:close/>
                <a:moveTo>
                  <a:pt x="219750" y="102104"/>
                </a:moveTo>
                <a:lnTo>
                  <a:pt x="426250" y="102104"/>
                </a:lnTo>
                <a:cubicBezTo>
                  <a:pt x="440488" y="102104"/>
                  <a:pt x="452137" y="90449"/>
                  <a:pt x="452137" y="76123"/>
                </a:cubicBezTo>
                <a:lnTo>
                  <a:pt x="452137" y="25981"/>
                </a:lnTo>
                <a:cubicBezTo>
                  <a:pt x="452137" y="11692"/>
                  <a:pt x="440525" y="0"/>
                  <a:pt x="426250" y="0"/>
                </a:cubicBezTo>
                <a:lnTo>
                  <a:pt x="219750" y="0"/>
                </a:lnTo>
                <a:cubicBezTo>
                  <a:pt x="205512" y="0"/>
                  <a:pt x="193862" y="11655"/>
                  <a:pt x="193862" y="25981"/>
                </a:cubicBezTo>
                <a:lnTo>
                  <a:pt x="193862" y="76160"/>
                </a:lnTo>
                <a:cubicBezTo>
                  <a:pt x="193862" y="90449"/>
                  <a:pt x="205475" y="102104"/>
                  <a:pt x="219750" y="102104"/>
                </a:cubicBezTo>
                <a:close/>
                <a:moveTo>
                  <a:pt x="68349" y="82210"/>
                </a:moveTo>
                <a:lnTo>
                  <a:pt x="173559" y="82210"/>
                </a:lnTo>
                <a:cubicBezTo>
                  <a:pt x="176517" y="105110"/>
                  <a:pt x="196117" y="122887"/>
                  <a:pt x="219749" y="122887"/>
                </a:cubicBezTo>
                <a:lnTo>
                  <a:pt x="426249" y="122887"/>
                </a:lnTo>
                <a:cubicBezTo>
                  <a:pt x="449880" y="122887"/>
                  <a:pt x="469443" y="105146"/>
                  <a:pt x="472439" y="82210"/>
                </a:cubicBezTo>
                <a:lnTo>
                  <a:pt x="577648" y="82210"/>
                </a:lnTo>
                <a:cubicBezTo>
                  <a:pt x="579535" y="82210"/>
                  <a:pt x="581273" y="82989"/>
                  <a:pt x="582530" y="84251"/>
                </a:cubicBezTo>
                <a:cubicBezTo>
                  <a:pt x="583787" y="85513"/>
                  <a:pt x="584564" y="87257"/>
                  <a:pt x="584564" y="89150"/>
                </a:cubicBezTo>
                <a:lnTo>
                  <a:pt x="584564" y="761751"/>
                </a:lnTo>
                <a:cubicBezTo>
                  <a:pt x="584564" y="763643"/>
                  <a:pt x="583787" y="765388"/>
                  <a:pt x="582530" y="766650"/>
                </a:cubicBezTo>
                <a:cubicBezTo>
                  <a:pt x="581273" y="767912"/>
                  <a:pt x="579534" y="768691"/>
                  <a:pt x="577648" y="768691"/>
                </a:cubicBezTo>
                <a:lnTo>
                  <a:pt x="68338" y="768691"/>
                </a:lnTo>
                <a:cubicBezTo>
                  <a:pt x="66452" y="768691"/>
                  <a:pt x="64713" y="767912"/>
                  <a:pt x="63456" y="766650"/>
                </a:cubicBezTo>
                <a:cubicBezTo>
                  <a:pt x="62199" y="765388"/>
                  <a:pt x="61422" y="763643"/>
                  <a:pt x="61422" y="761751"/>
                </a:cubicBezTo>
                <a:lnTo>
                  <a:pt x="61422" y="89150"/>
                </a:lnTo>
                <a:cubicBezTo>
                  <a:pt x="61422" y="87257"/>
                  <a:pt x="62199" y="85513"/>
                  <a:pt x="63456" y="84251"/>
                </a:cubicBezTo>
                <a:cubicBezTo>
                  <a:pt x="64713" y="82989"/>
                  <a:pt x="66452" y="82210"/>
                  <a:pt x="68338" y="82210"/>
                </a:cubicBezTo>
                <a:close/>
                <a:moveTo>
                  <a:pt x="181701" y="325799"/>
                </a:moveTo>
                <a:cubicBezTo>
                  <a:pt x="181701" y="329696"/>
                  <a:pt x="184437" y="332999"/>
                  <a:pt x="188283" y="333705"/>
                </a:cubicBezTo>
                <a:lnTo>
                  <a:pt x="205110" y="336748"/>
                </a:lnTo>
                <a:cubicBezTo>
                  <a:pt x="208179" y="337305"/>
                  <a:pt x="210546" y="339458"/>
                  <a:pt x="211396" y="342464"/>
                </a:cubicBezTo>
                <a:cubicBezTo>
                  <a:pt x="213911" y="351483"/>
                  <a:pt x="217461" y="360020"/>
                  <a:pt x="221973" y="367999"/>
                </a:cubicBezTo>
                <a:cubicBezTo>
                  <a:pt x="223526" y="370746"/>
                  <a:pt x="223379" y="373900"/>
                  <a:pt x="221566" y="376498"/>
                </a:cubicBezTo>
                <a:lnTo>
                  <a:pt x="211841" y="390602"/>
                </a:lnTo>
                <a:cubicBezTo>
                  <a:pt x="209622" y="393831"/>
                  <a:pt x="209992" y="398063"/>
                  <a:pt x="212765" y="400846"/>
                </a:cubicBezTo>
                <a:lnTo>
                  <a:pt x="233549" y="421705"/>
                </a:lnTo>
                <a:cubicBezTo>
                  <a:pt x="236322" y="424488"/>
                  <a:pt x="240538" y="424859"/>
                  <a:pt x="243755" y="422632"/>
                </a:cubicBezTo>
                <a:lnTo>
                  <a:pt x="257809" y="412872"/>
                </a:lnTo>
                <a:cubicBezTo>
                  <a:pt x="260397" y="411090"/>
                  <a:pt x="263541" y="410942"/>
                  <a:pt x="266277" y="412463"/>
                </a:cubicBezTo>
                <a:cubicBezTo>
                  <a:pt x="274228" y="416954"/>
                  <a:pt x="282771" y="420554"/>
                  <a:pt x="291758" y="423078"/>
                </a:cubicBezTo>
                <a:cubicBezTo>
                  <a:pt x="294790" y="423932"/>
                  <a:pt x="296898" y="426270"/>
                  <a:pt x="297453" y="429388"/>
                </a:cubicBezTo>
                <a:lnTo>
                  <a:pt x="300485" y="446238"/>
                </a:lnTo>
                <a:cubicBezTo>
                  <a:pt x="301188" y="450098"/>
                  <a:pt x="304442" y="452844"/>
                  <a:pt x="308362" y="452844"/>
                </a:cubicBezTo>
                <a:lnTo>
                  <a:pt x="337763" y="452844"/>
                </a:lnTo>
                <a:cubicBezTo>
                  <a:pt x="341646" y="452844"/>
                  <a:pt x="344937" y="450098"/>
                  <a:pt x="345640" y="446238"/>
                </a:cubicBezTo>
                <a:lnTo>
                  <a:pt x="348672" y="429351"/>
                </a:lnTo>
                <a:cubicBezTo>
                  <a:pt x="349227" y="426270"/>
                  <a:pt x="351372" y="423895"/>
                  <a:pt x="354368" y="423041"/>
                </a:cubicBezTo>
                <a:cubicBezTo>
                  <a:pt x="363354" y="420518"/>
                  <a:pt x="371860" y="416954"/>
                  <a:pt x="379811" y="412426"/>
                </a:cubicBezTo>
                <a:cubicBezTo>
                  <a:pt x="382547" y="410867"/>
                  <a:pt x="385691" y="411016"/>
                  <a:pt x="388280" y="412834"/>
                </a:cubicBezTo>
                <a:lnTo>
                  <a:pt x="402333" y="422595"/>
                </a:lnTo>
                <a:cubicBezTo>
                  <a:pt x="405550" y="424822"/>
                  <a:pt x="409766" y="424451"/>
                  <a:pt x="412539" y="421667"/>
                </a:cubicBezTo>
                <a:lnTo>
                  <a:pt x="433323" y="400809"/>
                </a:lnTo>
                <a:cubicBezTo>
                  <a:pt x="436097" y="398025"/>
                  <a:pt x="436466" y="393794"/>
                  <a:pt x="434247" y="390565"/>
                </a:cubicBezTo>
                <a:lnTo>
                  <a:pt x="424522" y="376461"/>
                </a:lnTo>
                <a:cubicBezTo>
                  <a:pt x="422747" y="373863"/>
                  <a:pt x="422599" y="370708"/>
                  <a:pt x="424115" y="367962"/>
                </a:cubicBezTo>
                <a:cubicBezTo>
                  <a:pt x="428590" y="359982"/>
                  <a:pt x="432177" y="351408"/>
                  <a:pt x="434692" y="342390"/>
                </a:cubicBezTo>
                <a:cubicBezTo>
                  <a:pt x="435542" y="339346"/>
                  <a:pt x="437872" y="337231"/>
                  <a:pt x="440979" y="336674"/>
                </a:cubicBezTo>
                <a:lnTo>
                  <a:pt x="457768" y="333631"/>
                </a:lnTo>
                <a:cubicBezTo>
                  <a:pt x="461614" y="332925"/>
                  <a:pt x="464351" y="329659"/>
                  <a:pt x="464351" y="325725"/>
                </a:cubicBezTo>
                <a:lnTo>
                  <a:pt x="464314" y="296292"/>
                </a:lnTo>
                <a:cubicBezTo>
                  <a:pt x="464314" y="292395"/>
                  <a:pt x="461577" y="289092"/>
                  <a:pt x="457731" y="288387"/>
                </a:cubicBezTo>
                <a:lnTo>
                  <a:pt x="440905" y="285306"/>
                </a:lnTo>
                <a:cubicBezTo>
                  <a:pt x="437835" y="284750"/>
                  <a:pt x="435468" y="282597"/>
                  <a:pt x="434618" y="279591"/>
                </a:cubicBezTo>
                <a:cubicBezTo>
                  <a:pt x="432103" y="270572"/>
                  <a:pt x="428553" y="262035"/>
                  <a:pt x="424078" y="254055"/>
                </a:cubicBezTo>
                <a:cubicBezTo>
                  <a:pt x="422525" y="251309"/>
                  <a:pt x="422673" y="248154"/>
                  <a:pt x="424485" y="245556"/>
                </a:cubicBezTo>
                <a:lnTo>
                  <a:pt x="434211" y="231452"/>
                </a:lnTo>
                <a:cubicBezTo>
                  <a:pt x="436429" y="228223"/>
                  <a:pt x="436060" y="223992"/>
                  <a:pt x="433286" y="221208"/>
                </a:cubicBezTo>
                <a:lnTo>
                  <a:pt x="412502" y="200350"/>
                </a:lnTo>
                <a:cubicBezTo>
                  <a:pt x="409729" y="197566"/>
                  <a:pt x="405513" y="197195"/>
                  <a:pt x="402296" y="199422"/>
                </a:cubicBezTo>
                <a:lnTo>
                  <a:pt x="388243" y="209183"/>
                </a:lnTo>
                <a:cubicBezTo>
                  <a:pt x="385654" y="210964"/>
                  <a:pt x="382510" y="211113"/>
                  <a:pt x="379774" y="209591"/>
                </a:cubicBezTo>
                <a:cubicBezTo>
                  <a:pt x="371823" y="205100"/>
                  <a:pt x="363280" y="201500"/>
                  <a:pt x="354331" y="198976"/>
                </a:cubicBezTo>
                <a:cubicBezTo>
                  <a:pt x="351298" y="198122"/>
                  <a:pt x="349190" y="195784"/>
                  <a:pt x="348635" y="192666"/>
                </a:cubicBezTo>
                <a:lnTo>
                  <a:pt x="345603" y="175816"/>
                </a:lnTo>
                <a:cubicBezTo>
                  <a:pt x="344900" y="171957"/>
                  <a:pt x="341646" y="169210"/>
                  <a:pt x="337726" y="169210"/>
                </a:cubicBezTo>
                <a:lnTo>
                  <a:pt x="308288" y="169210"/>
                </a:lnTo>
                <a:cubicBezTo>
                  <a:pt x="304405" y="169210"/>
                  <a:pt x="301114" y="171957"/>
                  <a:pt x="300411" y="175816"/>
                </a:cubicBezTo>
                <a:lnTo>
                  <a:pt x="297379" y="192666"/>
                </a:lnTo>
                <a:cubicBezTo>
                  <a:pt x="296824" y="195747"/>
                  <a:pt x="294679" y="198122"/>
                  <a:pt x="291684" y="198976"/>
                </a:cubicBezTo>
                <a:cubicBezTo>
                  <a:pt x="282697" y="201500"/>
                  <a:pt x="274191" y="205063"/>
                  <a:pt x="266240" y="209591"/>
                </a:cubicBezTo>
                <a:cubicBezTo>
                  <a:pt x="263504" y="211150"/>
                  <a:pt x="260360" y="211001"/>
                  <a:pt x="257772" y="209183"/>
                </a:cubicBezTo>
                <a:lnTo>
                  <a:pt x="243718" y="199422"/>
                </a:lnTo>
                <a:cubicBezTo>
                  <a:pt x="240501" y="197195"/>
                  <a:pt x="236285" y="197566"/>
                  <a:pt x="233512" y="200350"/>
                </a:cubicBezTo>
                <a:lnTo>
                  <a:pt x="212728" y="221208"/>
                </a:lnTo>
                <a:cubicBezTo>
                  <a:pt x="209955" y="223992"/>
                  <a:pt x="209585" y="228223"/>
                  <a:pt x="211804" y="231452"/>
                </a:cubicBezTo>
                <a:lnTo>
                  <a:pt x="221529" y="245556"/>
                </a:lnTo>
                <a:cubicBezTo>
                  <a:pt x="223305" y="248154"/>
                  <a:pt x="223452" y="251309"/>
                  <a:pt x="221936" y="254055"/>
                </a:cubicBezTo>
                <a:cubicBezTo>
                  <a:pt x="217461" y="262035"/>
                  <a:pt x="213874" y="270609"/>
                  <a:pt x="211359" y="279628"/>
                </a:cubicBezTo>
                <a:cubicBezTo>
                  <a:pt x="210509" y="282671"/>
                  <a:pt x="208179" y="284787"/>
                  <a:pt x="205073" y="285343"/>
                </a:cubicBezTo>
                <a:lnTo>
                  <a:pt x="188283" y="288387"/>
                </a:lnTo>
                <a:cubicBezTo>
                  <a:pt x="184437" y="289092"/>
                  <a:pt x="181701" y="292358"/>
                  <a:pt x="181701" y="296292"/>
                </a:cubicBezTo>
                <a:close/>
                <a:moveTo>
                  <a:pt x="104631" y="694647"/>
                </a:moveTo>
                <a:cubicBezTo>
                  <a:pt x="104631" y="702292"/>
                  <a:pt x="107738" y="709195"/>
                  <a:pt x="112730" y="714206"/>
                </a:cubicBezTo>
                <a:cubicBezTo>
                  <a:pt x="117723" y="719217"/>
                  <a:pt x="124638" y="722335"/>
                  <a:pt x="132220" y="722335"/>
                </a:cubicBezTo>
                <a:lnTo>
                  <a:pt x="190133" y="722335"/>
                </a:lnTo>
                <a:cubicBezTo>
                  <a:pt x="197751" y="722335"/>
                  <a:pt x="204629" y="719217"/>
                  <a:pt x="209622" y="714206"/>
                </a:cubicBezTo>
                <a:cubicBezTo>
                  <a:pt x="214615" y="709196"/>
                  <a:pt x="217721" y="702293"/>
                  <a:pt x="217721" y="694647"/>
                </a:cubicBezTo>
                <a:lnTo>
                  <a:pt x="217721" y="636524"/>
                </a:lnTo>
                <a:cubicBezTo>
                  <a:pt x="217721" y="628878"/>
                  <a:pt x="214615" y="621976"/>
                  <a:pt x="209622" y="616964"/>
                </a:cubicBezTo>
                <a:cubicBezTo>
                  <a:pt x="204630" y="611954"/>
                  <a:pt x="197714" y="608836"/>
                  <a:pt x="190133" y="608836"/>
                </a:cubicBezTo>
                <a:lnTo>
                  <a:pt x="171532" y="608836"/>
                </a:lnTo>
                <a:lnTo>
                  <a:pt x="171532" y="568083"/>
                </a:lnTo>
                <a:cubicBezTo>
                  <a:pt x="171532" y="563815"/>
                  <a:pt x="173270" y="559918"/>
                  <a:pt x="176080" y="557098"/>
                </a:cubicBezTo>
                <a:cubicBezTo>
                  <a:pt x="178891" y="554278"/>
                  <a:pt x="182774" y="552533"/>
                  <a:pt x="187026" y="552533"/>
                </a:cubicBezTo>
                <a:lnTo>
                  <a:pt x="312657" y="552533"/>
                </a:lnTo>
                <a:lnTo>
                  <a:pt x="312657" y="608874"/>
                </a:lnTo>
                <a:lnTo>
                  <a:pt x="294056" y="608874"/>
                </a:lnTo>
                <a:cubicBezTo>
                  <a:pt x="286438" y="608874"/>
                  <a:pt x="279560" y="611991"/>
                  <a:pt x="274566" y="617002"/>
                </a:cubicBezTo>
                <a:cubicBezTo>
                  <a:pt x="269574" y="622012"/>
                  <a:pt x="266467" y="628953"/>
                  <a:pt x="266467" y="636562"/>
                </a:cubicBezTo>
                <a:lnTo>
                  <a:pt x="266467" y="694684"/>
                </a:lnTo>
                <a:cubicBezTo>
                  <a:pt x="266467" y="702330"/>
                  <a:pt x="269574" y="709233"/>
                  <a:pt x="274566" y="714244"/>
                </a:cubicBezTo>
                <a:cubicBezTo>
                  <a:pt x="279559" y="719254"/>
                  <a:pt x="286474" y="722372"/>
                  <a:pt x="294056" y="722372"/>
                </a:cubicBezTo>
                <a:lnTo>
                  <a:pt x="351969" y="722372"/>
                </a:lnTo>
                <a:cubicBezTo>
                  <a:pt x="359587" y="722372"/>
                  <a:pt x="366465" y="719254"/>
                  <a:pt x="371458" y="714244"/>
                </a:cubicBezTo>
                <a:cubicBezTo>
                  <a:pt x="376451" y="709233"/>
                  <a:pt x="379557" y="702330"/>
                  <a:pt x="379557" y="694684"/>
                </a:cubicBezTo>
                <a:lnTo>
                  <a:pt x="379557" y="636562"/>
                </a:lnTo>
                <a:cubicBezTo>
                  <a:pt x="379557" y="628916"/>
                  <a:pt x="376451" y="622013"/>
                  <a:pt x="371458" y="617002"/>
                </a:cubicBezTo>
                <a:cubicBezTo>
                  <a:pt x="366466" y="611991"/>
                  <a:pt x="359550" y="608874"/>
                  <a:pt x="351969" y="608874"/>
                </a:cubicBezTo>
                <a:lnTo>
                  <a:pt x="333368" y="608874"/>
                </a:lnTo>
                <a:lnTo>
                  <a:pt x="333368" y="552533"/>
                </a:lnTo>
                <a:lnTo>
                  <a:pt x="458998" y="552533"/>
                </a:lnTo>
                <a:cubicBezTo>
                  <a:pt x="463251" y="552533"/>
                  <a:pt x="467134" y="554277"/>
                  <a:pt x="469944" y="557098"/>
                </a:cubicBezTo>
                <a:cubicBezTo>
                  <a:pt x="472755" y="559919"/>
                  <a:pt x="474493" y="563816"/>
                  <a:pt x="474493" y="568083"/>
                </a:cubicBezTo>
                <a:lnTo>
                  <a:pt x="474493" y="608836"/>
                </a:lnTo>
                <a:lnTo>
                  <a:pt x="455892" y="608836"/>
                </a:lnTo>
                <a:cubicBezTo>
                  <a:pt x="448274" y="608836"/>
                  <a:pt x="441396" y="611954"/>
                  <a:pt x="436403" y="616964"/>
                </a:cubicBezTo>
                <a:cubicBezTo>
                  <a:pt x="431410" y="621975"/>
                  <a:pt x="428304" y="628915"/>
                  <a:pt x="428304" y="636524"/>
                </a:cubicBezTo>
                <a:lnTo>
                  <a:pt x="428304" y="694647"/>
                </a:lnTo>
                <a:cubicBezTo>
                  <a:pt x="428304" y="702292"/>
                  <a:pt x="431410" y="709195"/>
                  <a:pt x="436403" y="714206"/>
                </a:cubicBezTo>
                <a:cubicBezTo>
                  <a:pt x="441395" y="719217"/>
                  <a:pt x="448274" y="722335"/>
                  <a:pt x="455892" y="722335"/>
                </a:cubicBezTo>
                <a:lnTo>
                  <a:pt x="513805" y="722335"/>
                </a:lnTo>
                <a:cubicBezTo>
                  <a:pt x="521423" y="722335"/>
                  <a:pt x="528301" y="719217"/>
                  <a:pt x="533294" y="714206"/>
                </a:cubicBezTo>
                <a:cubicBezTo>
                  <a:pt x="538287" y="709196"/>
                  <a:pt x="541393" y="702293"/>
                  <a:pt x="541393" y="694647"/>
                </a:cubicBezTo>
                <a:lnTo>
                  <a:pt x="541393" y="636524"/>
                </a:lnTo>
                <a:cubicBezTo>
                  <a:pt x="541393" y="628878"/>
                  <a:pt x="538287" y="621976"/>
                  <a:pt x="533294" y="616964"/>
                </a:cubicBezTo>
                <a:cubicBezTo>
                  <a:pt x="528302" y="611954"/>
                  <a:pt x="521386" y="608836"/>
                  <a:pt x="513805" y="608836"/>
                </a:cubicBezTo>
                <a:lnTo>
                  <a:pt x="495204" y="608836"/>
                </a:lnTo>
                <a:lnTo>
                  <a:pt x="495204" y="568083"/>
                </a:lnTo>
                <a:cubicBezTo>
                  <a:pt x="495204" y="558062"/>
                  <a:pt x="491136" y="549006"/>
                  <a:pt x="484590" y="542400"/>
                </a:cubicBezTo>
                <a:cubicBezTo>
                  <a:pt x="478044" y="535831"/>
                  <a:pt x="468984" y="531748"/>
                  <a:pt x="458999" y="531748"/>
                </a:cubicBezTo>
                <a:lnTo>
                  <a:pt x="333368" y="531785"/>
                </a:lnTo>
                <a:lnTo>
                  <a:pt x="333368" y="475927"/>
                </a:lnTo>
                <a:cubicBezTo>
                  <a:pt x="333368" y="470211"/>
                  <a:pt x="328746" y="465534"/>
                  <a:pt x="323013" y="465534"/>
                </a:cubicBezTo>
                <a:cubicBezTo>
                  <a:pt x="317318" y="465534"/>
                  <a:pt x="312658" y="470173"/>
                  <a:pt x="312658" y="475927"/>
                </a:cubicBezTo>
                <a:lnTo>
                  <a:pt x="312658" y="531785"/>
                </a:lnTo>
                <a:lnTo>
                  <a:pt x="187027" y="531785"/>
                </a:lnTo>
                <a:cubicBezTo>
                  <a:pt x="177042" y="531785"/>
                  <a:pt x="168019" y="535868"/>
                  <a:pt x="161436" y="542437"/>
                </a:cubicBezTo>
                <a:cubicBezTo>
                  <a:pt x="154890" y="549007"/>
                  <a:pt x="150822" y="558099"/>
                  <a:pt x="150822" y="568121"/>
                </a:cubicBezTo>
                <a:lnTo>
                  <a:pt x="150822" y="608873"/>
                </a:lnTo>
                <a:lnTo>
                  <a:pt x="132221" y="608873"/>
                </a:lnTo>
                <a:cubicBezTo>
                  <a:pt x="124603" y="608873"/>
                  <a:pt x="117725" y="611991"/>
                  <a:pt x="112732" y="617002"/>
                </a:cubicBezTo>
                <a:cubicBezTo>
                  <a:pt x="107739" y="622012"/>
                  <a:pt x="104633" y="628953"/>
                  <a:pt x="104633" y="636561"/>
                </a:cubicBezTo>
                <a:close/>
                <a:moveTo>
                  <a:pt x="132220" y="701587"/>
                </a:moveTo>
                <a:lnTo>
                  <a:pt x="190133" y="701587"/>
                </a:lnTo>
                <a:cubicBezTo>
                  <a:pt x="192019" y="701587"/>
                  <a:pt x="193757" y="700808"/>
                  <a:pt x="195015" y="699546"/>
                </a:cubicBezTo>
                <a:cubicBezTo>
                  <a:pt x="196272" y="698284"/>
                  <a:pt x="197049" y="696577"/>
                  <a:pt x="197049" y="694647"/>
                </a:cubicBezTo>
                <a:lnTo>
                  <a:pt x="197049" y="636524"/>
                </a:lnTo>
                <a:cubicBezTo>
                  <a:pt x="197049" y="634631"/>
                  <a:pt x="196272" y="632887"/>
                  <a:pt x="195015" y="631625"/>
                </a:cubicBezTo>
                <a:cubicBezTo>
                  <a:pt x="193757" y="630363"/>
                  <a:pt x="192056" y="629584"/>
                  <a:pt x="190133" y="629584"/>
                </a:cubicBezTo>
                <a:lnTo>
                  <a:pt x="132220" y="629584"/>
                </a:lnTo>
                <a:cubicBezTo>
                  <a:pt x="130334" y="629584"/>
                  <a:pt x="128596" y="630363"/>
                  <a:pt x="127338" y="631625"/>
                </a:cubicBezTo>
                <a:cubicBezTo>
                  <a:pt x="126081" y="632887"/>
                  <a:pt x="125304" y="634594"/>
                  <a:pt x="125304" y="636524"/>
                </a:cubicBezTo>
                <a:lnTo>
                  <a:pt x="125304" y="694647"/>
                </a:lnTo>
                <a:cubicBezTo>
                  <a:pt x="125304" y="696540"/>
                  <a:pt x="126081" y="698284"/>
                  <a:pt x="127338" y="699546"/>
                </a:cubicBezTo>
                <a:cubicBezTo>
                  <a:pt x="128596" y="700808"/>
                  <a:pt x="130334" y="701587"/>
                  <a:pt x="132220" y="701587"/>
                </a:cubicBezTo>
                <a:close/>
                <a:moveTo>
                  <a:pt x="451002" y="631662"/>
                </a:moveTo>
                <a:cubicBezTo>
                  <a:pt x="449745" y="632924"/>
                  <a:pt x="448968" y="634631"/>
                  <a:pt x="448968" y="636561"/>
                </a:cubicBezTo>
                <a:lnTo>
                  <a:pt x="448968" y="694684"/>
                </a:lnTo>
                <a:cubicBezTo>
                  <a:pt x="448968" y="696577"/>
                  <a:pt x="449745" y="698321"/>
                  <a:pt x="451002" y="699583"/>
                </a:cubicBezTo>
                <a:cubicBezTo>
                  <a:pt x="452259" y="700845"/>
                  <a:pt x="453960" y="701624"/>
                  <a:pt x="455883" y="701624"/>
                </a:cubicBezTo>
                <a:lnTo>
                  <a:pt x="513797" y="701624"/>
                </a:lnTo>
                <a:cubicBezTo>
                  <a:pt x="515683" y="701624"/>
                  <a:pt x="517421" y="700845"/>
                  <a:pt x="518678" y="699583"/>
                </a:cubicBezTo>
                <a:cubicBezTo>
                  <a:pt x="519936" y="698321"/>
                  <a:pt x="520712" y="696614"/>
                  <a:pt x="520712" y="694684"/>
                </a:cubicBezTo>
                <a:lnTo>
                  <a:pt x="520712" y="636561"/>
                </a:lnTo>
                <a:cubicBezTo>
                  <a:pt x="520712" y="634668"/>
                  <a:pt x="519936" y="632924"/>
                  <a:pt x="518678" y="631662"/>
                </a:cubicBezTo>
                <a:cubicBezTo>
                  <a:pt x="517421" y="630400"/>
                  <a:pt x="515720" y="629621"/>
                  <a:pt x="513797" y="629621"/>
                </a:cubicBezTo>
                <a:lnTo>
                  <a:pt x="455883" y="629621"/>
                </a:lnTo>
                <a:cubicBezTo>
                  <a:pt x="453997" y="629621"/>
                  <a:pt x="452259" y="630400"/>
                  <a:pt x="451002" y="631662"/>
                </a:cubicBezTo>
                <a:close/>
                <a:moveTo>
                  <a:pt x="289168" y="631662"/>
                </a:moveTo>
                <a:cubicBezTo>
                  <a:pt x="287911" y="632924"/>
                  <a:pt x="287134" y="634631"/>
                  <a:pt x="287134" y="636561"/>
                </a:cubicBezTo>
                <a:lnTo>
                  <a:pt x="287134" y="694684"/>
                </a:lnTo>
                <a:cubicBezTo>
                  <a:pt x="287134" y="696577"/>
                  <a:pt x="287911" y="698321"/>
                  <a:pt x="289168" y="699583"/>
                </a:cubicBezTo>
                <a:cubicBezTo>
                  <a:pt x="290426" y="700845"/>
                  <a:pt x="292127" y="701624"/>
                  <a:pt x="294050" y="701624"/>
                </a:cubicBezTo>
                <a:lnTo>
                  <a:pt x="351963" y="701624"/>
                </a:lnTo>
                <a:cubicBezTo>
                  <a:pt x="353849" y="701624"/>
                  <a:pt x="355587" y="700845"/>
                  <a:pt x="356845" y="699583"/>
                </a:cubicBezTo>
                <a:cubicBezTo>
                  <a:pt x="358102" y="698321"/>
                  <a:pt x="358879" y="696614"/>
                  <a:pt x="358879" y="694684"/>
                </a:cubicBezTo>
                <a:lnTo>
                  <a:pt x="358879" y="636561"/>
                </a:lnTo>
                <a:cubicBezTo>
                  <a:pt x="358879" y="634668"/>
                  <a:pt x="358102" y="632924"/>
                  <a:pt x="356845" y="631662"/>
                </a:cubicBezTo>
                <a:cubicBezTo>
                  <a:pt x="355587" y="630400"/>
                  <a:pt x="353886" y="629621"/>
                  <a:pt x="351963" y="629621"/>
                </a:cubicBezTo>
                <a:lnTo>
                  <a:pt x="294050" y="629621"/>
                </a:lnTo>
                <a:cubicBezTo>
                  <a:pt x="292164" y="629621"/>
                  <a:pt x="290426" y="630400"/>
                  <a:pt x="289168" y="631662"/>
                </a:cubicBezTo>
                <a:close/>
                <a:moveTo>
                  <a:pt x="323006" y="375455"/>
                </a:moveTo>
                <a:cubicBezTo>
                  <a:pt x="358472" y="375455"/>
                  <a:pt x="387206" y="346616"/>
                  <a:pt x="387206" y="311023"/>
                </a:cubicBezTo>
                <a:cubicBezTo>
                  <a:pt x="387206" y="275430"/>
                  <a:pt x="358471" y="246592"/>
                  <a:pt x="323006" y="246592"/>
                </a:cubicBezTo>
                <a:cubicBezTo>
                  <a:pt x="287542" y="246592"/>
                  <a:pt x="258807" y="275431"/>
                  <a:pt x="258807" y="311023"/>
                </a:cubicBezTo>
                <a:cubicBezTo>
                  <a:pt x="258807" y="346617"/>
                  <a:pt x="287542" y="375455"/>
                  <a:pt x="323006" y="375455"/>
                </a:cubicBezTo>
                <a:close/>
              </a:path>
            </a:pathLst>
          </a:custGeom>
          <a:solidFill>
            <a:srgbClr val="283F68"/>
          </a:solidFill>
          <a:ln w="9438" cap="flat">
            <a:noFill/>
            <a:prstDash val="solid"/>
            <a:miter/>
          </a:ln>
        </p:spPr>
        <p:txBody>
          <a:bodyPr/>
          <a:lstStyle/>
          <a:p>
            <a:endParaRPr lang="fr-FR"/>
          </a:p>
        </p:txBody>
      </p:sp>
      <p:sp>
        <p:nvSpPr>
          <p:cNvPr id="61" name="Forme libre 60">
            <a:extLst>
              <a:ext uri="{FF2B5EF4-FFF2-40B4-BE49-F238E27FC236}">
                <a16:creationId xmlns:a16="http://schemas.microsoft.com/office/drawing/2014/main" id="{FAAEED3F-289E-57A5-4FFA-B1216B78C671}"/>
              </a:ext>
            </a:extLst>
          </p:cNvPr>
          <p:cNvSpPr>
            <a:spLocks noChangeAspect="1"/>
          </p:cNvSpPr>
          <p:nvPr/>
        </p:nvSpPr>
        <p:spPr>
          <a:xfrm>
            <a:off x="1131667" y="4797926"/>
            <a:ext cx="353756" cy="355034"/>
          </a:xfrm>
          <a:custGeom>
            <a:avLst/>
            <a:gdLst>
              <a:gd name="csX0" fmla="*/ 705276 w 758307"/>
              <a:gd name="csY0" fmla="*/ 299297 h 761047"/>
              <a:gd name="csX1" fmla="*/ 667407 w 758307"/>
              <a:gd name="csY1" fmla="*/ 207140 h 761047"/>
              <a:gd name="csX2" fmla="*/ 681608 w 758307"/>
              <a:gd name="csY2" fmla="*/ 146346 h 761047"/>
              <a:gd name="csX3" fmla="*/ 612489 w 758307"/>
              <a:gd name="csY3" fmla="*/ 76977 h 761047"/>
              <a:gd name="csX4" fmla="*/ 551914 w 758307"/>
              <a:gd name="csY4" fmla="*/ 91229 h 761047"/>
              <a:gd name="csX5" fmla="*/ 460089 w 758307"/>
              <a:gd name="csY5" fmla="*/ 53224 h 761047"/>
              <a:gd name="csX6" fmla="*/ 427915 w 758307"/>
              <a:gd name="csY6" fmla="*/ 0 h 761047"/>
              <a:gd name="csX7" fmla="*/ 330393 w 758307"/>
              <a:gd name="csY7" fmla="*/ 0 h 761047"/>
              <a:gd name="csX8" fmla="*/ 298219 w 758307"/>
              <a:gd name="csY8" fmla="*/ 53224 h 761047"/>
              <a:gd name="csX9" fmla="*/ 206394 w 758307"/>
              <a:gd name="csY9" fmla="*/ 91229 h 761047"/>
              <a:gd name="csX10" fmla="*/ 145819 w 758307"/>
              <a:gd name="csY10" fmla="*/ 76977 h 761047"/>
              <a:gd name="csX11" fmla="*/ 76700 w 758307"/>
              <a:gd name="csY11" fmla="*/ 146346 h 761047"/>
              <a:gd name="csX12" fmla="*/ 90901 w 758307"/>
              <a:gd name="csY12" fmla="*/ 207140 h 761047"/>
              <a:gd name="csX13" fmla="*/ 53032 w 758307"/>
              <a:gd name="csY13" fmla="*/ 299297 h 761047"/>
              <a:gd name="csX14" fmla="*/ 0 w 758307"/>
              <a:gd name="csY14" fmla="*/ 331587 h 761047"/>
              <a:gd name="csX15" fmla="*/ 0 w 758307"/>
              <a:gd name="csY15" fmla="*/ 429461 h 761047"/>
              <a:gd name="csX16" fmla="*/ 53032 w 758307"/>
              <a:gd name="csY16" fmla="*/ 461751 h 761047"/>
              <a:gd name="csX17" fmla="*/ 90901 w 758307"/>
              <a:gd name="csY17" fmla="*/ 553908 h 761047"/>
              <a:gd name="csX18" fmla="*/ 76700 w 758307"/>
              <a:gd name="csY18" fmla="*/ 614702 h 761047"/>
              <a:gd name="csX19" fmla="*/ 145819 w 758307"/>
              <a:gd name="csY19" fmla="*/ 684071 h 761047"/>
              <a:gd name="csX20" fmla="*/ 206394 w 758307"/>
              <a:gd name="csY20" fmla="*/ 669818 h 761047"/>
              <a:gd name="csX21" fmla="*/ 298219 w 758307"/>
              <a:gd name="csY21" fmla="*/ 707824 h 761047"/>
              <a:gd name="csX22" fmla="*/ 330393 w 758307"/>
              <a:gd name="csY22" fmla="*/ 761048 h 761047"/>
              <a:gd name="csX23" fmla="*/ 427915 w 758307"/>
              <a:gd name="csY23" fmla="*/ 761048 h 761047"/>
              <a:gd name="csX24" fmla="*/ 460089 w 758307"/>
              <a:gd name="csY24" fmla="*/ 707824 h 761047"/>
              <a:gd name="csX25" fmla="*/ 551914 w 758307"/>
              <a:gd name="csY25" fmla="*/ 669818 h 761047"/>
              <a:gd name="csX26" fmla="*/ 612489 w 758307"/>
              <a:gd name="csY26" fmla="*/ 684071 h 761047"/>
              <a:gd name="csX27" fmla="*/ 681608 w 758307"/>
              <a:gd name="csY27" fmla="*/ 614702 h 761047"/>
              <a:gd name="csX28" fmla="*/ 667407 w 758307"/>
              <a:gd name="csY28" fmla="*/ 553908 h 761047"/>
              <a:gd name="csX29" fmla="*/ 705276 w 758307"/>
              <a:gd name="csY29" fmla="*/ 461751 h 761047"/>
              <a:gd name="csX30" fmla="*/ 758308 w 758307"/>
              <a:gd name="csY30" fmla="*/ 429461 h 761047"/>
              <a:gd name="csX31" fmla="*/ 758308 w 758307"/>
              <a:gd name="csY31" fmla="*/ 331587 h 761047"/>
              <a:gd name="csX32" fmla="*/ 379621 w 758307"/>
              <a:gd name="csY32" fmla="*/ 612846 h 761047"/>
              <a:gd name="csX33" fmla="*/ 148638 w 758307"/>
              <a:gd name="csY33" fmla="*/ 381028 h 761047"/>
              <a:gd name="csX34" fmla="*/ 379621 w 758307"/>
              <a:gd name="csY34" fmla="*/ 149211 h 761047"/>
              <a:gd name="csX35" fmla="*/ 610603 w 758307"/>
              <a:gd name="csY35" fmla="*/ 381028 h 761047"/>
              <a:gd name="csX36" fmla="*/ 379621 w 758307"/>
              <a:gd name="csY36" fmla="*/ 612846 h 761047"/>
              <a:gd name="csX37" fmla="*/ 540564 w 758307"/>
              <a:gd name="csY37" fmla="*/ 430427 h 761047"/>
              <a:gd name="csX38" fmla="*/ 417490 w 758307"/>
              <a:gd name="csY38" fmla="*/ 215674 h 761047"/>
              <a:gd name="csX39" fmla="*/ 380582 w 758307"/>
              <a:gd name="csY39" fmla="*/ 194778 h 761047"/>
              <a:gd name="csX40" fmla="*/ 343675 w 758307"/>
              <a:gd name="csY40" fmla="*/ 215674 h 761047"/>
              <a:gd name="csX41" fmla="*/ 220601 w 758307"/>
              <a:gd name="csY41" fmla="*/ 430427 h 761047"/>
              <a:gd name="csX42" fmla="*/ 220601 w 758307"/>
              <a:gd name="csY42" fmla="*/ 473183 h 761047"/>
              <a:gd name="csX43" fmla="*/ 257508 w 758307"/>
              <a:gd name="csY43" fmla="*/ 494079 h 761047"/>
              <a:gd name="csX44" fmla="*/ 504623 w 758307"/>
              <a:gd name="csY44" fmla="*/ 494079 h 761047"/>
              <a:gd name="csX45" fmla="*/ 541530 w 758307"/>
              <a:gd name="csY45" fmla="*/ 473183 h 761047"/>
              <a:gd name="csX46" fmla="*/ 541530 w 758307"/>
              <a:gd name="csY46" fmla="*/ 430427 h 761047"/>
              <a:gd name="csX47" fmla="*/ 379621 w 758307"/>
              <a:gd name="csY47" fmla="*/ 448501 h 761047"/>
              <a:gd name="csX48" fmla="*/ 361648 w 758307"/>
              <a:gd name="csY48" fmla="*/ 430464 h 761047"/>
              <a:gd name="csX49" fmla="*/ 379621 w 758307"/>
              <a:gd name="csY49" fmla="*/ 412426 h 761047"/>
              <a:gd name="csX50" fmla="*/ 397593 w 758307"/>
              <a:gd name="csY50" fmla="*/ 430464 h 761047"/>
              <a:gd name="csX51" fmla="*/ 379621 w 758307"/>
              <a:gd name="csY51" fmla="*/ 448501 h 761047"/>
              <a:gd name="csX52" fmla="*/ 397593 w 758307"/>
              <a:gd name="csY52" fmla="*/ 361058 h 761047"/>
              <a:gd name="csX53" fmla="*/ 379621 w 758307"/>
              <a:gd name="csY53" fmla="*/ 379096 h 761047"/>
              <a:gd name="csX54" fmla="*/ 361648 w 758307"/>
              <a:gd name="csY54" fmla="*/ 361058 h 761047"/>
              <a:gd name="csX55" fmla="*/ 357876 w 758307"/>
              <a:gd name="csY55" fmla="*/ 295513 h 761047"/>
              <a:gd name="csX56" fmla="*/ 379658 w 758307"/>
              <a:gd name="csY56" fmla="*/ 273652 h 761047"/>
              <a:gd name="csX57" fmla="*/ 401440 w 758307"/>
              <a:gd name="csY57" fmla="*/ 295513 h 761047"/>
              <a:gd name="csX58" fmla="*/ 397668 w 758307"/>
              <a:gd name="csY58" fmla="*/ 361058 h 7610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758307" h="761047">
                <a:moveTo>
                  <a:pt x="705276" y="299297"/>
                </a:moveTo>
                <a:lnTo>
                  <a:pt x="667407" y="207140"/>
                </a:lnTo>
                <a:lnTo>
                  <a:pt x="681608" y="146346"/>
                </a:lnTo>
                <a:lnTo>
                  <a:pt x="612489" y="76977"/>
                </a:lnTo>
                <a:lnTo>
                  <a:pt x="551914" y="91229"/>
                </a:lnTo>
                <a:lnTo>
                  <a:pt x="460089" y="53224"/>
                </a:lnTo>
                <a:lnTo>
                  <a:pt x="427915" y="0"/>
                </a:lnTo>
                <a:lnTo>
                  <a:pt x="330393" y="0"/>
                </a:lnTo>
                <a:lnTo>
                  <a:pt x="298219" y="53224"/>
                </a:lnTo>
                <a:lnTo>
                  <a:pt x="206394" y="91229"/>
                </a:lnTo>
                <a:lnTo>
                  <a:pt x="145819" y="76977"/>
                </a:lnTo>
                <a:lnTo>
                  <a:pt x="76700" y="146346"/>
                </a:lnTo>
                <a:lnTo>
                  <a:pt x="90901" y="207140"/>
                </a:lnTo>
                <a:lnTo>
                  <a:pt x="53032" y="299297"/>
                </a:lnTo>
                <a:lnTo>
                  <a:pt x="0" y="331587"/>
                </a:lnTo>
                <a:lnTo>
                  <a:pt x="0" y="429461"/>
                </a:lnTo>
                <a:lnTo>
                  <a:pt x="53032" y="461751"/>
                </a:lnTo>
                <a:lnTo>
                  <a:pt x="90901" y="553908"/>
                </a:lnTo>
                <a:lnTo>
                  <a:pt x="76700" y="614702"/>
                </a:lnTo>
                <a:lnTo>
                  <a:pt x="145819" y="684071"/>
                </a:lnTo>
                <a:lnTo>
                  <a:pt x="206394" y="669818"/>
                </a:lnTo>
                <a:lnTo>
                  <a:pt x="298219" y="707824"/>
                </a:lnTo>
                <a:lnTo>
                  <a:pt x="330393" y="761048"/>
                </a:lnTo>
                <a:lnTo>
                  <a:pt x="427915" y="761048"/>
                </a:lnTo>
                <a:lnTo>
                  <a:pt x="460089" y="707824"/>
                </a:lnTo>
                <a:lnTo>
                  <a:pt x="551914" y="669818"/>
                </a:lnTo>
                <a:lnTo>
                  <a:pt x="612489" y="684071"/>
                </a:lnTo>
                <a:lnTo>
                  <a:pt x="681608" y="614702"/>
                </a:lnTo>
                <a:lnTo>
                  <a:pt x="667407" y="553908"/>
                </a:lnTo>
                <a:lnTo>
                  <a:pt x="705276" y="461751"/>
                </a:lnTo>
                <a:lnTo>
                  <a:pt x="758308" y="429461"/>
                </a:lnTo>
                <a:lnTo>
                  <a:pt x="758308" y="331587"/>
                </a:lnTo>
                <a:close/>
                <a:moveTo>
                  <a:pt x="379621" y="612846"/>
                </a:moveTo>
                <a:cubicBezTo>
                  <a:pt x="252778" y="612846"/>
                  <a:pt x="148638" y="508329"/>
                  <a:pt x="148638" y="381028"/>
                </a:cubicBezTo>
                <a:cubicBezTo>
                  <a:pt x="148638" y="253728"/>
                  <a:pt x="252778" y="149211"/>
                  <a:pt x="379621" y="149211"/>
                </a:cubicBezTo>
                <a:cubicBezTo>
                  <a:pt x="506463" y="149211"/>
                  <a:pt x="610603" y="253728"/>
                  <a:pt x="610603" y="381028"/>
                </a:cubicBezTo>
                <a:cubicBezTo>
                  <a:pt x="610603" y="508329"/>
                  <a:pt x="506463" y="612846"/>
                  <a:pt x="379621" y="612846"/>
                </a:cubicBezTo>
                <a:close/>
                <a:moveTo>
                  <a:pt x="540564" y="430427"/>
                </a:moveTo>
                <a:lnTo>
                  <a:pt x="417490" y="215674"/>
                </a:lnTo>
                <a:cubicBezTo>
                  <a:pt x="409908" y="202387"/>
                  <a:pt x="396669" y="194778"/>
                  <a:pt x="380582" y="194778"/>
                </a:cubicBezTo>
                <a:cubicBezTo>
                  <a:pt x="364496" y="194778"/>
                  <a:pt x="351219" y="202387"/>
                  <a:pt x="343675" y="215674"/>
                </a:cubicBezTo>
                <a:lnTo>
                  <a:pt x="220601" y="430427"/>
                </a:lnTo>
                <a:cubicBezTo>
                  <a:pt x="213020" y="443714"/>
                  <a:pt x="213020" y="459896"/>
                  <a:pt x="220601" y="473183"/>
                </a:cubicBezTo>
                <a:cubicBezTo>
                  <a:pt x="228182" y="486470"/>
                  <a:pt x="241421" y="494079"/>
                  <a:pt x="257508" y="494079"/>
                </a:cubicBezTo>
                <a:lnTo>
                  <a:pt x="504623" y="494079"/>
                </a:lnTo>
                <a:cubicBezTo>
                  <a:pt x="520709" y="494079"/>
                  <a:pt x="533986" y="486470"/>
                  <a:pt x="541530" y="473183"/>
                </a:cubicBezTo>
                <a:cubicBezTo>
                  <a:pt x="549111" y="459896"/>
                  <a:pt x="549111" y="443714"/>
                  <a:pt x="541530" y="430427"/>
                </a:cubicBezTo>
                <a:close/>
                <a:moveTo>
                  <a:pt x="379621" y="448501"/>
                </a:moveTo>
                <a:cubicBezTo>
                  <a:pt x="369191" y="448501"/>
                  <a:pt x="361648" y="439965"/>
                  <a:pt x="361648" y="430464"/>
                </a:cubicBezTo>
                <a:cubicBezTo>
                  <a:pt x="361648" y="420963"/>
                  <a:pt x="370154" y="412426"/>
                  <a:pt x="379621" y="412426"/>
                </a:cubicBezTo>
                <a:cubicBezTo>
                  <a:pt x="389088" y="412426"/>
                  <a:pt x="397593" y="420963"/>
                  <a:pt x="397593" y="430464"/>
                </a:cubicBezTo>
                <a:cubicBezTo>
                  <a:pt x="397593" y="439965"/>
                  <a:pt x="389088" y="448501"/>
                  <a:pt x="379621" y="448501"/>
                </a:cubicBezTo>
                <a:close/>
                <a:moveTo>
                  <a:pt x="397593" y="361058"/>
                </a:moveTo>
                <a:cubicBezTo>
                  <a:pt x="397593" y="371525"/>
                  <a:pt x="389088" y="379096"/>
                  <a:pt x="379621" y="379096"/>
                </a:cubicBezTo>
                <a:cubicBezTo>
                  <a:pt x="370154" y="379096"/>
                  <a:pt x="361648" y="370559"/>
                  <a:pt x="361648" y="361058"/>
                </a:cubicBezTo>
                <a:lnTo>
                  <a:pt x="357876" y="295513"/>
                </a:lnTo>
                <a:cubicBezTo>
                  <a:pt x="357876" y="283154"/>
                  <a:pt x="367343" y="273652"/>
                  <a:pt x="379658" y="273652"/>
                </a:cubicBezTo>
                <a:cubicBezTo>
                  <a:pt x="391973" y="273652"/>
                  <a:pt x="402364" y="283154"/>
                  <a:pt x="401440" y="295513"/>
                </a:cubicBezTo>
                <a:lnTo>
                  <a:pt x="397668" y="361058"/>
                </a:lnTo>
                <a:close/>
              </a:path>
            </a:pathLst>
          </a:custGeom>
          <a:solidFill>
            <a:srgbClr val="283F68"/>
          </a:solidFill>
          <a:ln w="9438" cap="flat">
            <a:noFill/>
            <a:prstDash val="solid"/>
            <a:miter/>
          </a:ln>
        </p:spPr>
        <p:txBody>
          <a:bodyPr/>
          <a:lstStyle/>
          <a:p>
            <a:endParaRPr lang="fr-FR"/>
          </a:p>
        </p:txBody>
      </p:sp>
      <p:grpSp>
        <p:nvGrpSpPr>
          <p:cNvPr id="67" name="Graphique 64">
            <a:extLst>
              <a:ext uri="{FF2B5EF4-FFF2-40B4-BE49-F238E27FC236}">
                <a16:creationId xmlns:a16="http://schemas.microsoft.com/office/drawing/2014/main" id="{207D3F62-5DBC-2D63-8ECD-22537FEF1B3F}"/>
              </a:ext>
            </a:extLst>
          </p:cNvPr>
          <p:cNvGrpSpPr>
            <a:grpSpLocks noChangeAspect="1"/>
          </p:cNvGrpSpPr>
          <p:nvPr/>
        </p:nvGrpSpPr>
        <p:grpSpPr>
          <a:xfrm>
            <a:off x="1122199" y="5747192"/>
            <a:ext cx="372693" cy="259488"/>
            <a:chOff x="5648636" y="-318579"/>
            <a:chExt cx="1169670" cy="814387"/>
          </a:xfrm>
          <a:solidFill>
            <a:srgbClr val="283F68"/>
          </a:solidFill>
        </p:grpSpPr>
        <p:sp>
          <p:nvSpPr>
            <p:cNvPr id="68" name="Forme libre 67">
              <a:extLst>
                <a:ext uri="{FF2B5EF4-FFF2-40B4-BE49-F238E27FC236}">
                  <a16:creationId xmlns:a16="http://schemas.microsoft.com/office/drawing/2014/main" id="{C5ECC79D-2143-F807-FC04-87020DC31697}"/>
                </a:ext>
              </a:extLst>
            </p:cNvPr>
            <p:cNvSpPr/>
            <p:nvPr/>
          </p:nvSpPr>
          <p:spPr>
            <a:xfrm>
              <a:off x="5648636" y="-265239"/>
              <a:ext cx="917257" cy="761047"/>
            </a:xfrm>
            <a:custGeom>
              <a:avLst/>
              <a:gdLst>
                <a:gd name="csX0" fmla="*/ 917258 w 917257"/>
                <a:gd name="csY0" fmla="*/ 346710 h 761047"/>
                <a:gd name="csX1" fmla="*/ 459105 w 917257"/>
                <a:gd name="csY1" fmla="*/ 0 h 761047"/>
                <a:gd name="csX2" fmla="*/ 0 w 917257"/>
                <a:gd name="csY2" fmla="*/ 346710 h 761047"/>
                <a:gd name="csX3" fmla="*/ 67628 w 917257"/>
                <a:gd name="csY3" fmla="*/ 528638 h 761047"/>
                <a:gd name="csX4" fmla="*/ 147638 w 917257"/>
                <a:gd name="csY4" fmla="*/ 601980 h 761047"/>
                <a:gd name="csX5" fmla="*/ 126683 w 917257"/>
                <a:gd name="csY5" fmla="*/ 641985 h 761047"/>
                <a:gd name="csX6" fmla="*/ 953 w 917257"/>
                <a:gd name="csY6" fmla="*/ 761048 h 761047"/>
                <a:gd name="csX7" fmla="*/ 189548 w 917257"/>
                <a:gd name="csY7" fmla="*/ 717233 h 761047"/>
                <a:gd name="csX8" fmla="*/ 288608 w 917257"/>
                <a:gd name="csY8" fmla="*/ 668655 h 761047"/>
                <a:gd name="csX9" fmla="*/ 458153 w 917257"/>
                <a:gd name="csY9" fmla="*/ 692468 h 761047"/>
                <a:gd name="csX10" fmla="*/ 917258 w 917257"/>
                <a:gd name="csY10" fmla="*/ 346710 h 761047"/>
                <a:gd name="csX11" fmla="*/ 436245 w 917257"/>
                <a:gd name="csY11" fmla="*/ 579120 h 761047"/>
                <a:gd name="csX12" fmla="*/ 400050 w 917257"/>
                <a:gd name="csY12" fmla="*/ 541020 h 761047"/>
                <a:gd name="csX13" fmla="*/ 436245 w 917257"/>
                <a:gd name="csY13" fmla="*/ 502920 h 761047"/>
                <a:gd name="csX14" fmla="*/ 472440 w 917257"/>
                <a:gd name="csY14" fmla="*/ 541020 h 761047"/>
                <a:gd name="csX15" fmla="*/ 436245 w 917257"/>
                <a:gd name="csY15" fmla="*/ 579120 h 761047"/>
                <a:gd name="csX16" fmla="*/ 496253 w 917257"/>
                <a:gd name="csY16" fmla="*/ 349568 h 761047"/>
                <a:gd name="csX17" fmla="*/ 461010 w 917257"/>
                <a:gd name="csY17" fmla="*/ 439103 h 761047"/>
                <a:gd name="csX18" fmla="*/ 461963 w 917257"/>
                <a:gd name="csY18" fmla="*/ 455295 h 761047"/>
                <a:gd name="csX19" fmla="*/ 414338 w 917257"/>
                <a:gd name="csY19" fmla="*/ 455295 h 761047"/>
                <a:gd name="csX20" fmla="*/ 412433 w 917257"/>
                <a:gd name="csY20" fmla="*/ 439103 h 761047"/>
                <a:gd name="csX21" fmla="*/ 450533 w 917257"/>
                <a:gd name="csY21" fmla="*/ 333375 h 761047"/>
                <a:gd name="csX22" fmla="*/ 493395 w 917257"/>
                <a:gd name="csY22" fmla="*/ 249555 h 761047"/>
                <a:gd name="csX23" fmla="*/ 435293 w 917257"/>
                <a:gd name="csY23" fmla="*/ 197167 h 761047"/>
                <a:gd name="csX24" fmla="*/ 373380 w 917257"/>
                <a:gd name="csY24" fmla="*/ 216217 h 761047"/>
                <a:gd name="csX25" fmla="*/ 359093 w 917257"/>
                <a:gd name="csY25" fmla="*/ 178117 h 761047"/>
                <a:gd name="csX26" fmla="*/ 446723 w 917257"/>
                <a:gd name="csY26" fmla="*/ 153353 h 761047"/>
                <a:gd name="csX27" fmla="*/ 548640 w 917257"/>
                <a:gd name="csY27" fmla="*/ 242888 h 761047"/>
                <a:gd name="csX28" fmla="*/ 496253 w 917257"/>
                <a:gd name="csY28" fmla="*/ 349568 h 7610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917257" h="761047">
                  <a:moveTo>
                    <a:pt x="917258" y="346710"/>
                  </a:moveTo>
                  <a:cubicBezTo>
                    <a:pt x="917258" y="155258"/>
                    <a:pt x="712470" y="0"/>
                    <a:pt x="459105" y="0"/>
                  </a:cubicBezTo>
                  <a:cubicBezTo>
                    <a:pt x="205740" y="0"/>
                    <a:pt x="0" y="155258"/>
                    <a:pt x="0" y="346710"/>
                  </a:cubicBezTo>
                  <a:cubicBezTo>
                    <a:pt x="0" y="413385"/>
                    <a:pt x="24765" y="475298"/>
                    <a:pt x="67628" y="528638"/>
                  </a:cubicBezTo>
                  <a:cubicBezTo>
                    <a:pt x="89535" y="555308"/>
                    <a:pt x="117158" y="581025"/>
                    <a:pt x="147638" y="601980"/>
                  </a:cubicBezTo>
                  <a:cubicBezTo>
                    <a:pt x="141923" y="615315"/>
                    <a:pt x="135255" y="628650"/>
                    <a:pt x="126683" y="641985"/>
                  </a:cubicBezTo>
                  <a:cubicBezTo>
                    <a:pt x="84773" y="710565"/>
                    <a:pt x="27623" y="745808"/>
                    <a:pt x="953" y="761048"/>
                  </a:cubicBezTo>
                  <a:cubicBezTo>
                    <a:pt x="50483" y="756285"/>
                    <a:pt x="117158" y="745808"/>
                    <a:pt x="189548" y="717233"/>
                  </a:cubicBezTo>
                  <a:cubicBezTo>
                    <a:pt x="227648" y="701993"/>
                    <a:pt x="260985" y="685800"/>
                    <a:pt x="288608" y="668655"/>
                  </a:cubicBezTo>
                  <a:cubicBezTo>
                    <a:pt x="340995" y="683895"/>
                    <a:pt x="398145" y="692468"/>
                    <a:pt x="458153" y="692468"/>
                  </a:cubicBezTo>
                  <a:cubicBezTo>
                    <a:pt x="711518" y="693420"/>
                    <a:pt x="917258" y="538163"/>
                    <a:pt x="917258" y="346710"/>
                  </a:cubicBezTo>
                  <a:close/>
                  <a:moveTo>
                    <a:pt x="436245" y="579120"/>
                  </a:moveTo>
                  <a:cubicBezTo>
                    <a:pt x="415290" y="579120"/>
                    <a:pt x="400050" y="562928"/>
                    <a:pt x="400050" y="541020"/>
                  </a:cubicBezTo>
                  <a:cubicBezTo>
                    <a:pt x="400050" y="518160"/>
                    <a:pt x="415290" y="502920"/>
                    <a:pt x="436245" y="502920"/>
                  </a:cubicBezTo>
                  <a:cubicBezTo>
                    <a:pt x="457200" y="502920"/>
                    <a:pt x="472440" y="519113"/>
                    <a:pt x="472440" y="541020"/>
                  </a:cubicBezTo>
                  <a:cubicBezTo>
                    <a:pt x="473393" y="561975"/>
                    <a:pt x="459105" y="579120"/>
                    <a:pt x="436245" y="579120"/>
                  </a:cubicBezTo>
                  <a:close/>
                  <a:moveTo>
                    <a:pt x="496253" y="349568"/>
                  </a:moveTo>
                  <a:cubicBezTo>
                    <a:pt x="469583" y="381000"/>
                    <a:pt x="460058" y="408623"/>
                    <a:pt x="461010" y="439103"/>
                  </a:cubicBezTo>
                  <a:lnTo>
                    <a:pt x="461963" y="455295"/>
                  </a:lnTo>
                  <a:lnTo>
                    <a:pt x="414338" y="455295"/>
                  </a:lnTo>
                  <a:lnTo>
                    <a:pt x="412433" y="439103"/>
                  </a:lnTo>
                  <a:cubicBezTo>
                    <a:pt x="408623" y="405765"/>
                    <a:pt x="420053" y="370523"/>
                    <a:pt x="450533" y="333375"/>
                  </a:cubicBezTo>
                  <a:cubicBezTo>
                    <a:pt x="478155" y="300990"/>
                    <a:pt x="493395" y="277178"/>
                    <a:pt x="493395" y="249555"/>
                  </a:cubicBezTo>
                  <a:cubicBezTo>
                    <a:pt x="493395" y="218123"/>
                    <a:pt x="473393" y="197167"/>
                    <a:pt x="435293" y="197167"/>
                  </a:cubicBezTo>
                  <a:cubicBezTo>
                    <a:pt x="413385" y="197167"/>
                    <a:pt x="388620" y="204788"/>
                    <a:pt x="373380" y="216217"/>
                  </a:cubicBezTo>
                  <a:lnTo>
                    <a:pt x="359093" y="178117"/>
                  </a:lnTo>
                  <a:cubicBezTo>
                    <a:pt x="379095" y="163830"/>
                    <a:pt x="414338" y="153353"/>
                    <a:pt x="446723" y="153353"/>
                  </a:cubicBezTo>
                  <a:cubicBezTo>
                    <a:pt x="517208" y="153353"/>
                    <a:pt x="548640" y="197167"/>
                    <a:pt x="548640" y="242888"/>
                  </a:cubicBezTo>
                  <a:cubicBezTo>
                    <a:pt x="548640" y="284798"/>
                    <a:pt x="524828" y="315278"/>
                    <a:pt x="496253" y="349568"/>
                  </a:cubicBezTo>
                  <a:close/>
                </a:path>
              </a:pathLst>
            </a:custGeom>
            <a:grpFill/>
            <a:ln w="9525" cap="flat">
              <a:noFill/>
              <a:prstDash val="solid"/>
              <a:miter/>
            </a:ln>
          </p:spPr>
          <p:txBody>
            <a:bodyPr/>
            <a:lstStyle/>
            <a:p>
              <a:endParaRPr lang="fr-FR"/>
            </a:p>
          </p:txBody>
        </p:sp>
        <p:sp>
          <p:nvSpPr>
            <p:cNvPr id="69" name="Forme libre 68">
              <a:extLst>
                <a:ext uri="{FF2B5EF4-FFF2-40B4-BE49-F238E27FC236}">
                  <a16:creationId xmlns:a16="http://schemas.microsoft.com/office/drawing/2014/main" id="{465CDE35-613D-7766-C04A-4649559AEB02}"/>
                </a:ext>
              </a:extLst>
            </p:cNvPr>
            <p:cNvSpPr/>
            <p:nvPr/>
          </p:nvSpPr>
          <p:spPr>
            <a:xfrm>
              <a:off x="6165844" y="-318579"/>
              <a:ext cx="652462" cy="747712"/>
            </a:xfrm>
            <a:custGeom>
              <a:avLst/>
              <a:gdLst>
                <a:gd name="csX0" fmla="*/ 585788 w 652462"/>
                <a:gd name="csY0" fmla="*/ 518160 h 747712"/>
                <a:gd name="csX1" fmla="*/ 652463 w 652462"/>
                <a:gd name="csY1" fmla="*/ 340043 h 747712"/>
                <a:gd name="csX2" fmla="*/ 201930 w 652462"/>
                <a:gd name="csY2" fmla="*/ 0 h 747712"/>
                <a:gd name="csX3" fmla="*/ 0 w 652462"/>
                <a:gd name="csY3" fmla="*/ 36195 h 747712"/>
                <a:gd name="csX4" fmla="*/ 337185 w 652462"/>
                <a:gd name="csY4" fmla="*/ 174308 h 747712"/>
                <a:gd name="csX5" fmla="*/ 432435 w 652462"/>
                <a:gd name="csY5" fmla="*/ 390525 h 747712"/>
                <a:gd name="csX6" fmla="*/ 238125 w 652462"/>
                <a:gd name="csY6" fmla="*/ 680085 h 747712"/>
                <a:gd name="csX7" fmla="*/ 367665 w 652462"/>
                <a:gd name="csY7" fmla="*/ 657225 h 747712"/>
                <a:gd name="csX8" fmla="*/ 465773 w 652462"/>
                <a:gd name="csY8" fmla="*/ 704850 h 747712"/>
                <a:gd name="csX9" fmla="*/ 650557 w 652462"/>
                <a:gd name="csY9" fmla="*/ 747713 h 747712"/>
                <a:gd name="csX10" fmla="*/ 526732 w 652462"/>
                <a:gd name="csY10" fmla="*/ 630555 h 747712"/>
                <a:gd name="csX11" fmla="*/ 505778 w 652462"/>
                <a:gd name="csY11" fmla="*/ 591503 h 747712"/>
                <a:gd name="csX12" fmla="*/ 585788 w 652462"/>
                <a:gd name="csY12" fmla="*/ 518160 h 747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52462" h="747712">
                  <a:moveTo>
                    <a:pt x="585788" y="518160"/>
                  </a:moveTo>
                  <a:cubicBezTo>
                    <a:pt x="628650" y="465772"/>
                    <a:pt x="652463" y="404813"/>
                    <a:pt x="652463" y="340043"/>
                  </a:cubicBezTo>
                  <a:cubicBezTo>
                    <a:pt x="652463" y="152400"/>
                    <a:pt x="450532" y="0"/>
                    <a:pt x="201930" y="0"/>
                  </a:cubicBezTo>
                  <a:cubicBezTo>
                    <a:pt x="129540" y="0"/>
                    <a:pt x="60960" y="13335"/>
                    <a:pt x="0" y="36195"/>
                  </a:cubicBezTo>
                  <a:cubicBezTo>
                    <a:pt x="133350" y="41910"/>
                    <a:pt x="255270" y="91440"/>
                    <a:pt x="337185" y="174308"/>
                  </a:cubicBezTo>
                  <a:cubicBezTo>
                    <a:pt x="399098" y="237173"/>
                    <a:pt x="432435" y="311468"/>
                    <a:pt x="432435" y="390525"/>
                  </a:cubicBezTo>
                  <a:cubicBezTo>
                    <a:pt x="432435" y="509588"/>
                    <a:pt x="355282" y="615315"/>
                    <a:pt x="238125" y="680085"/>
                  </a:cubicBezTo>
                  <a:cubicBezTo>
                    <a:pt x="283845" y="677228"/>
                    <a:pt x="326707" y="669608"/>
                    <a:pt x="367665" y="657225"/>
                  </a:cubicBezTo>
                  <a:cubicBezTo>
                    <a:pt x="395288" y="673418"/>
                    <a:pt x="427673" y="690563"/>
                    <a:pt x="465773" y="704850"/>
                  </a:cubicBezTo>
                  <a:cubicBezTo>
                    <a:pt x="537210" y="732473"/>
                    <a:pt x="601980" y="743903"/>
                    <a:pt x="650557" y="747713"/>
                  </a:cubicBezTo>
                  <a:cubicBezTo>
                    <a:pt x="623888" y="732473"/>
                    <a:pt x="568643" y="698183"/>
                    <a:pt x="526732" y="630555"/>
                  </a:cubicBezTo>
                  <a:cubicBezTo>
                    <a:pt x="518160" y="617220"/>
                    <a:pt x="511492" y="603885"/>
                    <a:pt x="505778" y="591503"/>
                  </a:cubicBezTo>
                  <a:cubicBezTo>
                    <a:pt x="537210" y="568643"/>
                    <a:pt x="563880" y="543878"/>
                    <a:pt x="585788" y="518160"/>
                  </a:cubicBezTo>
                  <a:close/>
                </a:path>
              </a:pathLst>
            </a:custGeom>
            <a:grpFill/>
            <a:ln w="9525" cap="flat">
              <a:noFill/>
              <a:prstDash val="solid"/>
              <a:miter/>
            </a:ln>
          </p:spPr>
          <p:txBody>
            <a:bodyPr/>
            <a:lstStyle/>
            <a:p>
              <a:endParaRPr lang="fr-FR"/>
            </a:p>
          </p:txBody>
        </p:sp>
      </p:grpSp>
    </p:spTree>
    <p:extLst>
      <p:ext uri="{BB962C8B-B14F-4D97-AF65-F5344CB8AC3E}">
        <p14:creationId xmlns:p14="http://schemas.microsoft.com/office/powerpoint/2010/main" val="1118166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4D5A5-ADEB-614C-428E-9EDDC25814C3}"/>
            </a:ext>
          </a:extLst>
        </p:cNvPr>
        <p:cNvGrpSpPr/>
        <p:nvPr/>
      </p:nvGrpSpPr>
      <p:grpSpPr>
        <a:xfrm>
          <a:off x="0" y="0"/>
          <a:ext cx="0" cy="0"/>
          <a:chOff x="0" y="0"/>
          <a:chExt cx="0" cy="0"/>
        </a:xfrm>
      </p:grpSpPr>
      <p:grpSp>
        <p:nvGrpSpPr>
          <p:cNvPr id="61" name="Groupe 60">
            <a:extLst>
              <a:ext uri="{FF2B5EF4-FFF2-40B4-BE49-F238E27FC236}">
                <a16:creationId xmlns:a16="http://schemas.microsoft.com/office/drawing/2014/main" id="{7C08F086-02BA-AB38-857A-7914A3B8BC15}"/>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62" name="Forme libre : forme 5">
              <a:extLst>
                <a:ext uri="{FF2B5EF4-FFF2-40B4-BE49-F238E27FC236}">
                  <a16:creationId xmlns:a16="http://schemas.microsoft.com/office/drawing/2014/main" id="{997C0392-34A9-5AE2-B2FE-9A91B0B52F4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63" name="Forme libre : forme 6">
              <a:extLst>
                <a:ext uri="{FF2B5EF4-FFF2-40B4-BE49-F238E27FC236}">
                  <a16:creationId xmlns:a16="http://schemas.microsoft.com/office/drawing/2014/main" id="{18BEF440-812E-F3EA-58F3-A43A2DAAF076}"/>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64" name="Forme libre : forme 7">
              <a:extLst>
                <a:ext uri="{FF2B5EF4-FFF2-40B4-BE49-F238E27FC236}">
                  <a16:creationId xmlns:a16="http://schemas.microsoft.com/office/drawing/2014/main" id="{FFE5C429-9A51-ABBC-87B2-A39F55D55759}"/>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36BB4D40-539C-0153-C572-DDF527C995C9}"/>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375D09B-68E7-166C-2FC9-C2DC31F2A06B}"/>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C576F7AD-2ECF-7289-708C-F634E57C306D}"/>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DA4376A6-7B28-3574-30DB-FC5372E53F13}"/>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1DB1309F-D592-2E13-BFEC-E957936A817A}"/>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341ADDEC-01F8-7222-AF74-AA246B13C739}"/>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D72FDBBD-BFDF-8D7F-763A-186D74D291E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92E30F0F-3FF0-D4DE-0033-7DEC4D838341}"/>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5" name="ZoneTexte 24">
            <a:extLst>
              <a:ext uri="{FF2B5EF4-FFF2-40B4-BE49-F238E27FC236}">
                <a16:creationId xmlns:a16="http://schemas.microsoft.com/office/drawing/2014/main" id="{79250755-4093-D827-51ED-0AEA10817421}"/>
              </a:ext>
            </a:extLst>
          </p:cNvPr>
          <p:cNvSpPr txBox="1"/>
          <p:nvPr/>
        </p:nvSpPr>
        <p:spPr>
          <a:xfrm>
            <a:off x="918610" y="1595214"/>
            <a:ext cx="4265541" cy="400110"/>
          </a:xfrm>
          <a:prstGeom prst="rect">
            <a:avLst/>
          </a:prstGeom>
          <a:noFill/>
        </p:spPr>
        <p:txBody>
          <a:bodyPr wrap="square">
            <a:spAutoFit/>
          </a:bodyPr>
          <a:lstStyle/>
          <a:p>
            <a:r>
              <a:rPr lang="fr-FR" sz="2000" b="1" dirty="0">
                <a:solidFill>
                  <a:srgbClr val="283F68"/>
                </a:solidFill>
                <a:latin typeface="Montserrat SemiBold" pitchFamily="2" charset="77"/>
              </a:rPr>
              <a:t>Aménagement paysager</a:t>
            </a:r>
          </a:p>
        </p:txBody>
      </p:sp>
      <p:sp>
        <p:nvSpPr>
          <p:cNvPr id="27" name="Forme libre 26">
            <a:extLst>
              <a:ext uri="{FF2B5EF4-FFF2-40B4-BE49-F238E27FC236}">
                <a16:creationId xmlns:a16="http://schemas.microsoft.com/office/drawing/2014/main" id="{EBB629C6-0088-69BF-4CAF-CCE56602FE96}"/>
              </a:ext>
            </a:extLst>
          </p:cNvPr>
          <p:cNvSpPr/>
          <p:nvPr/>
        </p:nvSpPr>
        <p:spPr>
          <a:xfrm>
            <a:off x="1129009" y="4469905"/>
            <a:ext cx="1026307" cy="1026307"/>
          </a:xfrm>
          <a:custGeom>
            <a:avLst/>
            <a:gdLst>
              <a:gd name="connsiteX0" fmla="*/ 700982 w 700981"/>
              <a:gd name="connsiteY0" fmla="*/ 350491 h 700981"/>
              <a:gd name="connsiteX1" fmla="*/ 350491 w 700981"/>
              <a:gd name="connsiteY1" fmla="*/ 700982 h 700981"/>
              <a:gd name="connsiteX2" fmla="*/ 0 w 700981"/>
              <a:gd name="connsiteY2" fmla="*/ 350491 h 700981"/>
              <a:gd name="connsiteX3" fmla="*/ 350491 w 700981"/>
              <a:gd name="connsiteY3" fmla="*/ 0 h 700981"/>
              <a:gd name="connsiteX4" fmla="*/ 700982 w 700981"/>
              <a:gd name="connsiteY4" fmla="*/ 350491 h 70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981" h="700981">
                <a:moveTo>
                  <a:pt x="700982" y="350491"/>
                </a:moveTo>
                <a:cubicBezTo>
                  <a:pt x="700982" y="544062"/>
                  <a:pt x="544062" y="700982"/>
                  <a:pt x="350491" y="700982"/>
                </a:cubicBezTo>
                <a:cubicBezTo>
                  <a:pt x="156920" y="700982"/>
                  <a:pt x="0" y="544062"/>
                  <a:pt x="0" y="350491"/>
                </a:cubicBezTo>
                <a:cubicBezTo>
                  <a:pt x="0" y="156920"/>
                  <a:pt x="156920" y="0"/>
                  <a:pt x="350491" y="0"/>
                </a:cubicBezTo>
                <a:cubicBezTo>
                  <a:pt x="544062" y="0"/>
                  <a:pt x="700982" y="156920"/>
                  <a:pt x="700982" y="350491"/>
                </a:cubicBezTo>
                <a:close/>
              </a:path>
            </a:pathLst>
          </a:custGeom>
          <a:solidFill>
            <a:schemeClr val="bg1">
              <a:lumMod val="95000"/>
              <a:alpha val="27000"/>
            </a:schemeClr>
          </a:solidFill>
          <a:ln w="2776" cap="flat">
            <a:noFill/>
            <a:prstDash val="solid"/>
            <a:miter/>
          </a:ln>
        </p:spPr>
        <p:txBody>
          <a:bodyPr rtlCol="0" anchor="ctr"/>
          <a:lstStyle/>
          <a:p>
            <a:pPr marL="0" algn="ctr" defTabSz="914400" rtl="0" eaLnBrk="1" latinLnBrk="0" hangingPunct="1"/>
            <a:endParaRPr lang="fr-FR" sz="2000" b="1" dirty="0">
              <a:solidFill>
                <a:srgbClr val="997032"/>
              </a:solidFill>
              <a:latin typeface="Montserrat" pitchFamily="2" charset="77"/>
            </a:endParaRPr>
          </a:p>
        </p:txBody>
      </p:sp>
      <p:sp>
        <p:nvSpPr>
          <p:cNvPr id="28" name="Forme libre 27">
            <a:extLst>
              <a:ext uri="{FF2B5EF4-FFF2-40B4-BE49-F238E27FC236}">
                <a16:creationId xmlns:a16="http://schemas.microsoft.com/office/drawing/2014/main" id="{2AA57243-ECD5-E730-14C7-BA7C5A3B0D79}"/>
              </a:ext>
            </a:extLst>
          </p:cNvPr>
          <p:cNvSpPr/>
          <p:nvPr/>
        </p:nvSpPr>
        <p:spPr>
          <a:xfrm>
            <a:off x="3029722" y="3748546"/>
            <a:ext cx="1147044" cy="1147044"/>
          </a:xfrm>
          <a:custGeom>
            <a:avLst/>
            <a:gdLst>
              <a:gd name="connsiteX0" fmla="*/ 783447 w 783446"/>
              <a:gd name="connsiteY0" fmla="*/ 391724 h 783446"/>
              <a:gd name="connsiteX1" fmla="*/ 391723 w 783446"/>
              <a:gd name="connsiteY1" fmla="*/ 783447 h 783446"/>
              <a:gd name="connsiteX2" fmla="*/ 0 w 783446"/>
              <a:gd name="connsiteY2" fmla="*/ 391724 h 783446"/>
              <a:gd name="connsiteX3" fmla="*/ 391723 w 783446"/>
              <a:gd name="connsiteY3" fmla="*/ 0 h 783446"/>
              <a:gd name="connsiteX4" fmla="*/ 783447 w 783446"/>
              <a:gd name="connsiteY4" fmla="*/ 391724 h 78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46" h="783446">
                <a:moveTo>
                  <a:pt x="783447" y="391724"/>
                </a:moveTo>
                <a:cubicBezTo>
                  <a:pt x="783447" y="608067"/>
                  <a:pt x="608066" y="783447"/>
                  <a:pt x="391723" y="783447"/>
                </a:cubicBezTo>
                <a:cubicBezTo>
                  <a:pt x="175381" y="783447"/>
                  <a:pt x="0" y="608067"/>
                  <a:pt x="0" y="391724"/>
                </a:cubicBezTo>
                <a:cubicBezTo>
                  <a:pt x="0" y="175381"/>
                  <a:pt x="175381" y="0"/>
                  <a:pt x="391723" y="0"/>
                </a:cubicBezTo>
                <a:cubicBezTo>
                  <a:pt x="608066" y="0"/>
                  <a:pt x="783447" y="175381"/>
                  <a:pt x="783447" y="391724"/>
                </a:cubicBezTo>
                <a:close/>
              </a:path>
            </a:pathLst>
          </a:custGeom>
          <a:solidFill>
            <a:schemeClr val="bg1">
              <a:lumMod val="95000"/>
              <a:alpha val="27000"/>
            </a:schemeClr>
          </a:solidFill>
          <a:ln w="2776" cap="flat">
            <a:noFill/>
            <a:prstDash val="solid"/>
            <a:miter/>
          </a:ln>
        </p:spPr>
        <p:txBody>
          <a:bodyPr rtlCol="0" anchor="ctr"/>
          <a:lstStyle/>
          <a:p>
            <a:pPr marL="0" algn="ctr" defTabSz="914400" rtl="0" eaLnBrk="1" latinLnBrk="0" hangingPunct="1"/>
            <a:endParaRPr lang="fr-FR" sz="2000" b="1" dirty="0">
              <a:solidFill>
                <a:srgbClr val="997032"/>
              </a:solidFill>
              <a:latin typeface="Montserrat" pitchFamily="2" charset="77"/>
            </a:endParaRPr>
          </a:p>
        </p:txBody>
      </p:sp>
      <p:sp>
        <p:nvSpPr>
          <p:cNvPr id="29" name="Forme libre 28">
            <a:extLst>
              <a:ext uri="{FF2B5EF4-FFF2-40B4-BE49-F238E27FC236}">
                <a16:creationId xmlns:a16="http://schemas.microsoft.com/office/drawing/2014/main" id="{844C5FAB-2586-93E0-0A39-E087BD6B0280}"/>
              </a:ext>
            </a:extLst>
          </p:cNvPr>
          <p:cNvSpPr/>
          <p:nvPr/>
        </p:nvSpPr>
        <p:spPr>
          <a:xfrm>
            <a:off x="7041395" y="3884570"/>
            <a:ext cx="1265642" cy="1265642"/>
          </a:xfrm>
          <a:custGeom>
            <a:avLst/>
            <a:gdLst>
              <a:gd name="connsiteX0" fmla="*/ 864452 w 864451"/>
              <a:gd name="connsiteY0" fmla="*/ 432226 h 864451"/>
              <a:gd name="connsiteX1" fmla="*/ 432226 w 864451"/>
              <a:gd name="connsiteY1" fmla="*/ 864452 h 864451"/>
              <a:gd name="connsiteX2" fmla="*/ 0 w 864451"/>
              <a:gd name="connsiteY2" fmla="*/ 432226 h 864451"/>
              <a:gd name="connsiteX3" fmla="*/ 432226 w 864451"/>
              <a:gd name="connsiteY3" fmla="*/ 0 h 864451"/>
              <a:gd name="connsiteX4" fmla="*/ 864452 w 864451"/>
              <a:gd name="connsiteY4" fmla="*/ 432226 h 864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451" h="864451">
                <a:moveTo>
                  <a:pt x="864452" y="432226"/>
                </a:moveTo>
                <a:cubicBezTo>
                  <a:pt x="864452" y="670938"/>
                  <a:pt x="670938" y="864452"/>
                  <a:pt x="432226" y="864452"/>
                </a:cubicBezTo>
                <a:cubicBezTo>
                  <a:pt x="193514" y="864452"/>
                  <a:pt x="0" y="670938"/>
                  <a:pt x="0" y="432226"/>
                </a:cubicBezTo>
                <a:cubicBezTo>
                  <a:pt x="0" y="193514"/>
                  <a:pt x="193514" y="0"/>
                  <a:pt x="432226" y="0"/>
                </a:cubicBezTo>
                <a:cubicBezTo>
                  <a:pt x="670938" y="0"/>
                  <a:pt x="864452" y="193514"/>
                  <a:pt x="864452" y="432226"/>
                </a:cubicBezTo>
                <a:close/>
              </a:path>
            </a:pathLst>
          </a:custGeom>
          <a:solidFill>
            <a:schemeClr val="bg1">
              <a:lumMod val="95000"/>
              <a:alpha val="27000"/>
            </a:schemeClr>
          </a:solidFill>
          <a:ln w="2776" cap="flat">
            <a:noFill/>
            <a:prstDash val="solid"/>
            <a:miter/>
          </a:ln>
        </p:spPr>
        <p:txBody>
          <a:bodyPr rtlCol="0" anchor="ctr"/>
          <a:lstStyle/>
          <a:p>
            <a:pPr marL="0" algn="ctr" defTabSz="914400" rtl="0" eaLnBrk="1" latinLnBrk="0" hangingPunct="1"/>
            <a:endParaRPr lang="fr-FR" sz="2000" b="1" dirty="0">
              <a:solidFill>
                <a:srgbClr val="997032"/>
              </a:solidFill>
              <a:latin typeface="Montserrat" pitchFamily="2" charset="77"/>
            </a:endParaRPr>
          </a:p>
        </p:txBody>
      </p:sp>
      <p:sp>
        <p:nvSpPr>
          <p:cNvPr id="30" name="Forme libre 29">
            <a:extLst>
              <a:ext uri="{FF2B5EF4-FFF2-40B4-BE49-F238E27FC236}">
                <a16:creationId xmlns:a16="http://schemas.microsoft.com/office/drawing/2014/main" id="{7267EA95-495F-E5FC-822B-C4508397C399}"/>
              </a:ext>
            </a:extLst>
          </p:cNvPr>
          <p:cNvSpPr/>
          <p:nvPr/>
        </p:nvSpPr>
        <p:spPr>
          <a:xfrm>
            <a:off x="5209356" y="3478476"/>
            <a:ext cx="933701" cy="933701"/>
          </a:xfrm>
          <a:custGeom>
            <a:avLst/>
            <a:gdLst>
              <a:gd name="connsiteX0" fmla="*/ 637731 w 637730"/>
              <a:gd name="connsiteY0" fmla="*/ 318866 h 637730"/>
              <a:gd name="connsiteX1" fmla="*/ 318866 w 637730"/>
              <a:gd name="connsiteY1" fmla="*/ 637731 h 637730"/>
              <a:gd name="connsiteX2" fmla="*/ 0 w 637730"/>
              <a:gd name="connsiteY2" fmla="*/ 318866 h 637730"/>
              <a:gd name="connsiteX3" fmla="*/ 318866 w 637730"/>
              <a:gd name="connsiteY3" fmla="*/ 0 h 637730"/>
              <a:gd name="connsiteX4" fmla="*/ 637731 w 637730"/>
              <a:gd name="connsiteY4" fmla="*/ 318866 h 63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30" h="637730">
                <a:moveTo>
                  <a:pt x="637731" y="318866"/>
                </a:moveTo>
                <a:cubicBezTo>
                  <a:pt x="637731" y="494970"/>
                  <a:pt x="494970" y="637731"/>
                  <a:pt x="318866" y="637731"/>
                </a:cubicBezTo>
                <a:cubicBezTo>
                  <a:pt x="142761" y="637731"/>
                  <a:pt x="0" y="494970"/>
                  <a:pt x="0" y="318866"/>
                </a:cubicBezTo>
                <a:cubicBezTo>
                  <a:pt x="0" y="142761"/>
                  <a:pt x="142761" y="0"/>
                  <a:pt x="318866" y="0"/>
                </a:cubicBezTo>
                <a:cubicBezTo>
                  <a:pt x="494970" y="0"/>
                  <a:pt x="637731" y="142761"/>
                  <a:pt x="637731" y="318866"/>
                </a:cubicBezTo>
                <a:close/>
              </a:path>
            </a:pathLst>
          </a:custGeom>
          <a:solidFill>
            <a:schemeClr val="bg1">
              <a:lumMod val="95000"/>
              <a:alpha val="27000"/>
            </a:schemeClr>
          </a:solidFill>
          <a:ln w="2776" cap="flat">
            <a:noFill/>
            <a:prstDash val="solid"/>
            <a:miter/>
          </a:ln>
        </p:spPr>
        <p:txBody>
          <a:bodyPr rtlCol="0" anchor="ctr"/>
          <a:lstStyle/>
          <a:p>
            <a:pPr marL="0" algn="ctr" defTabSz="914400" rtl="0" eaLnBrk="1" latinLnBrk="0" hangingPunct="1"/>
            <a:endParaRPr lang="fr-FR" sz="2000" b="1" dirty="0">
              <a:solidFill>
                <a:srgbClr val="997032"/>
              </a:solidFill>
              <a:latin typeface="Montserrat" pitchFamily="2" charset="77"/>
            </a:endParaRPr>
          </a:p>
        </p:txBody>
      </p:sp>
      <p:sp>
        <p:nvSpPr>
          <p:cNvPr id="31" name="Forme libre 30">
            <a:extLst>
              <a:ext uri="{FF2B5EF4-FFF2-40B4-BE49-F238E27FC236}">
                <a16:creationId xmlns:a16="http://schemas.microsoft.com/office/drawing/2014/main" id="{6A2EA2FA-6893-883E-CEC8-211B5D7A88BF}"/>
              </a:ext>
            </a:extLst>
          </p:cNvPr>
          <p:cNvSpPr/>
          <p:nvPr/>
        </p:nvSpPr>
        <p:spPr>
          <a:xfrm>
            <a:off x="9397429" y="4511559"/>
            <a:ext cx="943000" cy="943000"/>
          </a:xfrm>
          <a:custGeom>
            <a:avLst/>
            <a:gdLst>
              <a:gd name="connsiteX0" fmla="*/ 644082 w 644082"/>
              <a:gd name="connsiteY0" fmla="*/ 322041 h 644082"/>
              <a:gd name="connsiteX1" fmla="*/ 322041 w 644082"/>
              <a:gd name="connsiteY1" fmla="*/ 644082 h 644082"/>
              <a:gd name="connsiteX2" fmla="*/ 1 w 644082"/>
              <a:gd name="connsiteY2" fmla="*/ 322041 h 644082"/>
              <a:gd name="connsiteX3" fmla="*/ 322041 w 644082"/>
              <a:gd name="connsiteY3" fmla="*/ 0 h 644082"/>
              <a:gd name="connsiteX4" fmla="*/ 644082 w 644082"/>
              <a:gd name="connsiteY4" fmla="*/ 322041 h 64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082" h="644082">
                <a:moveTo>
                  <a:pt x="644082" y="322041"/>
                </a:moveTo>
                <a:cubicBezTo>
                  <a:pt x="644082" y="499900"/>
                  <a:pt x="499900" y="644082"/>
                  <a:pt x="322041" y="644082"/>
                </a:cubicBezTo>
                <a:cubicBezTo>
                  <a:pt x="144183" y="644082"/>
                  <a:pt x="1" y="499900"/>
                  <a:pt x="1" y="322041"/>
                </a:cubicBezTo>
                <a:cubicBezTo>
                  <a:pt x="1" y="144183"/>
                  <a:pt x="144183" y="0"/>
                  <a:pt x="322041" y="0"/>
                </a:cubicBezTo>
                <a:cubicBezTo>
                  <a:pt x="499900" y="0"/>
                  <a:pt x="644082" y="144183"/>
                  <a:pt x="644082" y="322041"/>
                </a:cubicBezTo>
                <a:close/>
              </a:path>
            </a:pathLst>
          </a:custGeom>
          <a:solidFill>
            <a:schemeClr val="bg1">
              <a:lumMod val="95000"/>
              <a:alpha val="27000"/>
            </a:schemeClr>
          </a:solidFill>
          <a:ln w="2776" cap="flat">
            <a:noFill/>
            <a:prstDash val="solid"/>
            <a:miter/>
          </a:ln>
        </p:spPr>
        <p:txBody>
          <a:bodyPr rtlCol="0" anchor="ctr"/>
          <a:lstStyle/>
          <a:p>
            <a:pPr marL="0" algn="ctr" defTabSz="914400" rtl="0" eaLnBrk="1" latinLnBrk="0" hangingPunct="1"/>
            <a:endParaRPr lang="fr-FR" sz="2000" b="1" dirty="0">
              <a:solidFill>
                <a:srgbClr val="997032"/>
              </a:solidFill>
              <a:latin typeface="Montserrat" pitchFamily="2" charset="77"/>
            </a:endParaRPr>
          </a:p>
        </p:txBody>
      </p:sp>
      <p:sp>
        <p:nvSpPr>
          <p:cNvPr id="33" name="Forme libre 32">
            <a:extLst>
              <a:ext uri="{FF2B5EF4-FFF2-40B4-BE49-F238E27FC236}">
                <a16:creationId xmlns:a16="http://schemas.microsoft.com/office/drawing/2014/main" id="{5B7E4A63-F082-2F33-0BB8-F412051FD9CB}"/>
              </a:ext>
            </a:extLst>
          </p:cNvPr>
          <p:cNvSpPr/>
          <p:nvPr/>
        </p:nvSpPr>
        <p:spPr>
          <a:xfrm>
            <a:off x="1037810" y="2927701"/>
            <a:ext cx="9405177" cy="3049201"/>
          </a:xfrm>
          <a:custGeom>
            <a:avLst/>
            <a:gdLst>
              <a:gd name="connsiteX0" fmla="*/ 6393052 w 6423863"/>
              <a:gd name="connsiteY0" fmla="*/ 1251193 h 2082645"/>
              <a:gd name="connsiteX1" fmla="*/ 6309027 w 6423863"/>
              <a:gd name="connsiteY1" fmla="*/ 1126557 h 2082645"/>
              <a:gd name="connsiteX2" fmla="*/ 6184390 w 6423863"/>
              <a:gd name="connsiteY2" fmla="*/ 1042532 h 2082645"/>
              <a:gd name="connsiteX3" fmla="*/ 6037021 w 6423863"/>
              <a:gd name="connsiteY3" fmla="*/ 1011775 h 2082645"/>
              <a:gd name="connsiteX4" fmla="*/ 5979088 w 6423863"/>
              <a:gd name="connsiteY4" fmla="*/ 733642 h 2082645"/>
              <a:gd name="connsiteX5" fmla="*/ 5820809 w 6423863"/>
              <a:gd name="connsiteY5" fmla="*/ 498883 h 2082645"/>
              <a:gd name="connsiteX6" fmla="*/ 5586055 w 6423863"/>
              <a:gd name="connsiteY6" fmla="*/ 340606 h 2082645"/>
              <a:gd name="connsiteX7" fmla="*/ 5298587 w 6423863"/>
              <a:gd name="connsiteY7" fmla="*/ 282566 h 2082645"/>
              <a:gd name="connsiteX8" fmla="*/ 5113493 w 6423863"/>
              <a:gd name="connsiteY8" fmla="*/ 305947 h 2082645"/>
              <a:gd name="connsiteX9" fmla="*/ 4945637 w 6423863"/>
              <a:gd name="connsiteY9" fmla="*/ 372190 h 2082645"/>
              <a:gd name="connsiteX10" fmla="*/ 4687316 w 6423863"/>
              <a:gd name="connsiteY10" fmla="*/ 606506 h 2082645"/>
              <a:gd name="connsiteX11" fmla="*/ 4532756 w 6423863"/>
              <a:gd name="connsiteY11" fmla="*/ 582311 h 2082645"/>
              <a:gd name="connsiteX12" fmla="*/ 4336808 w 6423863"/>
              <a:gd name="connsiteY12" fmla="*/ 621878 h 2082645"/>
              <a:gd name="connsiteX13" fmla="*/ 4176780 w 6423863"/>
              <a:gd name="connsiteY13" fmla="*/ 729773 h 2082645"/>
              <a:gd name="connsiteX14" fmla="*/ 4068910 w 6423863"/>
              <a:gd name="connsiteY14" fmla="*/ 889804 h 2082645"/>
              <a:gd name="connsiteX15" fmla="*/ 4029326 w 6423863"/>
              <a:gd name="connsiteY15" fmla="*/ 1085779 h 2082645"/>
              <a:gd name="connsiteX16" fmla="*/ 4068910 w 6423863"/>
              <a:gd name="connsiteY16" fmla="*/ 1281755 h 2082645"/>
              <a:gd name="connsiteX17" fmla="*/ 4176780 w 6423863"/>
              <a:gd name="connsiteY17" fmla="*/ 1441783 h 2082645"/>
              <a:gd name="connsiteX18" fmla="*/ 4336808 w 6423863"/>
              <a:gd name="connsiteY18" fmla="*/ 1549681 h 2082645"/>
              <a:gd name="connsiteX19" fmla="*/ 4364261 w 6423863"/>
              <a:gd name="connsiteY19" fmla="*/ 1560312 h 2082645"/>
              <a:gd name="connsiteX20" fmla="*/ 4156516 w 6423863"/>
              <a:gd name="connsiteY20" fmla="*/ 1680063 h 2082645"/>
              <a:gd name="connsiteX21" fmla="*/ 3902414 w 6423863"/>
              <a:gd name="connsiteY21" fmla="*/ 1725642 h 2082645"/>
              <a:gd name="connsiteX22" fmla="*/ 3413946 w 6423863"/>
              <a:gd name="connsiteY22" fmla="*/ 1537412 h 2082645"/>
              <a:gd name="connsiteX23" fmla="*/ 3179248 w 6423863"/>
              <a:gd name="connsiteY23" fmla="*/ 1080589 h 2082645"/>
              <a:gd name="connsiteX24" fmla="*/ 3319068 w 6423863"/>
              <a:gd name="connsiteY24" fmla="*/ 1050249 h 2082645"/>
              <a:gd name="connsiteX25" fmla="*/ 3442371 w 6423863"/>
              <a:gd name="connsiteY25" fmla="*/ 967111 h 2082645"/>
              <a:gd name="connsiteX26" fmla="*/ 3525480 w 6423863"/>
              <a:gd name="connsiteY26" fmla="*/ 843780 h 2082645"/>
              <a:gd name="connsiteX27" fmla="*/ 3555959 w 6423863"/>
              <a:gd name="connsiteY27" fmla="*/ 692740 h 2082645"/>
              <a:gd name="connsiteX28" fmla="*/ 3525480 w 6423863"/>
              <a:gd name="connsiteY28" fmla="*/ 541706 h 2082645"/>
              <a:gd name="connsiteX29" fmla="*/ 3442371 w 6423863"/>
              <a:gd name="connsiteY29" fmla="*/ 418372 h 2082645"/>
              <a:gd name="connsiteX30" fmla="*/ 3319068 w 6423863"/>
              <a:gd name="connsiteY30" fmla="*/ 335221 h 2082645"/>
              <a:gd name="connsiteX31" fmla="*/ 3168089 w 6423863"/>
              <a:gd name="connsiteY31" fmla="*/ 304725 h 2082645"/>
              <a:gd name="connsiteX32" fmla="*/ 3088977 w 6423863"/>
              <a:gd name="connsiteY32" fmla="*/ 312800 h 2082645"/>
              <a:gd name="connsiteX33" fmla="*/ 2832154 w 6423863"/>
              <a:gd name="connsiteY33" fmla="*/ 86279 h 2082645"/>
              <a:gd name="connsiteX34" fmla="*/ 2667019 w 6423863"/>
              <a:gd name="connsiteY34" fmla="*/ 22487 h 2082645"/>
              <a:gd name="connsiteX35" fmla="*/ 2485422 w 6423863"/>
              <a:gd name="connsiteY35" fmla="*/ 0 h 2082645"/>
              <a:gd name="connsiteX36" fmla="*/ 2254138 w 6423863"/>
              <a:gd name="connsiteY36" fmla="*/ 36947 h 2082645"/>
              <a:gd name="connsiteX37" fmla="*/ 2052802 w 6423863"/>
              <a:gd name="connsiteY37" fmla="*/ 139909 h 2082645"/>
              <a:gd name="connsiteX38" fmla="*/ 1893301 w 6423863"/>
              <a:gd name="connsiteY38" fmla="*/ 297064 h 2082645"/>
              <a:gd name="connsiteX39" fmla="*/ 1788205 w 6423863"/>
              <a:gd name="connsiteY39" fmla="*/ 494402 h 2082645"/>
              <a:gd name="connsiteX40" fmla="*/ 1752232 w 6423863"/>
              <a:gd name="connsiteY40" fmla="*/ 493012 h 2082645"/>
              <a:gd name="connsiteX41" fmla="*/ 1573423 w 6423863"/>
              <a:gd name="connsiteY41" fmla="*/ 529112 h 2082645"/>
              <a:gd name="connsiteX42" fmla="*/ 1427410 w 6423863"/>
              <a:gd name="connsiteY42" fmla="*/ 627552 h 2082645"/>
              <a:gd name="connsiteX43" fmla="*/ 1328967 w 6423863"/>
              <a:gd name="connsiteY43" fmla="*/ 773551 h 2082645"/>
              <a:gd name="connsiteX44" fmla="*/ 1292867 w 6423863"/>
              <a:gd name="connsiteY44" fmla="*/ 952372 h 2082645"/>
              <a:gd name="connsiteX45" fmla="*/ 1328967 w 6423863"/>
              <a:gd name="connsiteY45" fmla="*/ 1131165 h 2082645"/>
              <a:gd name="connsiteX46" fmla="*/ 1427410 w 6423863"/>
              <a:gd name="connsiteY46" fmla="*/ 1277175 h 2082645"/>
              <a:gd name="connsiteX47" fmla="*/ 1573423 w 6423863"/>
              <a:gd name="connsiteY47" fmla="*/ 1375607 h 2082645"/>
              <a:gd name="connsiteX48" fmla="*/ 1743735 w 6423863"/>
              <a:gd name="connsiteY48" fmla="*/ 1411609 h 2082645"/>
              <a:gd name="connsiteX49" fmla="*/ 1512900 w 6423863"/>
              <a:gd name="connsiteY49" fmla="*/ 1878731 h 2082645"/>
              <a:gd name="connsiteX50" fmla="*/ 1019031 w 6423863"/>
              <a:gd name="connsiteY50" fmla="*/ 2071930 h 2082645"/>
              <a:gd name="connsiteX51" fmla="*/ 462055 w 6423863"/>
              <a:gd name="connsiteY51" fmla="*/ 1812610 h 2082645"/>
              <a:gd name="connsiteX52" fmla="*/ 573459 w 6423863"/>
              <a:gd name="connsiteY52" fmla="*/ 1783103 h 2082645"/>
              <a:gd name="connsiteX53" fmla="*/ 704665 w 6423863"/>
              <a:gd name="connsiteY53" fmla="*/ 1694636 h 2082645"/>
              <a:gd name="connsiteX54" fmla="*/ 793126 w 6423863"/>
              <a:gd name="connsiteY54" fmla="*/ 1563449 h 2082645"/>
              <a:gd name="connsiteX55" fmla="*/ 825568 w 6423863"/>
              <a:gd name="connsiteY55" fmla="*/ 1402782 h 2082645"/>
              <a:gd name="connsiteX56" fmla="*/ 793126 w 6423863"/>
              <a:gd name="connsiteY56" fmla="*/ 1242116 h 2082645"/>
              <a:gd name="connsiteX57" fmla="*/ 704665 w 6423863"/>
              <a:gd name="connsiteY57" fmla="*/ 1110929 h 2082645"/>
              <a:gd name="connsiteX58" fmla="*/ 573459 w 6423863"/>
              <a:gd name="connsiteY58" fmla="*/ 1022462 h 2082645"/>
              <a:gd name="connsiteX59" fmla="*/ 412784 w 6423863"/>
              <a:gd name="connsiteY59" fmla="*/ 990040 h 2082645"/>
              <a:gd name="connsiteX60" fmla="*/ 252109 w 6423863"/>
              <a:gd name="connsiteY60" fmla="*/ 1022462 h 2082645"/>
              <a:gd name="connsiteX61" fmla="*/ 120902 w 6423863"/>
              <a:gd name="connsiteY61" fmla="*/ 1110929 h 2082645"/>
              <a:gd name="connsiteX62" fmla="*/ 32441 w 6423863"/>
              <a:gd name="connsiteY62" fmla="*/ 1242116 h 2082645"/>
              <a:gd name="connsiteX63" fmla="*/ 0 w 6423863"/>
              <a:gd name="connsiteY63" fmla="*/ 1402782 h 2082645"/>
              <a:gd name="connsiteX64" fmla="*/ 32441 w 6423863"/>
              <a:gd name="connsiteY64" fmla="*/ 1563449 h 2082645"/>
              <a:gd name="connsiteX65" fmla="*/ 120902 w 6423863"/>
              <a:gd name="connsiteY65" fmla="*/ 1694636 h 2082645"/>
              <a:gd name="connsiteX66" fmla="*/ 252109 w 6423863"/>
              <a:gd name="connsiteY66" fmla="*/ 1783103 h 2082645"/>
              <a:gd name="connsiteX67" fmla="*/ 412784 w 6423863"/>
              <a:gd name="connsiteY67" fmla="*/ 1815524 h 2082645"/>
              <a:gd name="connsiteX68" fmla="*/ 449173 w 6423863"/>
              <a:gd name="connsiteY68" fmla="*/ 1813942 h 2082645"/>
              <a:gd name="connsiteX69" fmla="*/ 563049 w 6423863"/>
              <a:gd name="connsiteY69" fmla="*/ 1925115 h 2082645"/>
              <a:gd name="connsiteX70" fmla="*/ 698830 w 6423863"/>
              <a:gd name="connsiteY70" fmla="*/ 2009807 h 2082645"/>
              <a:gd name="connsiteX71" fmla="*/ 852241 w 6423863"/>
              <a:gd name="connsiteY71" fmla="*/ 2063742 h 2082645"/>
              <a:gd name="connsiteX72" fmla="*/ 1019031 w 6423863"/>
              <a:gd name="connsiteY72" fmla="*/ 2082645 h 2082645"/>
              <a:gd name="connsiteX73" fmla="*/ 1520176 w 6423863"/>
              <a:gd name="connsiteY73" fmla="*/ 1886586 h 2082645"/>
              <a:gd name="connsiteX74" fmla="*/ 1754494 w 6423863"/>
              <a:gd name="connsiteY74" fmla="*/ 1411665 h 2082645"/>
              <a:gd name="connsiteX75" fmla="*/ 1931036 w 6423863"/>
              <a:gd name="connsiteY75" fmla="*/ 1375607 h 2082645"/>
              <a:gd name="connsiteX76" fmla="*/ 2077049 w 6423863"/>
              <a:gd name="connsiteY76" fmla="*/ 1277175 h 2082645"/>
              <a:gd name="connsiteX77" fmla="*/ 2175498 w 6423863"/>
              <a:gd name="connsiteY77" fmla="*/ 1131165 h 2082645"/>
              <a:gd name="connsiteX78" fmla="*/ 2211584 w 6423863"/>
              <a:gd name="connsiteY78" fmla="*/ 952344 h 2082645"/>
              <a:gd name="connsiteX79" fmla="*/ 2175498 w 6423863"/>
              <a:gd name="connsiteY79" fmla="*/ 773551 h 2082645"/>
              <a:gd name="connsiteX80" fmla="*/ 2077049 w 6423863"/>
              <a:gd name="connsiteY80" fmla="*/ 627546 h 2082645"/>
              <a:gd name="connsiteX81" fmla="*/ 1931036 w 6423863"/>
              <a:gd name="connsiteY81" fmla="*/ 529106 h 2082645"/>
              <a:gd name="connsiteX82" fmla="*/ 1799236 w 6423863"/>
              <a:gd name="connsiteY82" fmla="*/ 495377 h 2082645"/>
              <a:gd name="connsiteX83" fmla="*/ 1901887 w 6423863"/>
              <a:gd name="connsiteY83" fmla="*/ 303476 h 2082645"/>
              <a:gd name="connsiteX84" fmla="*/ 2059086 w 6423863"/>
              <a:gd name="connsiteY84" fmla="*/ 148589 h 2082645"/>
              <a:gd name="connsiteX85" fmla="*/ 2257469 w 6423863"/>
              <a:gd name="connsiteY85" fmla="*/ 47123 h 2082645"/>
              <a:gd name="connsiteX86" fmla="*/ 2485422 w 6423863"/>
              <a:gd name="connsiteY86" fmla="*/ 10715 h 2082645"/>
              <a:gd name="connsiteX87" fmla="*/ 2664382 w 6423863"/>
              <a:gd name="connsiteY87" fmla="*/ 32875 h 2082645"/>
              <a:gd name="connsiteX88" fmla="*/ 2827102 w 6423863"/>
              <a:gd name="connsiteY88" fmla="*/ 95734 h 2082645"/>
              <a:gd name="connsiteX89" fmla="*/ 3077624 w 6423863"/>
              <a:gd name="connsiteY89" fmla="*/ 315337 h 2082645"/>
              <a:gd name="connsiteX90" fmla="*/ 3017110 w 6423863"/>
              <a:gd name="connsiteY90" fmla="*/ 335215 h 2082645"/>
              <a:gd name="connsiteX91" fmla="*/ 2893834 w 6423863"/>
              <a:gd name="connsiteY91" fmla="*/ 418366 h 2082645"/>
              <a:gd name="connsiteX92" fmla="*/ 2810697 w 6423863"/>
              <a:gd name="connsiteY92" fmla="*/ 541700 h 2082645"/>
              <a:gd name="connsiteX93" fmla="*/ 2780218 w 6423863"/>
              <a:gd name="connsiteY93" fmla="*/ 692735 h 2082645"/>
              <a:gd name="connsiteX94" fmla="*/ 2810697 w 6423863"/>
              <a:gd name="connsiteY94" fmla="*/ 843780 h 2082645"/>
              <a:gd name="connsiteX95" fmla="*/ 2893834 w 6423863"/>
              <a:gd name="connsiteY95" fmla="*/ 967111 h 2082645"/>
              <a:gd name="connsiteX96" fmla="*/ 3017110 w 6423863"/>
              <a:gd name="connsiteY96" fmla="*/ 1050249 h 2082645"/>
              <a:gd name="connsiteX97" fmla="*/ 3168089 w 6423863"/>
              <a:gd name="connsiteY97" fmla="*/ 1080755 h 2082645"/>
              <a:gd name="connsiteX98" fmla="*/ 3168477 w 6423863"/>
              <a:gd name="connsiteY98" fmla="*/ 1080755 h 2082645"/>
              <a:gd name="connsiteX99" fmla="*/ 3406729 w 6423863"/>
              <a:gd name="connsiteY99" fmla="*/ 1545350 h 2082645"/>
              <a:gd name="connsiteX100" fmla="*/ 3902414 w 6423863"/>
              <a:gd name="connsiteY100" fmla="*/ 1736357 h 2082645"/>
              <a:gd name="connsiteX101" fmla="*/ 4160263 w 6423863"/>
              <a:gd name="connsiteY101" fmla="*/ 1690111 h 2082645"/>
              <a:gd name="connsiteX102" fmla="*/ 4376169 w 6423863"/>
              <a:gd name="connsiteY102" fmla="*/ 1564393 h 2082645"/>
              <a:gd name="connsiteX103" fmla="*/ 4532783 w 6423863"/>
              <a:gd name="connsiteY103" fmla="*/ 1589237 h 2082645"/>
              <a:gd name="connsiteX104" fmla="*/ 4728731 w 6423863"/>
              <a:gd name="connsiteY104" fmla="*/ 1549681 h 2082645"/>
              <a:gd name="connsiteX105" fmla="*/ 4888759 w 6423863"/>
              <a:gd name="connsiteY105" fmla="*/ 1441783 h 2082645"/>
              <a:gd name="connsiteX106" fmla="*/ 4996629 w 6423863"/>
              <a:gd name="connsiteY106" fmla="*/ 1281755 h 2082645"/>
              <a:gd name="connsiteX107" fmla="*/ 5036185 w 6423863"/>
              <a:gd name="connsiteY107" fmla="*/ 1085779 h 2082645"/>
              <a:gd name="connsiteX108" fmla="*/ 4996629 w 6423863"/>
              <a:gd name="connsiteY108" fmla="*/ 889804 h 2082645"/>
              <a:gd name="connsiteX109" fmla="*/ 4888759 w 6423863"/>
              <a:gd name="connsiteY109" fmla="*/ 729770 h 2082645"/>
              <a:gd name="connsiteX110" fmla="*/ 4728731 w 6423863"/>
              <a:gd name="connsiteY110" fmla="*/ 621875 h 2082645"/>
              <a:gd name="connsiteX111" fmla="*/ 4697891 w 6423863"/>
              <a:gd name="connsiteY111" fmla="*/ 610042 h 2082645"/>
              <a:gd name="connsiteX112" fmla="*/ 4950772 w 6423863"/>
              <a:gd name="connsiteY112" fmla="*/ 381603 h 2082645"/>
              <a:gd name="connsiteX113" fmla="*/ 5116185 w 6423863"/>
              <a:gd name="connsiteY113" fmla="*/ 316326 h 2082645"/>
              <a:gd name="connsiteX114" fmla="*/ 5298587 w 6423863"/>
              <a:gd name="connsiteY114" fmla="*/ 293286 h 2082645"/>
              <a:gd name="connsiteX115" fmla="*/ 5581891 w 6423863"/>
              <a:gd name="connsiteY115" fmla="*/ 350480 h 2082645"/>
              <a:gd name="connsiteX116" fmla="*/ 5813231 w 6423863"/>
              <a:gd name="connsiteY116" fmla="*/ 506463 h 2082645"/>
              <a:gd name="connsiteX117" fmla="*/ 5969234 w 6423863"/>
              <a:gd name="connsiteY117" fmla="*/ 737815 h 2082645"/>
              <a:gd name="connsiteX118" fmla="*/ 6026305 w 6423863"/>
              <a:gd name="connsiteY118" fmla="*/ 1011775 h 2082645"/>
              <a:gd name="connsiteX119" fmla="*/ 5879157 w 6423863"/>
              <a:gd name="connsiteY119" fmla="*/ 1042504 h 2082645"/>
              <a:gd name="connsiteX120" fmla="*/ 5754521 w 6423863"/>
              <a:gd name="connsiteY120" fmla="*/ 1126557 h 2082645"/>
              <a:gd name="connsiteX121" fmla="*/ 5670496 w 6423863"/>
              <a:gd name="connsiteY121" fmla="*/ 1251193 h 2082645"/>
              <a:gd name="connsiteX122" fmla="*/ 5639684 w 6423863"/>
              <a:gd name="connsiteY122" fmla="*/ 1403837 h 2082645"/>
              <a:gd name="connsiteX123" fmla="*/ 5670496 w 6423863"/>
              <a:gd name="connsiteY123" fmla="*/ 1556482 h 2082645"/>
              <a:gd name="connsiteX124" fmla="*/ 5754521 w 6423863"/>
              <a:gd name="connsiteY124" fmla="*/ 1681117 h 2082645"/>
              <a:gd name="connsiteX125" fmla="*/ 5879157 w 6423863"/>
              <a:gd name="connsiteY125" fmla="*/ 1765143 h 2082645"/>
              <a:gd name="connsiteX126" fmla="*/ 6031774 w 6423863"/>
              <a:gd name="connsiteY126" fmla="*/ 1795982 h 2082645"/>
              <a:gd name="connsiteX127" fmla="*/ 6184390 w 6423863"/>
              <a:gd name="connsiteY127" fmla="*/ 1765143 h 2082645"/>
              <a:gd name="connsiteX128" fmla="*/ 6309027 w 6423863"/>
              <a:gd name="connsiteY128" fmla="*/ 1681117 h 2082645"/>
              <a:gd name="connsiteX129" fmla="*/ 6393052 w 6423863"/>
              <a:gd name="connsiteY129" fmla="*/ 1556482 h 2082645"/>
              <a:gd name="connsiteX130" fmla="*/ 6423864 w 6423863"/>
              <a:gd name="connsiteY130" fmla="*/ 1403837 h 2082645"/>
              <a:gd name="connsiteX131" fmla="*/ 6393052 w 6423863"/>
              <a:gd name="connsiteY131" fmla="*/ 1251193 h 2082645"/>
              <a:gd name="connsiteX132" fmla="*/ 256284 w 6423863"/>
              <a:gd name="connsiteY132" fmla="*/ 1773220 h 2082645"/>
              <a:gd name="connsiteX133" fmla="*/ 128483 w 6423863"/>
              <a:gd name="connsiteY133" fmla="*/ 1687058 h 2082645"/>
              <a:gd name="connsiteX134" fmla="*/ 42315 w 6423863"/>
              <a:gd name="connsiteY134" fmla="*/ 1559285 h 2082645"/>
              <a:gd name="connsiteX135" fmla="*/ 10720 w 6423863"/>
              <a:gd name="connsiteY135" fmla="*/ 1402782 h 2082645"/>
              <a:gd name="connsiteX136" fmla="*/ 42315 w 6423863"/>
              <a:gd name="connsiteY136" fmla="*/ 1246307 h 2082645"/>
              <a:gd name="connsiteX137" fmla="*/ 128483 w 6423863"/>
              <a:gd name="connsiteY137" fmla="*/ 1118507 h 2082645"/>
              <a:gd name="connsiteX138" fmla="*/ 256284 w 6423863"/>
              <a:gd name="connsiteY138" fmla="*/ 1032344 h 2082645"/>
              <a:gd name="connsiteX139" fmla="*/ 412781 w 6423863"/>
              <a:gd name="connsiteY139" fmla="*/ 1000755 h 2082645"/>
              <a:gd name="connsiteX140" fmla="*/ 569278 w 6423863"/>
              <a:gd name="connsiteY140" fmla="*/ 1032344 h 2082645"/>
              <a:gd name="connsiteX141" fmla="*/ 697079 w 6423863"/>
              <a:gd name="connsiteY141" fmla="*/ 1118507 h 2082645"/>
              <a:gd name="connsiteX142" fmla="*/ 783247 w 6423863"/>
              <a:gd name="connsiteY142" fmla="*/ 1246307 h 2082645"/>
              <a:gd name="connsiteX143" fmla="*/ 814842 w 6423863"/>
              <a:gd name="connsiteY143" fmla="*/ 1402782 h 2082645"/>
              <a:gd name="connsiteX144" fmla="*/ 783247 w 6423863"/>
              <a:gd name="connsiteY144" fmla="*/ 1559285 h 2082645"/>
              <a:gd name="connsiteX145" fmla="*/ 697079 w 6423863"/>
              <a:gd name="connsiteY145" fmla="*/ 1687058 h 2082645"/>
              <a:gd name="connsiteX146" fmla="*/ 569278 w 6423863"/>
              <a:gd name="connsiteY146" fmla="*/ 1773220 h 2082645"/>
              <a:gd name="connsiteX147" fmla="*/ 412781 w 6423863"/>
              <a:gd name="connsiteY147" fmla="*/ 1804838 h 2082645"/>
              <a:gd name="connsiteX148" fmla="*/ 256284 w 6423863"/>
              <a:gd name="connsiteY148" fmla="*/ 1773220 h 2082645"/>
              <a:gd name="connsiteX149" fmla="*/ 2069468 w 6423863"/>
              <a:gd name="connsiteY149" fmla="*/ 635138 h 2082645"/>
              <a:gd name="connsiteX150" fmla="*/ 2165616 w 6423863"/>
              <a:gd name="connsiteY150" fmla="*/ 777743 h 2082645"/>
              <a:gd name="connsiteX151" fmla="*/ 2200869 w 6423863"/>
              <a:gd name="connsiteY151" fmla="*/ 952372 h 2082645"/>
              <a:gd name="connsiteX152" fmla="*/ 2165616 w 6423863"/>
              <a:gd name="connsiteY152" fmla="*/ 1127001 h 2082645"/>
              <a:gd name="connsiteX153" fmla="*/ 2069468 w 6423863"/>
              <a:gd name="connsiteY153" fmla="*/ 1269597 h 2082645"/>
              <a:gd name="connsiteX154" fmla="*/ 1926858 w 6423863"/>
              <a:gd name="connsiteY154" fmla="*/ 1365752 h 2082645"/>
              <a:gd name="connsiteX155" fmla="*/ 1752227 w 6423863"/>
              <a:gd name="connsiteY155" fmla="*/ 1401006 h 2082645"/>
              <a:gd name="connsiteX156" fmla="*/ 1577595 w 6423863"/>
              <a:gd name="connsiteY156" fmla="*/ 1365752 h 2082645"/>
              <a:gd name="connsiteX157" fmla="*/ 1434985 w 6423863"/>
              <a:gd name="connsiteY157" fmla="*/ 1269597 h 2082645"/>
              <a:gd name="connsiteX158" fmla="*/ 1338835 w 6423863"/>
              <a:gd name="connsiteY158" fmla="*/ 1127001 h 2082645"/>
              <a:gd name="connsiteX159" fmla="*/ 1303579 w 6423863"/>
              <a:gd name="connsiteY159" fmla="*/ 952372 h 2082645"/>
              <a:gd name="connsiteX160" fmla="*/ 1338835 w 6423863"/>
              <a:gd name="connsiteY160" fmla="*/ 777743 h 2082645"/>
              <a:gd name="connsiteX161" fmla="*/ 1434985 w 6423863"/>
              <a:gd name="connsiteY161" fmla="*/ 635138 h 2082645"/>
              <a:gd name="connsiteX162" fmla="*/ 1577595 w 6423863"/>
              <a:gd name="connsiteY162" fmla="*/ 538991 h 2082645"/>
              <a:gd name="connsiteX163" fmla="*/ 1752227 w 6423863"/>
              <a:gd name="connsiteY163" fmla="*/ 503738 h 2082645"/>
              <a:gd name="connsiteX164" fmla="*/ 1926858 w 6423863"/>
              <a:gd name="connsiteY164" fmla="*/ 538991 h 2082645"/>
              <a:gd name="connsiteX165" fmla="*/ 2069468 w 6423863"/>
              <a:gd name="connsiteY165" fmla="*/ 635138 h 2082645"/>
              <a:gd name="connsiteX166" fmla="*/ 2901412 w 6423863"/>
              <a:gd name="connsiteY166" fmla="*/ 959533 h 2082645"/>
              <a:gd name="connsiteX167" fmla="*/ 2820579 w 6423863"/>
              <a:gd name="connsiteY167" fmla="*/ 839617 h 2082645"/>
              <a:gd name="connsiteX168" fmla="*/ 2790933 w 6423863"/>
              <a:gd name="connsiteY168" fmla="*/ 692743 h 2082645"/>
              <a:gd name="connsiteX169" fmla="*/ 2820579 w 6423863"/>
              <a:gd name="connsiteY169" fmla="*/ 545884 h 2082645"/>
              <a:gd name="connsiteX170" fmla="*/ 2901412 w 6423863"/>
              <a:gd name="connsiteY170" fmla="*/ 425955 h 2082645"/>
              <a:gd name="connsiteX171" fmla="*/ 3021301 w 6423863"/>
              <a:gd name="connsiteY171" fmla="*/ 345097 h 2082645"/>
              <a:gd name="connsiteX172" fmla="*/ 3168089 w 6423863"/>
              <a:gd name="connsiteY172" fmla="*/ 315451 h 2082645"/>
              <a:gd name="connsiteX173" fmla="*/ 3314904 w 6423863"/>
              <a:gd name="connsiteY173" fmla="*/ 345097 h 2082645"/>
              <a:gd name="connsiteX174" fmla="*/ 3434765 w 6423863"/>
              <a:gd name="connsiteY174" fmla="*/ 425955 h 2082645"/>
              <a:gd name="connsiteX175" fmla="*/ 3515598 w 6423863"/>
              <a:gd name="connsiteY175" fmla="*/ 545884 h 2082645"/>
              <a:gd name="connsiteX176" fmla="*/ 3545244 w 6423863"/>
              <a:gd name="connsiteY176" fmla="*/ 692743 h 2082645"/>
              <a:gd name="connsiteX177" fmla="*/ 3515598 w 6423863"/>
              <a:gd name="connsiteY177" fmla="*/ 839617 h 2082645"/>
              <a:gd name="connsiteX178" fmla="*/ 3434765 w 6423863"/>
              <a:gd name="connsiteY178" fmla="*/ 959533 h 2082645"/>
              <a:gd name="connsiteX179" fmla="*/ 3314904 w 6423863"/>
              <a:gd name="connsiteY179" fmla="*/ 1040394 h 2082645"/>
              <a:gd name="connsiteX180" fmla="*/ 3168089 w 6423863"/>
              <a:gd name="connsiteY180" fmla="*/ 1070040 h 2082645"/>
              <a:gd name="connsiteX181" fmla="*/ 3021301 w 6423863"/>
              <a:gd name="connsiteY181" fmla="*/ 1040394 h 2082645"/>
              <a:gd name="connsiteX182" fmla="*/ 2901412 w 6423863"/>
              <a:gd name="connsiteY182" fmla="*/ 959533 h 2082645"/>
              <a:gd name="connsiteX183" fmla="*/ 4881154 w 6423863"/>
              <a:gd name="connsiteY183" fmla="*/ 737357 h 2082645"/>
              <a:gd name="connsiteX184" fmla="*/ 4986747 w 6423863"/>
              <a:gd name="connsiteY184" fmla="*/ 893995 h 2082645"/>
              <a:gd name="connsiteX185" fmla="*/ 5025470 w 6423863"/>
              <a:gd name="connsiteY185" fmla="*/ 1085779 h 2082645"/>
              <a:gd name="connsiteX186" fmla="*/ 4986747 w 6423863"/>
              <a:gd name="connsiteY186" fmla="*/ 1277591 h 2082645"/>
              <a:gd name="connsiteX187" fmla="*/ 4881154 w 6423863"/>
              <a:gd name="connsiteY187" fmla="*/ 1434205 h 2082645"/>
              <a:gd name="connsiteX188" fmla="*/ 4724540 w 6423863"/>
              <a:gd name="connsiteY188" fmla="*/ 1539799 h 2082645"/>
              <a:gd name="connsiteX189" fmla="*/ 4532756 w 6423863"/>
              <a:gd name="connsiteY189" fmla="*/ 1578522 h 2082645"/>
              <a:gd name="connsiteX190" fmla="*/ 4340972 w 6423863"/>
              <a:gd name="connsiteY190" fmla="*/ 1539799 h 2082645"/>
              <a:gd name="connsiteX191" fmla="*/ 4184358 w 6423863"/>
              <a:gd name="connsiteY191" fmla="*/ 1434205 h 2082645"/>
              <a:gd name="connsiteX192" fmla="*/ 4078764 w 6423863"/>
              <a:gd name="connsiteY192" fmla="*/ 1277591 h 2082645"/>
              <a:gd name="connsiteX193" fmla="*/ 4040069 w 6423863"/>
              <a:gd name="connsiteY193" fmla="*/ 1085779 h 2082645"/>
              <a:gd name="connsiteX194" fmla="*/ 4078764 w 6423863"/>
              <a:gd name="connsiteY194" fmla="*/ 893995 h 2082645"/>
              <a:gd name="connsiteX195" fmla="*/ 4184358 w 6423863"/>
              <a:gd name="connsiteY195" fmla="*/ 737357 h 2082645"/>
              <a:gd name="connsiteX196" fmla="*/ 4340972 w 6423863"/>
              <a:gd name="connsiteY196" fmla="*/ 631755 h 2082645"/>
              <a:gd name="connsiteX197" fmla="*/ 4532756 w 6423863"/>
              <a:gd name="connsiteY197" fmla="*/ 593034 h 2082645"/>
              <a:gd name="connsiteX198" fmla="*/ 4724540 w 6423863"/>
              <a:gd name="connsiteY198" fmla="*/ 631755 h 2082645"/>
              <a:gd name="connsiteX199" fmla="*/ 4881154 w 6423863"/>
              <a:gd name="connsiteY199" fmla="*/ 737357 h 2082645"/>
              <a:gd name="connsiteX200" fmla="*/ 6383198 w 6423863"/>
              <a:gd name="connsiteY200" fmla="*/ 1552290 h 2082645"/>
              <a:gd name="connsiteX201" fmla="*/ 6301449 w 6423863"/>
              <a:gd name="connsiteY201" fmla="*/ 1673539 h 2082645"/>
              <a:gd name="connsiteX202" fmla="*/ 6180227 w 6423863"/>
              <a:gd name="connsiteY202" fmla="*/ 1755289 h 2082645"/>
              <a:gd name="connsiteX203" fmla="*/ 6031774 w 6423863"/>
              <a:gd name="connsiteY203" fmla="*/ 1785240 h 2082645"/>
              <a:gd name="connsiteX204" fmla="*/ 5883321 w 6423863"/>
              <a:gd name="connsiteY204" fmla="*/ 1755289 h 2082645"/>
              <a:gd name="connsiteX205" fmla="*/ 5762100 w 6423863"/>
              <a:gd name="connsiteY205" fmla="*/ 1673539 h 2082645"/>
              <a:gd name="connsiteX206" fmla="*/ 5680351 w 6423863"/>
              <a:gd name="connsiteY206" fmla="*/ 1552290 h 2082645"/>
              <a:gd name="connsiteX207" fmla="*/ 5650399 w 6423863"/>
              <a:gd name="connsiteY207" fmla="*/ 1403837 h 2082645"/>
              <a:gd name="connsiteX208" fmla="*/ 5680351 w 6423863"/>
              <a:gd name="connsiteY208" fmla="*/ 1255384 h 2082645"/>
              <a:gd name="connsiteX209" fmla="*/ 5762100 w 6423863"/>
              <a:gd name="connsiteY209" fmla="*/ 1134135 h 2082645"/>
              <a:gd name="connsiteX210" fmla="*/ 5883321 w 6423863"/>
              <a:gd name="connsiteY210" fmla="*/ 1052386 h 2082645"/>
              <a:gd name="connsiteX211" fmla="*/ 6031774 w 6423863"/>
              <a:gd name="connsiteY211" fmla="*/ 1022434 h 2082645"/>
              <a:gd name="connsiteX212" fmla="*/ 6180227 w 6423863"/>
              <a:gd name="connsiteY212" fmla="*/ 1052386 h 2082645"/>
              <a:gd name="connsiteX213" fmla="*/ 6301449 w 6423863"/>
              <a:gd name="connsiteY213" fmla="*/ 1134135 h 2082645"/>
              <a:gd name="connsiteX214" fmla="*/ 6383198 w 6423863"/>
              <a:gd name="connsiteY214" fmla="*/ 1255384 h 2082645"/>
              <a:gd name="connsiteX215" fmla="*/ 6413149 w 6423863"/>
              <a:gd name="connsiteY215" fmla="*/ 1403837 h 2082645"/>
              <a:gd name="connsiteX216" fmla="*/ 6383198 w 6423863"/>
              <a:gd name="connsiteY216" fmla="*/ 1552290 h 208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423863" h="2082645">
                <a:moveTo>
                  <a:pt x="6393052" y="1251193"/>
                </a:moveTo>
                <a:cubicBezTo>
                  <a:pt x="6373315" y="1204503"/>
                  <a:pt x="6345030" y="1162560"/>
                  <a:pt x="6309027" y="1126557"/>
                </a:cubicBezTo>
                <a:cubicBezTo>
                  <a:pt x="6273024" y="1090554"/>
                  <a:pt x="6231080" y="1062268"/>
                  <a:pt x="6184390" y="1042532"/>
                </a:cubicBezTo>
                <a:cubicBezTo>
                  <a:pt x="6137645" y="1022740"/>
                  <a:pt x="6088096" y="1012441"/>
                  <a:pt x="6037021" y="1011775"/>
                </a:cubicBezTo>
                <a:cubicBezTo>
                  <a:pt x="6035827" y="915369"/>
                  <a:pt x="6016396" y="821851"/>
                  <a:pt x="5979088" y="733642"/>
                </a:cubicBezTo>
                <a:cubicBezTo>
                  <a:pt x="5941892" y="645695"/>
                  <a:pt x="5888651" y="566711"/>
                  <a:pt x="5820809" y="498883"/>
                </a:cubicBezTo>
                <a:cubicBezTo>
                  <a:pt x="5752995" y="431057"/>
                  <a:pt x="5673994" y="377803"/>
                  <a:pt x="5586055" y="340606"/>
                </a:cubicBezTo>
                <a:cubicBezTo>
                  <a:pt x="5495007" y="302094"/>
                  <a:pt x="5398268" y="282566"/>
                  <a:pt x="5298587" y="282566"/>
                </a:cubicBezTo>
                <a:cubicBezTo>
                  <a:pt x="5235908" y="282566"/>
                  <a:pt x="5173618" y="290433"/>
                  <a:pt x="5113493" y="305947"/>
                </a:cubicBezTo>
                <a:cubicBezTo>
                  <a:pt x="5055144" y="321006"/>
                  <a:pt x="4998655" y="343293"/>
                  <a:pt x="4945637" y="372190"/>
                </a:cubicBezTo>
                <a:cubicBezTo>
                  <a:pt x="4842625" y="428343"/>
                  <a:pt x="4753381" y="509317"/>
                  <a:pt x="4687316" y="606506"/>
                </a:cubicBezTo>
                <a:cubicBezTo>
                  <a:pt x="4637628" y="590461"/>
                  <a:pt x="4585802" y="582311"/>
                  <a:pt x="4532756" y="582311"/>
                </a:cubicBezTo>
                <a:cubicBezTo>
                  <a:pt x="4464803" y="582311"/>
                  <a:pt x="4398876" y="595624"/>
                  <a:pt x="4336808" y="621878"/>
                </a:cubicBezTo>
                <a:cubicBezTo>
                  <a:pt x="4276849" y="647236"/>
                  <a:pt x="4223026" y="683538"/>
                  <a:pt x="4176780" y="729773"/>
                </a:cubicBezTo>
                <a:cubicBezTo>
                  <a:pt x="4130562" y="776022"/>
                  <a:pt x="4094253" y="829845"/>
                  <a:pt x="4068910" y="889804"/>
                </a:cubicBezTo>
                <a:cubicBezTo>
                  <a:pt x="4042650" y="951872"/>
                  <a:pt x="4029326" y="1017799"/>
                  <a:pt x="4029326" y="1085779"/>
                </a:cubicBezTo>
                <a:cubicBezTo>
                  <a:pt x="4029326" y="1153732"/>
                  <a:pt x="4042650" y="1219687"/>
                  <a:pt x="4068910" y="1281755"/>
                </a:cubicBezTo>
                <a:cubicBezTo>
                  <a:pt x="4094253" y="1341714"/>
                  <a:pt x="4130562" y="1395537"/>
                  <a:pt x="4176780" y="1441783"/>
                </a:cubicBezTo>
                <a:cubicBezTo>
                  <a:pt x="4223026" y="1488029"/>
                  <a:pt x="4276849" y="1524309"/>
                  <a:pt x="4336808" y="1549681"/>
                </a:cubicBezTo>
                <a:cubicBezTo>
                  <a:pt x="4345885" y="1553511"/>
                  <a:pt x="4355017" y="1557037"/>
                  <a:pt x="4364261" y="1560312"/>
                </a:cubicBezTo>
                <a:cubicBezTo>
                  <a:pt x="4301832" y="1611638"/>
                  <a:pt x="4231992" y="1651943"/>
                  <a:pt x="4156516" y="1680063"/>
                </a:cubicBezTo>
                <a:cubicBezTo>
                  <a:pt x="4075322" y="1710319"/>
                  <a:pt x="3989826" y="1725642"/>
                  <a:pt x="3902414" y="1725642"/>
                </a:cubicBezTo>
                <a:cubicBezTo>
                  <a:pt x="3721428" y="1725642"/>
                  <a:pt x="3547937" y="1658800"/>
                  <a:pt x="3413946" y="1537412"/>
                </a:cubicBezTo>
                <a:cubicBezTo>
                  <a:pt x="3282315" y="1418160"/>
                  <a:pt x="3199150" y="1256134"/>
                  <a:pt x="3179248" y="1080589"/>
                </a:cubicBezTo>
                <a:cubicBezTo>
                  <a:pt x="3227686" y="1079228"/>
                  <a:pt x="3274654" y="1069041"/>
                  <a:pt x="3319068" y="1050249"/>
                </a:cubicBezTo>
                <a:cubicBezTo>
                  <a:pt x="3365258" y="1030706"/>
                  <a:pt x="3406757" y="1002726"/>
                  <a:pt x="3442371" y="967111"/>
                </a:cubicBezTo>
                <a:cubicBezTo>
                  <a:pt x="3477985" y="931470"/>
                  <a:pt x="3505938" y="889971"/>
                  <a:pt x="3525480" y="843780"/>
                </a:cubicBezTo>
                <a:cubicBezTo>
                  <a:pt x="3545716" y="795924"/>
                  <a:pt x="3555959" y="745118"/>
                  <a:pt x="3555959" y="692740"/>
                </a:cubicBezTo>
                <a:cubicBezTo>
                  <a:pt x="3555959" y="640360"/>
                  <a:pt x="3545716" y="589548"/>
                  <a:pt x="3525480" y="541706"/>
                </a:cubicBezTo>
                <a:cubicBezTo>
                  <a:pt x="3505938" y="495502"/>
                  <a:pt x="3477985" y="454005"/>
                  <a:pt x="3442371" y="418372"/>
                </a:cubicBezTo>
                <a:cubicBezTo>
                  <a:pt x="3406757" y="382738"/>
                  <a:pt x="3365258" y="354763"/>
                  <a:pt x="3319068" y="335221"/>
                </a:cubicBezTo>
                <a:cubicBezTo>
                  <a:pt x="3271267" y="314985"/>
                  <a:pt x="3220441" y="304725"/>
                  <a:pt x="3168089" y="304725"/>
                </a:cubicBezTo>
                <a:cubicBezTo>
                  <a:pt x="3141246" y="304725"/>
                  <a:pt x="3114820" y="307443"/>
                  <a:pt x="3088977" y="312800"/>
                </a:cubicBezTo>
                <a:cubicBezTo>
                  <a:pt x="3022440" y="218660"/>
                  <a:pt x="2933695" y="140372"/>
                  <a:pt x="2832154" y="86279"/>
                </a:cubicBezTo>
                <a:cubicBezTo>
                  <a:pt x="2779885" y="58440"/>
                  <a:pt x="2724312" y="36977"/>
                  <a:pt x="2667019" y="22487"/>
                </a:cubicBezTo>
                <a:cubicBezTo>
                  <a:pt x="2607976" y="7564"/>
                  <a:pt x="2546880" y="0"/>
                  <a:pt x="2485422" y="0"/>
                </a:cubicBezTo>
                <a:cubicBezTo>
                  <a:pt x="2406338" y="0"/>
                  <a:pt x="2328531" y="12430"/>
                  <a:pt x="2254138" y="36947"/>
                </a:cubicBezTo>
                <a:cubicBezTo>
                  <a:pt x="2182160" y="60658"/>
                  <a:pt x="2114423" y="95301"/>
                  <a:pt x="2052802" y="139909"/>
                </a:cubicBezTo>
                <a:cubicBezTo>
                  <a:pt x="1991936" y="183973"/>
                  <a:pt x="1938270" y="236847"/>
                  <a:pt x="1893301" y="297064"/>
                </a:cubicBezTo>
                <a:cubicBezTo>
                  <a:pt x="1848296" y="357328"/>
                  <a:pt x="1812957" y="423715"/>
                  <a:pt x="1788205" y="494402"/>
                </a:cubicBezTo>
                <a:cubicBezTo>
                  <a:pt x="1776291" y="493486"/>
                  <a:pt x="1764299" y="493012"/>
                  <a:pt x="1752232" y="493012"/>
                </a:cubicBezTo>
                <a:cubicBezTo>
                  <a:pt x="1690220" y="493012"/>
                  <a:pt x="1630061" y="505156"/>
                  <a:pt x="1573423" y="529112"/>
                </a:cubicBezTo>
                <a:cubicBezTo>
                  <a:pt x="1518722" y="552249"/>
                  <a:pt x="1469594" y="585367"/>
                  <a:pt x="1427410" y="627552"/>
                </a:cubicBezTo>
                <a:cubicBezTo>
                  <a:pt x="1385225" y="669737"/>
                  <a:pt x="1352103" y="718858"/>
                  <a:pt x="1328967" y="773551"/>
                </a:cubicBezTo>
                <a:cubicBezTo>
                  <a:pt x="1305011" y="830206"/>
                  <a:pt x="1292867" y="890359"/>
                  <a:pt x="1292867" y="952372"/>
                </a:cubicBezTo>
                <a:cubicBezTo>
                  <a:pt x="1292867" y="1014357"/>
                  <a:pt x="1305014" y="1074537"/>
                  <a:pt x="1328967" y="1131165"/>
                </a:cubicBezTo>
                <a:cubicBezTo>
                  <a:pt x="1352103" y="1185849"/>
                  <a:pt x="1385225" y="1234982"/>
                  <a:pt x="1427410" y="1277175"/>
                </a:cubicBezTo>
                <a:cubicBezTo>
                  <a:pt x="1469594" y="1319340"/>
                  <a:pt x="1518722" y="1352484"/>
                  <a:pt x="1573423" y="1375607"/>
                </a:cubicBezTo>
                <a:cubicBezTo>
                  <a:pt x="1627468" y="1398480"/>
                  <a:pt x="1684726" y="1410555"/>
                  <a:pt x="1743735" y="1411609"/>
                </a:cubicBezTo>
                <a:cubicBezTo>
                  <a:pt x="1727274" y="1590514"/>
                  <a:pt x="1645475" y="1756204"/>
                  <a:pt x="1512900" y="1878731"/>
                </a:cubicBezTo>
                <a:cubicBezTo>
                  <a:pt x="1378099" y="2003311"/>
                  <a:pt x="1202707" y="2071930"/>
                  <a:pt x="1019031" y="2071930"/>
                </a:cubicBezTo>
                <a:cubicBezTo>
                  <a:pt x="803438" y="2071930"/>
                  <a:pt x="600868" y="1977496"/>
                  <a:pt x="462055" y="1812610"/>
                </a:cubicBezTo>
                <a:cubicBezTo>
                  <a:pt x="500404" y="1808085"/>
                  <a:pt x="537714" y="1798231"/>
                  <a:pt x="573459" y="1783103"/>
                </a:cubicBezTo>
                <a:cubicBezTo>
                  <a:pt x="622614" y="1762311"/>
                  <a:pt x="666758" y="1732554"/>
                  <a:pt x="704665" y="1694636"/>
                </a:cubicBezTo>
                <a:cubicBezTo>
                  <a:pt x="742572" y="1656746"/>
                  <a:pt x="772335" y="1612609"/>
                  <a:pt x="793126" y="1563449"/>
                </a:cubicBezTo>
                <a:cubicBezTo>
                  <a:pt x="814653" y="1512567"/>
                  <a:pt x="825568" y="1458494"/>
                  <a:pt x="825568" y="1402782"/>
                </a:cubicBezTo>
                <a:cubicBezTo>
                  <a:pt x="825568" y="1347071"/>
                  <a:pt x="814653" y="1293025"/>
                  <a:pt x="793126" y="1242116"/>
                </a:cubicBezTo>
                <a:cubicBezTo>
                  <a:pt x="772335" y="1192983"/>
                  <a:pt x="742572" y="1148819"/>
                  <a:pt x="704665" y="1110929"/>
                </a:cubicBezTo>
                <a:cubicBezTo>
                  <a:pt x="666758" y="1073010"/>
                  <a:pt x="622614" y="1043253"/>
                  <a:pt x="573459" y="1022462"/>
                </a:cubicBezTo>
                <a:cubicBezTo>
                  <a:pt x="522566" y="1000949"/>
                  <a:pt x="468506" y="990040"/>
                  <a:pt x="412784" y="990040"/>
                </a:cubicBezTo>
                <a:cubicBezTo>
                  <a:pt x="357061" y="990040"/>
                  <a:pt x="303001" y="1000949"/>
                  <a:pt x="252109" y="1022462"/>
                </a:cubicBezTo>
                <a:cubicBezTo>
                  <a:pt x="202954" y="1043253"/>
                  <a:pt x="158810" y="1073010"/>
                  <a:pt x="120902" y="1110929"/>
                </a:cubicBezTo>
                <a:cubicBezTo>
                  <a:pt x="82995" y="1148819"/>
                  <a:pt x="53233" y="1192983"/>
                  <a:pt x="32441" y="1242116"/>
                </a:cubicBezTo>
                <a:cubicBezTo>
                  <a:pt x="10915" y="1293025"/>
                  <a:pt x="0" y="1347071"/>
                  <a:pt x="0" y="1402782"/>
                </a:cubicBezTo>
                <a:cubicBezTo>
                  <a:pt x="0" y="1458494"/>
                  <a:pt x="10915" y="1512567"/>
                  <a:pt x="32441" y="1563449"/>
                </a:cubicBezTo>
                <a:cubicBezTo>
                  <a:pt x="53233" y="1612609"/>
                  <a:pt x="82995" y="1656746"/>
                  <a:pt x="120902" y="1694636"/>
                </a:cubicBezTo>
                <a:cubicBezTo>
                  <a:pt x="158810" y="1732554"/>
                  <a:pt x="202954" y="1762311"/>
                  <a:pt x="252109" y="1783103"/>
                </a:cubicBezTo>
                <a:cubicBezTo>
                  <a:pt x="303001" y="1804616"/>
                  <a:pt x="357061" y="1815524"/>
                  <a:pt x="412784" y="1815524"/>
                </a:cubicBezTo>
                <a:cubicBezTo>
                  <a:pt x="425000" y="1815524"/>
                  <a:pt x="437131" y="1814969"/>
                  <a:pt x="449173" y="1813942"/>
                </a:cubicBezTo>
                <a:cubicBezTo>
                  <a:pt x="482985" y="1854886"/>
                  <a:pt x="521298" y="1892305"/>
                  <a:pt x="563049" y="1925115"/>
                </a:cubicBezTo>
                <a:cubicBezTo>
                  <a:pt x="605106" y="1958148"/>
                  <a:pt x="650789" y="1986656"/>
                  <a:pt x="698830" y="2009807"/>
                </a:cubicBezTo>
                <a:cubicBezTo>
                  <a:pt x="747755" y="2033374"/>
                  <a:pt x="799369" y="2051528"/>
                  <a:pt x="852241" y="2063742"/>
                </a:cubicBezTo>
                <a:cubicBezTo>
                  <a:pt x="906603" y="2076289"/>
                  <a:pt x="962720" y="2082645"/>
                  <a:pt x="1019031" y="2082645"/>
                </a:cubicBezTo>
                <a:cubicBezTo>
                  <a:pt x="1205410" y="2082645"/>
                  <a:pt x="1383390" y="2013027"/>
                  <a:pt x="1520176" y="1886586"/>
                </a:cubicBezTo>
                <a:cubicBezTo>
                  <a:pt x="1654927" y="1762061"/>
                  <a:pt x="1737986" y="1593567"/>
                  <a:pt x="1754494" y="1411665"/>
                </a:cubicBezTo>
                <a:cubicBezTo>
                  <a:pt x="1815705" y="1411388"/>
                  <a:pt x="1875092" y="1399257"/>
                  <a:pt x="1931036" y="1375607"/>
                </a:cubicBezTo>
                <a:cubicBezTo>
                  <a:pt x="1985737" y="1352456"/>
                  <a:pt x="2034864" y="1319340"/>
                  <a:pt x="2077049" y="1277175"/>
                </a:cubicBezTo>
                <a:cubicBezTo>
                  <a:pt x="2119234" y="1234982"/>
                  <a:pt x="2152347" y="1185849"/>
                  <a:pt x="2175498" y="1131165"/>
                </a:cubicBezTo>
                <a:cubicBezTo>
                  <a:pt x="2199453" y="1074537"/>
                  <a:pt x="2211584" y="1014357"/>
                  <a:pt x="2211584" y="952344"/>
                </a:cubicBezTo>
                <a:cubicBezTo>
                  <a:pt x="2211584" y="890331"/>
                  <a:pt x="2199453" y="830179"/>
                  <a:pt x="2175498" y="773551"/>
                </a:cubicBezTo>
                <a:cubicBezTo>
                  <a:pt x="2152347" y="718853"/>
                  <a:pt x="2119234" y="669731"/>
                  <a:pt x="2077049" y="627546"/>
                </a:cubicBezTo>
                <a:cubicBezTo>
                  <a:pt x="2034864" y="585362"/>
                  <a:pt x="1985737" y="552243"/>
                  <a:pt x="1931036" y="529106"/>
                </a:cubicBezTo>
                <a:cubicBezTo>
                  <a:pt x="1888829" y="511255"/>
                  <a:pt x="1844665" y="499971"/>
                  <a:pt x="1799236" y="495377"/>
                </a:cubicBezTo>
                <a:cubicBezTo>
                  <a:pt x="1823580" y="426680"/>
                  <a:pt x="1858081" y="362133"/>
                  <a:pt x="1901887" y="303476"/>
                </a:cubicBezTo>
                <a:cubicBezTo>
                  <a:pt x="1946209" y="244128"/>
                  <a:pt x="1999097" y="192017"/>
                  <a:pt x="2059086" y="148589"/>
                </a:cubicBezTo>
                <a:cubicBezTo>
                  <a:pt x="2119811" y="104631"/>
                  <a:pt x="2186545" y="70490"/>
                  <a:pt x="2257469" y="47123"/>
                </a:cubicBezTo>
                <a:cubicBezTo>
                  <a:pt x="2330807" y="22965"/>
                  <a:pt x="2407504" y="10715"/>
                  <a:pt x="2485422" y="10715"/>
                </a:cubicBezTo>
                <a:cubicBezTo>
                  <a:pt x="2545991" y="10715"/>
                  <a:pt x="2606200" y="18171"/>
                  <a:pt x="2664382" y="32875"/>
                </a:cubicBezTo>
                <a:cubicBezTo>
                  <a:pt x="2720870" y="47151"/>
                  <a:pt x="2775610" y="68303"/>
                  <a:pt x="2827102" y="95734"/>
                </a:cubicBezTo>
                <a:cubicBezTo>
                  <a:pt x="2925895" y="148345"/>
                  <a:pt x="3012335" y="224178"/>
                  <a:pt x="3077624" y="315337"/>
                </a:cubicBezTo>
                <a:cubicBezTo>
                  <a:pt x="3057027" y="320267"/>
                  <a:pt x="3036818" y="326879"/>
                  <a:pt x="3017110" y="335215"/>
                </a:cubicBezTo>
                <a:cubicBezTo>
                  <a:pt x="2970919" y="354757"/>
                  <a:pt x="2929448" y="382735"/>
                  <a:pt x="2893834" y="418366"/>
                </a:cubicBezTo>
                <a:cubicBezTo>
                  <a:pt x="2858192" y="454000"/>
                  <a:pt x="2830239" y="495493"/>
                  <a:pt x="2810697" y="541700"/>
                </a:cubicBezTo>
                <a:cubicBezTo>
                  <a:pt x="2790461" y="589539"/>
                  <a:pt x="2780218" y="640354"/>
                  <a:pt x="2780218" y="692735"/>
                </a:cubicBezTo>
                <a:cubicBezTo>
                  <a:pt x="2780218" y="745112"/>
                  <a:pt x="2790461" y="795924"/>
                  <a:pt x="2810697" y="843780"/>
                </a:cubicBezTo>
                <a:cubicBezTo>
                  <a:pt x="2830239" y="889971"/>
                  <a:pt x="2858192" y="931470"/>
                  <a:pt x="2893834" y="967111"/>
                </a:cubicBezTo>
                <a:cubicBezTo>
                  <a:pt x="2929448" y="1002726"/>
                  <a:pt x="2970919" y="1030706"/>
                  <a:pt x="3017110" y="1050249"/>
                </a:cubicBezTo>
                <a:cubicBezTo>
                  <a:pt x="3064938" y="1070484"/>
                  <a:pt x="3115736" y="1080755"/>
                  <a:pt x="3168089" y="1080755"/>
                </a:cubicBezTo>
                <a:cubicBezTo>
                  <a:pt x="3168228" y="1080755"/>
                  <a:pt x="3168366" y="1080755"/>
                  <a:pt x="3168477" y="1080755"/>
                </a:cubicBezTo>
                <a:cubicBezTo>
                  <a:pt x="3188436" y="1259270"/>
                  <a:pt x="3272905" y="1424129"/>
                  <a:pt x="3406729" y="1545350"/>
                </a:cubicBezTo>
                <a:cubicBezTo>
                  <a:pt x="3542718" y="1668515"/>
                  <a:pt x="3718763" y="1736357"/>
                  <a:pt x="3902414" y="1736357"/>
                </a:cubicBezTo>
                <a:cubicBezTo>
                  <a:pt x="3991103" y="1736357"/>
                  <a:pt x="4077876" y="1720784"/>
                  <a:pt x="4160263" y="1690111"/>
                </a:cubicBezTo>
                <a:cubicBezTo>
                  <a:pt x="4238903" y="1660798"/>
                  <a:pt x="4311520" y="1618494"/>
                  <a:pt x="4376169" y="1564393"/>
                </a:cubicBezTo>
                <a:cubicBezTo>
                  <a:pt x="4426496" y="1580853"/>
                  <a:pt x="4478987" y="1589237"/>
                  <a:pt x="4532783" y="1589237"/>
                </a:cubicBezTo>
                <a:cubicBezTo>
                  <a:pt x="4600736" y="1589237"/>
                  <a:pt x="4666663" y="1575940"/>
                  <a:pt x="4728731" y="1549681"/>
                </a:cubicBezTo>
                <a:cubicBezTo>
                  <a:pt x="4788662" y="1524309"/>
                  <a:pt x="4842513" y="1488001"/>
                  <a:pt x="4888759" y="1441783"/>
                </a:cubicBezTo>
                <a:cubicBezTo>
                  <a:pt x="4934977" y="1395537"/>
                  <a:pt x="4971286" y="1341714"/>
                  <a:pt x="4996629" y="1281755"/>
                </a:cubicBezTo>
                <a:cubicBezTo>
                  <a:pt x="5022889" y="1219659"/>
                  <a:pt x="5036185" y="1153732"/>
                  <a:pt x="5036185" y="1085779"/>
                </a:cubicBezTo>
                <a:cubicBezTo>
                  <a:pt x="5036185" y="1017799"/>
                  <a:pt x="5022889" y="951872"/>
                  <a:pt x="4996629" y="889804"/>
                </a:cubicBezTo>
                <a:cubicBezTo>
                  <a:pt x="4971286" y="829845"/>
                  <a:pt x="4934977" y="775994"/>
                  <a:pt x="4888759" y="729770"/>
                </a:cubicBezTo>
                <a:cubicBezTo>
                  <a:pt x="4842513" y="683536"/>
                  <a:pt x="4788690" y="647233"/>
                  <a:pt x="4728731" y="621875"/>
                </a:cubicBezTo>
                <a:cubicBezTo>
                  <a:pt x="4718544" y="617570"/>
                  <a:pt x="4708273" y="613650"/>
                  <a:pt x="4697891" y="610042"/>
                </a:cubicBezTo>
                <a:cubicBezTo>
                  <a:pt x="4762819" y="515366"/>
                  <a:pt x="4850119" y="436462"/>
                  <a:pt x="4950772" y="381603"/>
                </a:cubicBezTo>
                <a:cubicBezTo>
                  <a:pt x="5003042" y="353125"/>
                  <a:pt x="5058670" y="331165"/>
                  <a:pt x="5116185" y="316326"/>
                </a:cubicBezTo>
                <a:cubicBezTo>
                  <a:pt x="5175450" y="301039"/>
                  <a:pt x="5236796" y="293286"/>
                  <a:pt x="5298587" y="293286"/>
                </a:cubicBezTo>
                <a:cubicBezTo>
                  <a:pt x="5396852" y="293286"/>
                  <a:pt x="5492147" y="312528"/>
                  <a:pt x="5581891" y="350480"/>
                </a:cubicBezTo>
                <a:cubicBezTo>
                  <a:pt x="5668553" y="387138"/>
                  <a:pt x="5746388" y="439618"/>
                  <a:pt x="5813231" y="506463"/>
                </a:cubicBezTo>
                <a:cubicBezTo>
                  <a:pt x="5880073" y="573309"/>
                  <a:pt x="5932565" y="651147"/>
                  <a:pt x="5969234" y="737815"/>
                </a:cubicBezTo>
                <a:cubicBezTo>
                  <a:pt x="6005959" y="824682"/>
                  <a:pt x="6025112" y="916813"/>
                  <a:pt x="6026305" y="1011775"/>
                </a:cubicBezTo>
                <a:cubicBezTo>
                  <a:pt x="5975313" y="1012441"/>
                  <a:pt x="5925820" y="1022768"/>
                  <a:pt x="5879157" y="1042504"/>
                </a:cubicBezTo>
                <a:cubicBezTo>
                  <a:pt x="5832468" y="1062268"/>
                  <a:pt x="5790524" y="1090526"/>
                  <a:pt x="5754521" y="1126557"/>
                </a:cubicBezTo>
                <a:cubicBezTo>
                  <a:pt x="5718519" y="1162560"/>
                  <a:pt x="5690261" y="1204503"/>
                  <a:pt x="5670496" y="1251193"/>
                </a:cubicBezTo>
                <a:cubicBezTo>
                  <a:pt x="5650066" y="1299548"/>
                  <a:pt x="5639684" y="1350902"/>
                  <a:pt x="5639684" y="1403837"/>
                </a:cubicBezTo>
                <a:cubicBezTo>
                  <a:pt x="5639684" y="1456773"/>
                  <a:pt x="5650066" y="1508126"/>
                  <a:pt x="5670496" y="1556482"/>
                </a:cubicBezTo>
                <a:cubicBezTo>
                  <a:pt x="5690233" y="1603171"/>
                  <a:pt x="5718519" y="1645115"/>
                  <a:pt x="5754521" y="1681117"/>
                </a:cubicBezTo>
                <a:cubicBezTo>
                  <a:pt x="5790524" y="1717120"/>
                  <a:pt x="5832468" y="1745406"/>
                  <a:pt x="5879157" y="1765143"/>
                </a:cubicBezTo>
                <a:cubicBezTo>
                  <a:pt x="5927513" y="1785601"/>
                  <a:pt x="5978839" y="1795982"/>
                  <a:pt x="6031774" y="1795982"/>
                </a:cubicBezTo>
                <a:cubicBezTo>
                  <a:pt x="6084710" y="1795982"/>
                  <a:pt x="6136063" y="1785601"/>
                  <a:pt x="6184390" y="1765143"/>
                </a:cubicBezTo>
                <a:cubicBezTo>
                  <a:pt x="6231108" y="1745406"/>
                  <a:pt x="6273024" y="1717120"/>
                  <a:pt x="6309027" y="1681117"/>
                </a:cubicBezTo>
                <a:cubicBezTo>
                  <a:pt x="6345030" y="1645115"/>
                  <a:pt x="6373315" y="1603171"/>
                  <a:pt x="6393052" y="1556482"/>
                </a:cubicBezTo>
                <a:cubicBezTo>
                  <a:pt x="6413510" y="1508126"/>
                  <a:pt x="6423864" y="1456773"/>
                  <a:pt x="6423864" y="1403837"/>
                </a:cubicBezTo>
                <a:cubicBezTo>
                  <a:pt x="6423864" y="1350902"/>
                  <a:pt x="6413510" y="1299548"/>
                  <a:pt x="6393052" y="1251193"/>
                </a:cubicBezTo>
                <a:close/>
                <a:moveTo>
                  <a:pt x="256284" y="1773220"/>
                </a:moveTo>
                <a:cubicBezTo>
                  <a:pt x="208406" y="1752984"/>
                  <a:pt x="165408" y="1724005"/>
                  <a:pt x="128483" y="1687058"/>
                </a:cubicBezTo>
                <a:cubicBezTo>
                  <a:pt x="91556" y="1650139"/>
                  <a:pt x="62565" y="1607141"/>
                  <a:pt x="42315" y="1559285"/>
                </a:cubicBezTo>
                <a:cubicBezTo>
                  <a:pt x="21352" y="1509708"/>
                  <a:pt x="10720" y="1457078"/>
                  <a:pt x="10720" y="1402782"/>
                </a:cubicBezTo>
                <a:cubicBezTo>
                  <a:pt x="10720" y="1348514"/>
                  <a:pt x="21349" y="1295856"/>
                  <a:pt x="42315" y="1246307"/>
                </a:cubicBezTo>
                <a:cubicBezTo>
                  <a:pt x="62565" y="1198424"/>
                  <a:pt x="91556" y="1155426"/>
                  <a:pt x="128483" y="1118507"/>
                </a:cubicBezTo>
                <a:cubicBezTo>
                  <a:pt x="165411" y="1081588"/>
                  <a:pt x="208409" y="1052608"/>
                  <a:pt x="256284" y="1032344"/>
                </a:cubicBezTo>
                <a:cubicBezTo>
                  <a:pt x="305847" y="1011387"/>
                  <a:pt x="358502" y="1000755"/>
                  <a:pt x="412781" y="1000755"/>
                </a:cubicBezTo>
                <a:cubicBezTo>
                  <a:pt x="467060" y="1000755"/>
                  <a:pt x="519715" y="1011387"/>
                  <a:pt x="569278" y="1032344"/>
                </a:cubicBezTo>
                <a:cubicBezTo>
                  <a:pt x="617156" y="1052608"/>
                  <a:pt x="660154" y="1081588"/>
                  <a:pt x="697079" y="1118507"/>
                </a:cubicBezTo>
                <a:cubicBezTo>
                  <a:pt x="734006" y="1155426"/>
                  <a:pt x="762997" y="1198424"/>
                  <a:pt x="783247" y="1246307"/>
                </a:cubicBezTo>
                <a:cubicBezTo>
                  <a:pt x="804210" y="1295856"/>
                  <a:pt x="814842" y="1348514"/>
                  <a:pt x="814842" y="1402782"/>
                </a:cubicBezTo>
                <a:cubicBezTo>
                  <a:pt x="814842" y="1457078"/>
                  <a:pt x="804213" y="1509708"/>
                  <a:pt x="783247" y="1559285"/>
                </a:cubicBezTo>
                <a:cubicBezTo>
                  <a:pt x="762997" y="1607141"/>
                  <a:pt x="734006" y="1650139"/>
                  <a:pt x="697079" y="1687058"/>
                </a:cubicBezTo>
                <a:cubicBezTo>
                  <a:pt x="660152" y="1724005"/>
                  <a:pt x="617154" y="1752984"/>
                  <a:pt x="569278" y="1773220"/>
                </a:cubicBezTo>
                <a:cubicBezTo>
                  <a:pt x="519713" y="1794206"/>
                  <a:pt x="467060" y="1804838"/>
                  <a:pt x="412781" y="1804838"/>
                </a:cubicBezTo>
                <a:cubicBezTo>
                  <a:pt x="358502" y="1804838"/>
                  <a:pt x="305849" y="1794206"/>
                  <a:pt x="256284" y="1773220"/>
                </a:cubicBezTo>
                <a:close/>
                <a:moveTo>
                  <a:pt x="2069468" y="635138"/>
                </a:moveTo>
                <a:cubicBezTo>
                  <a:pt x="2110673" y="676340"/>
                  <a:pt x="2143020" y="724321"/>
                  <a:pt x="2165616" y="777743"/>
                </a:cubicBezTo>
                <a:cubicBezTo>
                  <a:pt x="2189016" y="833038"/>
                  <a:pt x="2200869" y="891802"/>
                  <a:pt x="2200869" y="952372"/>
                </a:cubicBezTo>
                <a:cubicBezTo>
                  <a:pt x="2200869" y="1012941"/>
                  <a:pt x="2189016" y="1071678"/>
                  <a:pt x="2165616" y="1127001"/>
                </a:cubicBezTo>
                <a:cubicBezTo>
                  <a:pt x="2143020" y="1180408"/>
                  <a:pt x="2110673" y="1228375"/>
                  <a:pt x="2069468" y="1269597"/>
                </a:cubicBezTo>
                <a:cubicBezTo>
                  <a:pt x="2028263" y="1310791"/>
                  <a:pt x="1980283" y="1343157"/>
                  <a:pt x="1926858" y="1365752"/>
                </a:cubicBezTo>
                <a:cubicBezTo>
                  <a:pt x="1871550" y="1389125"/>
                  <a:pt x="1812796" y="1401006"/>
                  <a:pt x="1752227" y="1401006"/>
                </a:cubicBezTo>
                <a:cubicBezTo>
                  <a:pt x="1691657" y="1401006"/>
                  <a:pt x="1632904" y="1389125"/>
                  <a:pt x="1577595" y="1365752"/>
                </a:cubicBezTo>
                <a:cubicBezTo>
                  <a:pt x="1524170" y="1343157"/>
                  <a:pt x="1476190" y="1310791"/>
                  <a:pt x="1434985" y="1269597"/>
                </a:cubicBezTo>
                <a:cubicBezTo>
                  <a:pt x="1393780" y="1228403"/>
                  <a:pt x="1361430" y="1180408"/>
                  <a:pt x="1338835" y="1127001"/>
                </a:cubicBezTo>
                <a:cubicBezTo>
                  <a:pt x="1315443" y="1071678"/>
                  <a:pt x="1303579" y="1012941"/>
                  <a:pt x="1303579" y="952372"/>
                </a:cubicBezTo>
                <a:cubicBezTo>
                  <a:pt x="1303579" y="891802"/>
                  <a:pt x="1315440" y="833038"/>
                  <a:pt x="1338835" y="777743"/>
                </a:cubicBezTo>
                <a:cubicBezTo>
                  <a:pt x="1361430" y="724321"/>
                  <a:pt x="1393780" y="676343"/>
                  <a:pt x="1434985" y="635138"/>
                </a:cubicBezTo>
                <a:cubicBezTo>
                  <a:pt x="1476190" y="593936"/>
                  <a:pt x="1524170" y="561587"/>
                  <a:pt x="1577595" y="538991"/>
                </a:cubicBezTo>
                <a:cubicBezTo>
                  <a:pt x="1632904" y="515599"/>
                  <a:pt x="1691657" y="503738"/>
                  <a:pt x="1752227" y="503738"/>
                </a:cubicBezTo>
                <a:cubicBezTo>
                  <a:pt x="1812796" y="503738"/>
                  <a:pt x="1871550" y="515599"/>
                  <a:pt x="1926858" y="538991"/>
                </a:cubicBezTo>
                <a:cubicBezTo>
                  <a:pt x="1980283" y="561587"/>
                  <a:pt x="2028263" y="593934"/>
                  <a:pt x="2069468" y="635138"/>
                </a:cubicBezTo>
                <a:close/>
                <a:moveTo>
                  <a:pt x="2901412" y="959533"/>
                </a:moveTo>
                <a:cubicBezTo>
                  <a:pt x="2866769" y="924891"/>
                  <a:pt x="2839566" y="884530"/>
                  <a:pt x="2820579" y="839617"/>
                </a:cubicBezTo>
                <a:cubicBezTo>
                  <a:pt x="2800898" y="793093"/>
                  <a:pt x="2790933" y="743680"/>
                  <a:pt x="2790933" y="692743"/>
                </a:cubicBezTo>
                <a:cubicBezTo>
                  <a:pt x="2790933" y="641806"/>
                  <a:pt x="2800898" y="592396"/>
                  <a:pt x="2820579" y="545884"/>
                </a:cubicBezTo>
                <a:cubicBezTo>
                  <a:pt x="2839566" y="500956"/>
                  <a:pt x="2866769" y="460606"/>
                  <a:pt x="2901412" y="425955"/>
                </a:cubicBezTo>
                <a:cubicBezTo>
                  <a:pt x="2936055" y="391304"/>
                  <a:pt x="2976388" y="364101"/>
                  <a:pt x="3021301" y="345097"/>
                </a:cubicBezTo>
                <a:cubicBezTo>
                  <a:pt x="3067769" y="325425"/>
                  <a:pt x="3117180" y="315451"/>
                  <a:pt x="3168089" y="315451"/>
                </a:cubicBezTo>
                <a:cubicBezTo>
                  <a:pt x="3218998" y="315451"/>
                  <a:pt x="3268408" y="325425"/>
                  <a:pt x="3314904" y="345097"/>
                </a:cubicBezTo>
                <a:cubicBezTo>
                  <a:pt x="3359817" y="364101"/>
                  <a:pt x="3400150" y="391304"/>
                  <a:pt x="3434765" y="425955"/>
                </a:cubicBezTo>
                <a:cubicBezTo>
                  <a:pt x="3469408" y="460606"/>
                  <a:pt x="3496611" y="500956"/>
                  <a:pt x="3515598" y="545884"/>
                </a:cubicBezTo>
                <a:cubicBezTo>
                  <a:pt x="3535279" y="592393"/>
                  <a:pt x="3545244" y="641803"/>
                  <a:pt x="3545244" y="692743"/>
                </a:cubicBezTo>
                <a:cubicBezTo>
                  <a:pt x="3545244" y="743680"/>
                  <a:pt x="3535279" y="793093"/>
                  <a:pt x="3515598" y="839617"/>
                </a:cubicBezTo>
                <a:cubicBezTo>
                  <a:pt x="3496611" y="884530"/>
                  <a:pt x="3469408" y="924891"/>
                  <a:pt x="3434765" y="959533"/>
                </a:cubicBezTo>
                <a:cubicBezTo>
                  <a:pt x="3400150" y="994176"/>
                  <a:pt x="3359817" y="1021380"/>
                  <a:pt x="3314904" y="1040394"/>
                </a:cubicBezTo>
                <a:cubicBezTo>
                  <a:pt x="3268408" y="1060075"/>
                  <a:pt x="3218998" y="1070040"/>
                  <a:pt x="3168089" y="1070040"/>
                </a:cubicBezTo>
                <a:cubicBezTo>
                  <a:pt x="3117180" y="1070040"/>
                  <a:pt x="3067769" y="1060075"/>
                  <a:pt x="3021301" y="1040394"/>
                </a:cubicBezTo>
                <a:cubicBezTo>
                  <a:pt x="2976388" y="1021380"/>
                  <a:pt x="2936055" y="994176"/>
                  <a:pt x="2901412" y="959533"/>
                </a:cubicBezTo>
                <a:close/>
                <a:moveTo>
                  <a:pt x="4881154" y="737357"/>
                </a:moveTo>
                <a:cubicBezTo>
                  <a:pt x="4926400" y="782600"/>
                  <a:pt x="4961931" y="835314"/>
                  <a:pt x="4986747" y="893995"/>
                </a:cubicBezTo>
                <a:cubicBezTo>
                  <a:pt x="5012451" y="954731"/>
                  <a:pt x="5025470" y="1019270"/>
                  <a:pt x="5025470" y="1085779"/>
                </a:cubicBezTo>
                <a:cubicBezTo>
                  <a:pt x="5025470" y="1152317"/>
                  <a:pt x="5012451" y="1216828"/>
                  <a:pt x="4986747" y="1277591"/>
                </a:cubicBezTo>
                <a:cubicBezTo>
                  <a:pt x="4961931" y="1336245"/>
                  <a:pt x="4926400" y="1388958"/>
                  <a:pt x="4881154" y="1434205"/>
                </a:cubicBezTo>
                <a:cubicBezTo>
                  <a:pt x="4835907" y="1479452"/>
                  <a:pt x="4783221" y="1514982"/>
                  <a:pt x="4724540" y="1539799"/>
                </a:cubicBezTo>
                <a:cubicBezTo>
                  <a:pt x="4663804" y="1565503"/>
                  <a:pt x="4599293" y="1578522"/>
                  <a:pt x="4532756" y="1578522"/>
                </a:cubicBezTo>
                <a:cubicBezTo>
                  <a:pt x="4466246" y="1578522"/>
                  <a:pt x="4401735" y="1565503"/>
                  <a:pt x="4340972" y="1539799"/>
                </a:cubicBezTo>
                <a:cubicBezTo>
                  <a:pt x="4282318" y="1514982"/>
                  <a:pt x="4229632" y="1479452"/>
                  <a:pt x="4184358" y="1434205"/>
                </a:cubicBezTo>
                <a:cubicBezTo>
                  <a:pt x="4139111" y="1388958"/>
                  <a:pt x="4103580" y="1336245"/>
                  <a:pt x="4078764" y="1277591"/>
                </a:cubicBezTo>
                <a:cubicBezTo>
                  <a:pt x="4053087" y="1216828"/>
                  <a:pt x="4040069" y="1152317"/>
                  <a:pt x="4040069" y="1085779"/>
                </a:cubicBezTo>
                <a:cubicBezTo>
                  <a:pt x="4040069" y="1019270"/>
                  <a:pt x="4053087" y="954731"/>
                  <a:pt x="4078764" y="893995"/>
                </a:cubicBezTo>
                <a:cubicBezTo>
                  <a:pt x="4103580" y="835314"/>
                  <a:pt x="4139111" y="782600"/>
                  <a:pt x="4184358" y="737357"/>
                </a:cubicBezTo>
                <a:cubicBezTo>
                  <a:pt x="4229632" y="692102"/>
                  <a:pt x="4282318" y="656574"/>
                  <a:pt x="4340972" y="631755"/>
                </a:cubicBezTo>
                <a:cubicBezTo>
                  <a:pt x="4401735" y="606061"/>
                  <a:pt x="4466246" y="593034"/>
                  <a:pt x="4532756" y="593034"/>
                </a:cubicBezTo>
                <a:cubicBezTo>
                  <a:pt x="4599293" y="593034"/>
                  <a:pt x="4663804" y="606061"/>
                  <a:pt x="4724540" y="631755"/>
                </a:cubicBezTo>
                <a:cubicBezTo>
                  <a:pt x="4783221" y="656571"/>
                  <a:pt x="4835907" y="692102"/>
                  <a:pt x="4881154" y="737357"/>
                </a:cubicBezTo>
                <a:close/>
                <a:moveTo>
                  <a:pt x="6383198" y="1552290"/>
                </a:moveTo>
                <a:cubicBezTo>
                  <a:pt x="6363961" y="1597731"/>
                  <a:pt x="6336480" y="1638508"/>
                  <a:pt x="6301449" y="1673539"/>
                </a:cubicBezTo>
                <a:cubicBezTo>
                  <a:pt x="6266417" y="1708571"/>
                  <a:pt x="6225640" y="1736079"/>
                  <a:pt x="6180227" y="1755289"/>
                </a:cubicBezTo>
                <a:cubicBezTo>
                  <a:pt x="6133204" y="1775163"/>
                  <a:pt x="6083266" y="1785240"/>
                  <a:pt x="6031774" y="1785240"/>
                </a:cubicBezTo>
                <a:cubicBezTo>
                  <a:pt x="5980282" y="1785240"/>
                  <a:pt x="5930345" y="1775163"/>
                  <a:pt x="5883321" y="1755289"/>
                </a:cubicBezTo>
                <a:cubicBezTo>
                  <a:pt x="5837908" y="1736079"/>
                  <a:pt x="5797131" y="1708571"/>
                  <a:pt x="5762100" y="1673539"/>
                </a:cubicBezTo>
                <a:cubicBezTo>
                  <a:pt x="5727068" y="1638508"/>
                  <a:pt x="5699587" y="1597731"/>
                  <a:pt x="5680351" y="1552290"/>
                </a:cubicBezTo>
                <a:cubicBezTo>
                  <a:pt x="5660475" y="1505267"/>
                  <a:pt x="5650399" y="1455329"/>
                  <a:pt x="5650399" y="1403837"/>
                </a:cubicBezTo>
                <a:cubicBezTo>
                  <a:pt x="5650399" y="1352345"/>
                  <a:pt x="5660475" y="1302407"/>
                  <a:pt x="5680351" y="1255384"/>
                </a:cubicBezTo>
                <a:cubicBezTo>
                  <a:pt x="5699587" y="1209943"/>
                  <a:pt x="5727068" y="1169166"/>
                  <a:pt x="5762100" y="1134135"/>
                </a:cubicBezTo>
                <a:cubicBezTo>
                  <a:pt x="5797131" y="1099104"/>
                  <a:pt x="5837908" y="1071595"/>
                  <a:pt x="5883321" y="1052386"/>
                </a:cubicBezTo>
                <a:cubicBezTo>
                  <a:pt x="5930345" y="1032511"/>
                  <a:pt x="5980282" y="1022434"/>
                  <a:pt x="6031774" y="1022434"/>
                </a:cubicBezTo>
                <a:cubicBezTo>
                  <a:pt x="6083266" y="1022434"/>
                  <a:pt x="6133204" y="1032511"/>
                  <a:pt x="6180227" y="1052386"/>
                </a:cubicBezTo>
                <a:cubicBezTo>
                  <a:pt x="6225640" y="1071595"/>
                  <a:pt x="6266417" y="1099104"/>
                  <a:pt x="6301449" y="1134135"/>
                </a:cubicBezTo>
                <a:cubicBezTo>
                  <a:pt x="6336480" y="1169166"/>
                  <a:pt x="6363961" y="1209971"/>
                  <a:pt x="6383198" y="1255384"/>
                </a:cubicBezTo>
                <a:cubicBezTo>
                  <a:pt x="6403072" y="1302407"/>
                  <a:pt x="6413149" y="1352345"/>
                  <a:pt x="6413149" y="1403837"/>
                </a:cubicBezTo>
                <a:cubicBezTo>
                  <a:pt x="6413149" y="1455329"/>
                  <a:pt x="6403072" y="1505267"/>
                  <a:pt x="6383198" y="1552290"/>
                </a:cubicBezTo>
                <a:close/>
              </a:path>
            </a:pathLst>
          </a:custGeom>
          <a:solidFill>
            <a:srgbClr val="283F68"/>
          </a:solidFill>
          <a:ln w="2776" cap="flat">
            <a:solidFill>
              <a:srgbClr val="283F68"/>
            </a:solidFill>
            <a:prstDash val="solid"/>
            <a:miter/>
          </a:ln>
        </p:spPr>
        <p:txBody>
          <a:bodyPr rtlCol="0" anchor="ctr"/>
          <a:lstStyle/>
          <a:p>
            <a:pPr marL="0" algn="l" defTabSz="914400" rtl="0" eaLnBrk="1" latinLnBrk="0" hangingPunct="1"/>
            <a:endParaRPr lang="fr-FR" dirty="0">
              <a:solidFill>
                <a:schemeClr val="tx1">
                  <a:lumMod val="75000"/>
                  <a:lumOff val="25000"/>
                </a:schemeClr>
              </a:solidFill>
            </a:endParaRPr>
          </a:p>
        </p:txBody>
      </p:sp>
      <p:sp>
        <p:nvSpPr>
          <p:cNvPr id="34" name="ZoneTexte 33">
            <a:extLst>
              <a:ext uri="{FF2B5EF4-FFF2-40B4-BE49-F238E27FC236}">
                <a16:creationId xmlns:a16="http://schemas.microsoft.com/office/drawing/2014/main" id="{AE396CCC-24DB-AAA5-D84A-5F9946A2203E}"/>
              </a:ext>
            </a:extLst>
          </p:cNvPr>
          <p:cNvSpPr txBox="1"/>
          <p:nvPr/>
        </p:nvSpPr>
        <p:spPr>
          <a:xfrm>
            <a:off x="962769" y="3812887"/>
            <a:ext cx="1944204" cy="523220"/>
          </a:xfrm>
          <a:prstGeom prst="rect">
            <a:avLst/>
          </a:prstGeom>
          <a:noFill/>
        </p:spPr>
        <p:txBody>
          <a:bodyPr wrap="square">
            <a:spAutoFit/>
          </a:bodyPr>
          <a:lstStyle/>
          <a:p>
            <a:pPr lvl="0"/>
            <a:r>
              <a:rPr lang="fr-FR" sz="1400" dirty="0">
                <a:latin typeface="Montserrat Light" pitchFamily="2" charset="77"/>
              </a:rPr>
              <a:t>Espèces non invasives</a:t>
            </a:r>
          </a:p>
        </p:txBody>
      </p:sp>
      <p:sp>
        <p:nvSpPr>
          <p:cNvPr id="36" name="ZoneTexte 35">
            <a:extLst>
              <a:ext uri="{FF2B5EF4-FFF2-40B4-BE49-F238E27FC236}">
                <a16:creationId xmlns:a16="http://schemas.microsoft.com/office/drawing/2014/main" id="{44E67F38-4E74-BD53-1C30-000329420BCC}"/>
              </a:ext>
            </a:extLst>
          </p:cNvPr>
          <p:cNvSpPr txBox="1"/>
          <p:nvPr/>
        </p:nvSpPr>
        <p:spPr>
          <a:xfrm>
            <a:off x="5536562" y="2822358"/>
            <a:ext cx="2272719" cy="523220"/>
          </a:xfrm>
          <a:prstGeom prst="rect">
            <a:avLst/>
          </a:prstGeom>
          <a:noFill/>
        </p:spPr>
        <p:txBody>
          <a:bodyPr wrap="square">
            <a:spAutoFit/>
          </a:bodyPr>
          <a:lstStyle/>
          <a:p>
            <a:pPr lvl="0"/>
            <a:r>
              <a:rPr lang="fr-FR" sz="1400" dirty="0">
                <a:latin typeface="Montserrat Light" pitchFamily="2" charset="77"/>
              </a:rPr>
              <a:t>Favorables aux pollinisateurs</a:t>
            </a:r>
          </a:p>
        </p:txBody>
      </p:sp>
      <p:sp>
        <p:nvSpPr>
          <p:cNvPr id="35" name="ZoneTexte 34">
            <a:extLst>
              <a:ext uri="{FF2B5EF4-FFF2-40B4-BE49-F238E27FC236}">
                <a16:creationId xmlns:a16="http://schemas.microsoft.com/office/drawing/2014/main" id="{635F83C7-9DCC-5966-799D-70E0CA978F88}"/>
              </a:ext>
            </a:extLst>
          </p:cNvPr>
          <p:cNvSpPr txBox="1"/>
          <p:nvPr/>
        </p:nvSpPr>
        <p:spPr>
          <a:xfrm>
            <a:off x="3603244" y="5025205"/>
            <a:ext cx="1944204" cy="523220"/>
          </a:xfrm>
          <a:prstGeom prst="rect">
            <a:avLst/>
          </a:prstGeom>
          <a:noFill/>
        </p:spPr>
        <p:txBody>
          <a:bodyPr wrap="square">
            <a:spAutoFit/>
          </a:bodyPr>
          <a:lstStyle/>
          <a:p>
            <a:pPr lvl="0"/>
            <a:r>
              <a:rPr lang="fr-FR" sz="1400" dirty="0">
                <a:latin typeface="Montserrat Light" pitchFamily="2" charset="77"/>
              </a:rPr>
              <a:t>Faible potentiel allergène</a:t>
            </a:r>
          </a:p>
        </p:txBody>
      </p:sp>
      <p:sp>
        <p:nvSpPr>
          <p:cNvPr id="37" name="ZoneTexte 36">
            <a:extLst>
              <a:ext uri="{FF2B5EF4-FFF2-40B4-BE49-F238E27FC236}">
                <a16:creationId xmlns:a16="http://schemas.microsoft.com/office/drawing/2014/main" id="{30F0F0C7-39BC-6DCB-86B8-CC117E409925}"/>
              </a:ext>
            </a:extLst>
          </p:cNvPr>
          <p:cNvSpPr txBox="1"/>
          <p:nvPr/>
        </p:nvSpPr>
        <p:spPr>
          <a:xfrm>
            <a:off x="7415705" y="5298799"/>
            <a:ext cx="1642595" cy="523220"/>
          </a:xfrm>
          <a:prstGeom prst="rect">
            <a:avLst/>
          </a:prstGeom>
          <a:noFill/>
        </p:spPr>
        <p:txBody>
          <a:bodyPr wrap="square">
            <a:spAutoFit/>
          </a:bodyPr>
          <a:lstStyle/>
          <a:p>
            <a:pPr lvl="0"/>
            <a:r>
              <a:rPr lang="fr-FR" sz="1400" dirty="0">
                <a:latin typeface="Montserrat Light" pitchFamily="2" charset="77"/>
              </a:rPr>
              <a:t>Adaptées au climat local</a:t>
            </a:r>
          </a:p>
        </p:txBody>
      </p:sp>
      <p:sp>
        <p:nvSpPr>
          <p:cNvPr id="38" name="ZoneTexte 37">
            <a:extLst>
              <a:ext uri="{FF2B5EF4-FFF2-40B4-BE49-F238E27FC236}">
                <a16:creationId xmlns:a16="http://schemas.microsoft.com/office/drawing/2014/main" id="{85065A35-5453-F8C1-2884-8F59559261A0}"/>
              </a:ext>
            </a:extLst>
          </p:cNvPr>
          <p:cNvSpPr txBox="1"/>
          <p:nvPr/>
        </p:nvSpPr>
        <p:spPr>
          <a:xfrm>
            <a:off x="9868929" y="3848367"/>
            <a:ext cx="1944204" cy="523220"/>
          </a:xfrm>
          <a:prstGeom prst="rect">
            <a:avLst/>
          </a:prstGeom>
          <a:noFill/>
        </p:spPr>
        <p:txBody>
          <a:bodyPr wrap="square">
            <a:spAutoFit/>
          </a:bodyPr>
          <a:lstStyle/>
          <a:p>
            <a:pPr lvl="0"/>
            <a:r>
              <a:rPr lang="fr-FR" sz="1400" dirty="0">
                <a:latin typeface="Montserrat Light" pitchFamily="2" charset="77"/>
              </a:rPr>
              <a:t>Besoins en arrosage limités</a:t>
            </a:r>
          </a:p>
        </p:txBody>
      </p:sp>
      <p:sp>
        <p:nvSpPr>
          <p:cNvPr id="60" name="ZoneTexte 59">
            <a:extLst>
              <a:ext uri="{FF2B5EF4-FFF2-40B4-BE49-F238E27FC236}">
                <a16:creationId xmlns:a16="http://schemas.microsoft.com/office/drawing/2014/main" id="{9CC24DF7-4E9D-C9B6-CFD7-3E357C720811}"/>
              </a:ext>
            </a:extLst>
          </p:cNvPr>
          <p:cNvSpPr txBox="1"/>
          <p:nvPr/>
        </p:nvSpPr>
        <p:spPr>
          <a:xfrm>
            <a:off x="912734" y="2062437"/>
            <a:ext cx="10392575" cy="523220"/>
          </a:xfrm>
          <a:prstGeom prst="rect">
            <a:avLst/>
          </a:prstGeom>
          <a:noFill/>
        </p:spPr>
        <p:txBody>
          <a:bodyPr wrap="square">
            <a:spAutoFit/>
          </a:bodyPr>
          <a:lstStyle/>
          <a:p>
            <a:pPr marL="108000" indent="-105750">
              <a:buClr>
                <a:srgbClr val="283F68"/>
              </a:buClr>
              <a:buFont typeface="Arial" panose="020B0604020202020204" pitchFamily="34" charset="0"/>
              <a:buChar char="•"/>
            </a:pPr>
            <a:r>
              <a:rPr lang="fr-FR" sz="1400" dirty="0">
                <a:latin typeface="Montserrat Light" pitchFamily="2" charset="77"/>
              </a:rPr>
              <a:t>Végétalisation des espaces extérieurs</a:t>
            </a:r>
          </a:p>
          <a:p>
            <a:pPr marL="108000" indent="-105750">
              <a:buClr>
                <a:srgbClr val="283F68"/>
              </a:buClr>
              <a:buFont typeface="Arial" panose="020B0604020202020204" pitchFamily="34" charset="0"/>
              <a:buChar char="•"/>
            </a:pPr>
            <a:r>
              <a:rPr lang="fr-FR" sz="1400" dirty="0">
                <a:latin typeface="Montserrat Light" pitchFamily="2" charset="77"/>
              </a:rPr>
              <a:t>Sélection des espèces végétales selon les préconisations de l’écologue :</a:t>
            </a:r>
          </a:p>
        </p:txBody>
      </p:sp>
      <p:sp>
        <p:nvSpPr>
          <p:cNvPr id="68" name="Forme libre 67">
            <a:extLst>
              <a:ext uri="{FF2B5EF4-FFF2-40B4-BE49-F238E27FC236}">
                <a16:creationId xmlns:a16="http://schemas.microsoft.com/office/drawing/2014/main" id="{3FC504A0-D785-2375-0AC8-81B57D04B58C}"/>
              </a:ext>
            </a:extLst>
          </p:cNvPr>
          <p:cNvSpPr>
            <a:spLocks noChangeAspect="1"/>
          </p:cNvSpPr>
          <p:nvPr/>
        </p:nvSpPr>
        <p:spPr>
          <a:xfrm>
            <a:off x="1391262" y="4731251"/>
            <a:ext cx="501799" cy="503613"/>
          </a:xfrm>
          <a:custGeom>
            <a:avLst/>
            <a:gdLst>
              <a:gd name="csX0" fmla="*/ 710116 w 908928"/>
              <a:gd name="csY0" fmla="*/ 0 h 912214"/>
              <a:gd name="csX1" fmla="*/ 511303 w 908928"/>
              <a:gd name="csY1" fmla="*/ 199531 h 912214"/>
              <a:gd name="csX2" fmla="*/ 710116 w 908928"/>
              <a:gd name="csY2" fmla="*/ 399062 h 912214"/>
              <a:gd name="csX3" fmla="*/ 908929 w 908928"/>
              <a:gd name="csY3" fmla="*/ 199531 h 912214"/>
              <a:gd name="csX4" fmla="*/ 710116 w 908928"/>
              <a:gd name="csY4" fmla="*/ 0 h 912214"/>
              <a:gd name="csX5" fmla="*/ 568107 w 908928"/>
              <a:gd name="csY5" fmla="*/ 199531 h 912214"/>
              <a:gd name="csX6" fmla="*/ 709927 w 908928"/>
              <a:gd name="csY6" fmla="*/ 57009 h 912214"/>
              <a:gd name="csX7" fmla="*/ 788365 w 908928"/>
              <a:gd name="csY7" fmla="*/ 80688 h 912214"/>
              <a:gd name="csX8" fmla="*/ 591664 w 908928"/>
              <a:gd name="csY8" fmla="*/ 278101 h 912214"/>
              <a:gd name="csX9" fmla="*/ 568106 w 908928"/>
              <a:gd name="csY9" fmla="*/ 199528 h 912214"/>
              <a:gd name="csX10" fmla="*/ 710116 w 908928"/>
              <a:gd name="csY10" fmla="*/ 342053 h 912214"/>
              <a:gd name="csX11" fmla="*/ 631863 w 908928"/>
              <a:gd name="csY11" fmla="*/ 318374 h 912214"/>
              <a:gd name="csX12" fmla="*/ 828527 w 908928"/>
              <a:gd name="csY12" fmla="*/ 120999 h 912214"/>
              <a:gd name="csX13" fmla="*/ 788513 w 908928"/>
              <a:gd name="csY13" fmla="*/ 318374 h 912214"/>
              <a:gd name="csX14" fmla="*/ 710112 w 908928"/>
              <a:gd name="csY14" fmla="*/ 342053 h 912214"/>
              <a:gd name="csX15" fmla="*/ 584268 w 908928"/>
              <a:gd name="csY15" fmla="*/ 423781 h 912214"/>
              <a:gd name="csX16" fmla="*/ 496843 w 908928"/>
              <a:gd name="csY16" fmla="*/ 413575 h 912214"/>
              <a:gd name="csX17" fmla="*/ 486673 w 908928"/>
              <a:gd name="csY17" fmla="*/ 325834 h 912214"/>
              <a:gd name="csX18" fmla="*/ 280505 w 908928"/>
              <a:gd name="csY18" fmla="*/ 240136 h 912214"/>
              <a:gd name="csX19" fmla="*/ 195114 w 908928"/>
              <a:gd name="csY19" fmla="*/ 325834 h 912214"/>
              <a:gd name="csX20" fmla="*/ 184945 w 908928"/>
              <a:gd name="csY20" fmla="*/ 413575 h 912214"/>
              <a:gd name="csX21" fmla="*/ 97520 w 908928"/>
              <a:gd name="csY21" fmla="*/ 423781 h 912214"/>
              <a:gd name="csX22" fmla="*/ 12056 w 908928"/>
              <a:gd name="csY22" fmla="*/ 630733 h 912214"/>
              <a:gd name="csX23" fmla="*/ 97446 w 908928"/>
              <a:gd name="csY23" fmla="*/ 716432 h 912214"/>
              <a:gd name="csX24" fmla="*/ 158836 w 908928"/>
              <a:gd name="csY24" fmla="*/ 728902 h 912214"/>
              <a:gd name="csX25" fmla="*/ 184908 w 908928"/>
              <a:gd name="csY25" fmla="*/ 726638 h 912214"/>
              <a:gd name="csX26" fmla="*/ 195078 w 908928"/>
              <a:gd name="csY26" fmla="*/ 814416 h 912214"/>
              <a:gd name="csX27" fmla="*/ 401246 w 908928"/>
              <a:gd name="csY27" fmla="*/ 900114 h 912214"/>
              <a:gd name="csX28" fmla="*/ 486636 w 908928"/>
              <a:gd name="csY28" fmla="*/ 814416 h 912214"/>
              <a:gd name="csX29" fmla="*/ 496806 w 908928"/>
              <a:gd name="csY29" fmla="*/ 726638 h 912214"/>
              <a:gd name="csX30" fmla="*/ 522878 w 908928"/>
              <a:gd name="csY30" fmla="*/ 728902 h 912214"/>
              <a:gd name="csX31" fmla="*/ 584268 w 908928"/>
              <a:gd name="csY31" fmla="*/ 716432 h 912214"/>
              <a:gd name="csX32" fmla="*/ 669658 w 908928"/>
              <a:gd name="csY32" fmla="*/ 509518 h 912214"/>
              <a:gd name="csX33" fmla="*/ 584268 w 908928"/>
              <a:gd name="csY33" fmla="*/ 423782 h 912214"/>
              <a:gd name="csX34" fmla="*/ 443404 w 908928"/>
              <a:gd name="csY34" fmla="*/ 596965 h 912214"/>
              <a:gd name="csX35" fmla="*/ 432309 w 908928"/>
              <a:gd name="csY35" fmla="*/ 623836 h 912214"/>
              <a:gd name="csX36" fmla="*/ 394440 w 908928"/>
              <a:gd name="csY36" fmla="*/ 661842 h 912214"/>
              <a:gd name="csX37" fmla="*/ 367666 w 908928"/>
              <a:gd name="csY37" fmla="*/ 672977 h 912214"/>
              <a:gd name="csX38" fmla="*/ 314117 w 908928"/>
              <a:gd name="csY38" fmla="*/ 672977 h 912214"/>
              <a:gd name="csX39" fmla="*/ 287343 w 908928"/>
              <a:gd name="csY39" fmla="*/ 661842 h 912214"/>
              <a:gd name="csX40" fmla="*/ 249474 w 908928"/>
              <a:gd name="csY40" fmla="*/ 623836 h 912214"/>
              <a:gd name="csX41" fmla="*/ 238379 w 908928"/>
              <a:gd name="csY41" fmla="*/ 596965 h 912214"/>
              <a:gd name="csX42" fmla="*/ 238379 w 908928"/>
              <a:gd name="csY42" fmla="*/ 543223 h 912214"/>
              <a:gd name="csX43" fmla="*/ 249474 w 908928"/>
              <a:gd name="csY43" fmla="*/ 516351 h 912214"/>
              <a:gd name="csX44" fmla="*/ 287343 w 908928"/>
              <a:gd name="csY44" fmla="*/ 478345 h 912214"/>
              <a:gd name="csX45" fmla="*/ 314117 w 908928"/>
              <a:gd name="csY45" fmla="*/ 467211 h 912214"/>
              <a:gd name="csX46" fmla="*/ 367666 w 908928"/>
              <a:gd name="csY46" fmla="*/ 467211 h 912214"/>
              <a:gd name="csX47" fmla="*/ 394440 w 908928"/>
              <a:gd name="csY47" fmla="*/ 478345 h 912214"/>
              <a:gd name="csX48" fmla="*/ 432309 w 908928"/>
              <a:gd name="csY48" fmla="*/ 516351 h 912214"/>
              <a:gd name="csX49" fmla="*/ 443404 w 908928"/>
              <a:gd name="csY49" fmla="*/ 543223 h 912214"/>
              <a:gd name="csX50" fmla="*/ 443404 w 908928"/>
              <a:gd name="csY50" fmla="*/ 596965 h 912214"/>
              <a:gd name="csX51" fmla="*/ 340893 w 908928"/>
              <a:gd name="csY51" fmla="*/ 541589 h 912214"/>
              <a:gd name="csX52" fmla="*/ 369294 w 908928"/>
              <a:gd name="csY52" fmla="*/ 570094 h 912214"/>
              <a:gd name="csX53" fmla="*/ 340893 w 908928"/>
              <a:gd name="csY53" fmla="*/ 598598 h 912214"/>
              <a:gd name="csX54" fmla="*/ 312491 w 908928"/>
              <a:gd name="csY54" fmla="*/ 570094 h 912214"/>
              <a:gd name="csX55" fmla="*/ 340893 w 908928"/>
              <a:gd name="csY55" fmla="*/ 541589 h 912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908928" h="912214">
                <a:moveTo>
                  <a:pt x="710116" y="0"/>
                </a:moveTo>
                <a:cubicBezTo>
                  <a:pt x="600315" y="0"/>
                  <a:pt x="511303" y="89336"/>
                  <a:pt x="511303" y="199531"/>
                </a:cubicBezTo>
                <a:cubicBezTo>
                  <a:pt x="511303" y="309726"/>
                  <a:pt x="600318" y="399062"/>
                  <a:pt x="710116" y="399062"/>
                </a:cubicBezTo>
                <a:cubicBezTo>
                  <a:pt x="819915" y="399062"/>
                  <a:pt x="908929" y="309726"/>
                  <a:pt x="908929" y="199531"/>
                </a:cubicBezTo>
                <a:cubicBezTo>
                  <a:pt x="908781" y="89409"/>
                  <a:pt x="819840" y="152"/>
                  <a:pt x="710116" y="0"/>
                </a:cubicBezTo>
                <a:close/>
                <a:moveTo>
                  <a:pt x="568107" y="199531"/>
                </a:moveTo>
                <a:cubicBezTo>
                  <a:pt x="568070" y="120884"/>
                  <a:pt x="631567" y="57085"/>
                  <a:pt x="709927" y="57009"/>
                </a:cubicBezTo>
                <a:cubicBezTo>
                  <a:pt x="737811" y="56972"/>
                  <a:pt x="765103" y="65211"/>
                  <a:pt x="788365" y="80688"/>
                </a:cubicBezTo>
                <a:lnTo>
                  <a:pt x="591664" y="278101"/>
                </a:lnTo>
                <a:cubicBezTo>
                  <a:pt x="576279" y="254793"/>
                  <a:pt x="568069" y="227476"/>
                  <a:pt x="568106" y="199528"/>
                </a:cubicBezTo>
                <a:close/>
                <a:moveTo>
                  <a:pt x="710116" y="342053"/>
                </a:moveTo>
                <a:cubicBezTo>
                  <a:pt x="682269" y="342090"/>
                  <a:pt x="655051" y="333851"/>
                  <a:pt x="631863" y="318374"/>
                </a:cubicBezTo>
                <a:lnTo>
                  <a:pt x="828527" y="120999"/>
                </a:lnTo>
                <a:cubicBezTo>
                  <a:pt x="871795" y="186582"/>
                  <a:pt x="853897" y="274952"/>
                  <a:pt x="788513" y="318374"/>
                </a:cubicBezTo>
                <a:cubicBezTo>
                  <a:pt x="765252" y="333851"/>
                  <a:pt x="737996" y="342090"/>
                  <a:pt x="710112" y="342053"/>
                </a:cubicBezTo>
                <a:close/>
                <a:moveTo>
                  <a:pt x="584268" y="423781"/>
                </a:moveTo>
                <a:cubicBezTo>
                  <a:pt x="556679" y="412127"/>
                  <a:pt x="526354" y="408564"/>
                  <a:pt x="496843" y="413575"/>
                </a:cubicBezTo>
                <a:cubicBezTo>
                  <a:pt x="501836" y="383957"/>
                  <a:pt x="498285" y="353523"/>
                  <a:pt x="486673" y="325834"/>
                </a:cubicBezTo>
                <a:cubicBezTo>
                  <a:pt x="453316" y="245035"/>
                  <a:pt x="361014" y="206657"/>
                  <a:pt x="280505" y="240136"/>
                </a:cubicBezTo>
                <a:cubicBezTo>
                  <a:pt x="241822" y="256207"/>
                  <a:pt x="211127" y="287049"/>
                  <a:pt x="195114" y="325834"/>
                </a:cubicBezTo>
                <a:cubicBezTo>
                  <a:pt x="183502" y="353523"/>
                  <a:pt x="179952" y="383957"/>
                  <a:pt x="184945" y="413575"/>
                </a:cubicBezTo>
                <a:cubicBezTo>
                  <a:pt x="155433" y="408564"/>
                  <a:pt x="125109" y="412127"/>
                  <a:pt x="97520" y="423781"/>
                </a:cubicBezTo>
                <a:cubicBezTo>
                  <a:pt x="16938" y="457259"/>
                  <a:pt x="-21304" y="549894"/>
                  <a:pt x="12056" y="630733"/>
                </a:cubicBezTo>
                <a:cubicBezTo>
                  <a:pt x="28069" y="669555"/>
                  <a:pt x="58801" y="700361"/>
                  <a:pt x="97446" y="716432"/>
                </a:cubicBezTo>
                <a:cubicBezTo>
                  <a:pt x="116899" y="724597"/>
                  <a:pt x="137756" y="728828"/>
                  <a:pt x="158836" y="728902"/>
                </a:cubicBezTo>
                <a:cubicBezTo>
                  <a:pt x="167563" y="728902"/>
                  <a:pt x="176292" y="728123"/>
                  <a:pt x="184908" y="726638"/>
                </a:cubicBezTo>
                <a:cubicBezTo>
                  <a:pt x="179915" y="756256"/>
                  <a:pt x="183429" y="786728"/>
                  <a:pt x="195078" y="814416"/>
                </a:cubicBezTo>
                <a:cubicBezTo>
                  <a:pt x="228435" y="895216"/>
                  <a:pt x="320737" y="933593"/>
                  <a:pt x="401246" y="900114"/>
                </a:cubicBezTo>
                <a:cubicBezTo>
                  <a:pt x="439929" y="884044"/>
                  <a:pt x="470623" y="853201"/>
                  <a:pt x="486636" y="814416"/>
                </a:cubicBezTo>
                <a:cubicBezTo>
                  <a:pt x="498249" y="786728"/>
                  <a:pt x="501799" y="756293"/>
                  <a:pt x="496806" y="726638"/>
                </a:cubicBezTo>
                <a:cubicBezTo>
                  <a:pt x="505423" y="728123"/>
                  <a:pt x="514113" y="728902"/>
                  <a:pt x="522878" y="728902"/>
                </a:cubicBezTo>
                <a:cubicBezTo>
                  <a:pt x="543958" y="728828"/>
                  <a:pt x="564815" y="724634"/>
                  <a:pt x="584268" y="716432"/>
                </a:cubicBezTo>
                <a:cubicBezTo>
                  <a:pt x="664776" y="682954"/>
                  <a:pt x="703016" y="590319"/>
                  <a:pt x="669658" y="509518"/>
                </a:cubicBezTo>
                <a:cubicBezTo>
                  <a:pt x="653645" y="470696"/>
                  <a:pt x="622950" y="439853"/>
                  <a:pt x="584268" y="423782"/>
                </a:cubicBezTo>
                <a:close/>
                <a:moveTo>
                  <a:pt x="443404" y="596965"/>
                </a:moveTo>
                <a:cubicBezTo>
                  <a:pt x="436304" y="604091"/>
                  <a:pt x="432309" y="613778"/>
                  <a:pt x="432309" y="623836"/>
                </a:cubicBezTo>
                <a:cubicBezTo>
                  <a:pt x="432309" y="644843"/>
                  <a:pt x="415372" y="661842"/>
                  <a:pt x="394440" y="661842"/>
                </a:cubicBezTo>
                <a:cubicBezTo>
                  <a:pt x="384381" y="661842"/>
                  <a:pt x="374766" y="665850"/>
                  <a:pt x="367666" y="672977"/>
                </a:cubicBezTo>
                <a:cubicBezTo>
                  <a:pt x="352873" y="687823"/>
                  <a:pt x="328909" y="687823"/>
                  <a:pt x="314117" y="672977"/>
                </a:cubicBezTo>
                <a:cubicBezTo>
                  <a:pt x="307017" y="665851"/>
                  <a:pt x="297402" y="661842"/>
                  <a:pt x="287343" y="661842"/>
                </a:cubicBezTo>
                <a:cubicBezTo>
                  <a:pt x="266412" y="661842"/>
                  <a:pt x="249474" y="644843"/>
                  <a:pt x="249474" y="623836"/>
                </a:cubicBezTo>
                <a:cubicBezTo>
                  <a:pt x="249474" y="613741"/>
                  <a:pt x="245480" y="604091"/>
                  <a:pt x="238379" y="596965"/>
                </a:cubicBezTo>
                <a:cubicBezTo>
                  <a:pt x="223586" y="582119"/>
                  <a:pt x="223586" y="558068"/>
                  <a:pt x="238379" y="543223"/>
                </a:cubicBezTo>
                <a:cubicBezTo>
                  <a:pt x="245479" y="536096"/>
                  <a:pt x="249474" y="526410"/>
                  <a:pt x="249474" y="516351"/>
                </a:cubicBezTo>
                <a:cubicBezTo>
                  <a:pt x="249474" y="495345"/>
                  <a:pt x="266412" y="478345"/>
                  <a:pt x="287343" y="478345"/>
                </a:cubicBezTo>
                <a:cubicBezTo>
                  <a:pt x="297402" y="478345"/>
                  <a:pt x="307017" y="474337"/>
                  <a:pt x="314117" y="467211"/>
                </a:cubicBezTo>
                <a:cubicBezTo>
                  <a:pt x="328910" y="452365"/>
                  <a:pt x="352874" y="452365"/>
                  <a:pt x="367666" y="467211"/>
                </a:cubicBezTo>
                <a:cubicBezTo>
                  <a:pt x="374766" y="474337"/>
                  <a:pt x="384381" y="478345"/>
                  <a:pt x="394440" y="478345"/>
                </a:cubicBezTo>
                <a:cubicBezTo>
                  <a:pt x="415372" y="478345"/>
                  <a:pt x="432309" y="495345"/>
                  <a:pt x="432309" y="516351"/>
                </a:cubicBezTo>
                <a:cubicBezTo>
                  <a:pt x="432309" y="526447"/>
                  <a:pt x="436304" y="536096"/>
                  <a:pt x="443404" y="543223"/>
                </a:cubicBezTo>
                <a:cubicBezTo>
                  <a:pt x="458197" y="558069"/>
                  <a:pt x="458197" y="582157"/>
                  <a:pt x="443404" y="596965"/>
                </a:cubicBezTo>
                <a:close/>
                <a:moveTo>
                  <a:pt x="340893" y="541589"/>
                </a:moveTo>
                <a:cubicBezTo>
                  <a:pt x="356572" y="541589"/>
                  <a:pt x="369294" y="554357"/>
                  <a:pt x="369294" y="570094"/>
                </a:cubicBezTo>
                <a:cubicBezTo>
                  <a:pt x="369294" y="585830"/>
                  <a:pt x="356572" y="598598"/>
                  <a:pt x="340893" y="598598"/>
                </a:cubicBezTo>
                <a:cubicBezTo>
                  <a:pt x="325213" y="598598"/>
                  <a:pt x="312491" y="585830"/>
                  <a:pt x="312491" y="570094"/>
                </a:cubicBezTo>
                <a:cubicBezTo>
                  <a:pt x="312491" y="554357"/>
                  <a:pt x="325175" y="541589"/>
                  <a:pt x="340893" y="541589"/>
                </a:cubicBezTo>
                <a:close/>
              </a:path>
            </a:pathLst>
          </a:custGeom>
          <a:solidFill>
            <a:srgbClr val="283F68"/>
          </a:solidFill>
          <a:ln w="9438" cap="flat">
            <a:noFill/>
            <a:prstDash val="solid"/>
            <a:miter/>
          </a:ln>
        </p:spPr>
        <p:txBody>
          <a:bodyPr/>
          <a:lstStyle/>
          <a:p>
            <a:endParaRPr lang="fr-FR"/>
          </a:p>
        </p:txBody>
      </p:sp>
      <p:grpSp>
        <p:nvGrpSpPr>
          <p:cNvPr id="84" name="Groupe 83">
            <a:extLst>
              <a:ext uri="{FF2B5EF4-FFF2-40B4-BE49-F238E27FC236}">
                <a16:creationId xmlns:a16="http://schemas.microsoft.com/office/drawing/2014/main" id="{DF4AFAC1-4C17-076E-959C-EB520BD9D307}"/>
              </a:ext>
            </a:extLst>
          </p:cNvPr>
          <p:cNvGrpSpPr>
            <a:grpSpLocks noChangeAspect="1"/>
          </p:cNvGrpSpPr>
          <p:nvPr/>
        </p:nvGrpSpPr>
        <p:grpSpPr>
          <a:xfrm>
            <a:off x="3317896" y="4042304"/>
            <a:ext cx="565131" cy="567174"/>
            <a:chOff x="4345117" y="-453828"/>
            <a:chExt cx="681645" cy="684109"/>
          </a:xfrm>
          <a:solidFill>
            <a:srgbClr val="283F68"/>
          </a:solidFill>
        </p:grpSpPr>
        <p:sp>
          <p:nvSpPr>
            <p:cNvPr id="74" name="Forme libre 73">
              <a:extLst>
                <a:ext uri="{FF2B5EF4-FFF2-40B4-BE49-F238E27FC236}">
                  <a16:creationId xmlns:a16="http://schemas.microsoft.com/office/drawing/2014/main" id="{D1E9681F-0D15-2C37-3B8E-9FAF992D07EB}"/>
                </a:ext>
              </a:extLst>
            </p:cNvPr>
            <p:cNvSpPr/>
            <p:nvPr/>
          </p:nvSpPr>
          <p:spPr>
            <a:xfrm>
              <a:off x="4876513" y="98559"/>
              <a:ext cx="131210" cy="131722"/>
            </a:xfrm>
            <a:custGeom>
              <a:avLst/>
              <a:gdLst>
                <a:gd name="csX0" fmla="*/ 65605 w 131210"/>
                <a:gd name="csY0" fmla="*/ 0 h 131722"/>
                <a:gd name="csX1" fmla="*/ 98408 w 131210"/>
                <a:gd name="csY1" fmla="*/ 8833 h 131722"/>
                <a:gd name="csX2" fmla="*/ 122446 w 131210"/>
                <a:gd name="csY2" fmla="*/ 32922 h 131722"/>
                <a:gd name="csX3" fmla="*/ 131210 w 131210"/>
                <a:gd name="csY3" fmla="*/ 65880 h 131722"/>
                <a:gd name="csX4" fmla="*/ 122446 w 131210"/>
                <a:gd name="csY4" fmla="*/ 98801 h 131722"/>
                <a:gd name="csX5" fmla="*/ 98408 w 131210"/>
                <a:gd name="csY5" fmla="*/ 122889 h 131722"/>
                <a:gd name="csX6" fmla="*/ 65605 w 131210"/>
                <a:gd name="csY6" fmla="*/ 131723 h 131722"/>
                <a:gd name="csX7" fmla="*/ 32803 w 131210"/>
                <a:gd name="csY7" fmla="*/ 122889 h 131722"/>
                <a:gd name="csX8" fmla="*/ 8802 w 131210"/>
                <a:gd name="csY8" fmla="*/ 98801 h 131722"/>
                <a:gd name="csX9" fmla="*/ 0 w 131210"/>
                <a:gd name="csY9" fmla="*/ 65880 h 131722"/>
                <a:gd name="csX10" fmla="*/ 8802 w 131210"/>
                <a:gd name="csY10" fmla="*/ 32922 h 131722"/>
                <a:gd name="csX11" fmla="*/ 32803 w 131210"/>
                <a:gd name="csY11" fmla="*/ 8833 h 131722"/>
                <a:gd name="csX12" fmla="*/ 65605 w 131210"/>
                <a:gd name="csY12" fmla="*/ 0 h 131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31210" h="131722">
                  <a:moveTo>
                    <a:pt x="65605" y="0"/>
                  </a:moveTo>
                  <a:cubicBezTo>
                    <a:pt x="74370" y="8314"/>
                    <a:pt x="86685" y="11655"/>
                    <a:pt x="98408" y="8833"/>
                  </a:cubicBezTo>
                  <a:cubicBezTo>
                    <a:pt x="101847" y="20414"/>
                    <a:pt x="110870" y="29470"/>
                    <a:pt x="122446" y="32922"/>
                  </a:cubicBezTo>
                  <a:cubicBezTo>
                    <a:pt x="119635" y="44687"/>
                    <a:pt x="122927" y="57084"/>
                    <a:pt x="131210" y="65880"/>
                  </a:cubicBezTo>
                  <a:cubicBezTo>
                    <a:pt x="122927" y="74640"/>
                    <a:pt x="119635" y="87036"/>
                    <a:pt x="122446" y="98801"/>
                  </a:cubicBezTo>
                  <a:cubicBezTo>
                    <a:pt x="110870" y="102216"/>
                    <a:pt x="101847" y="111309"/>
                    <a:pt x="98408" y="122889"/>
                  </a:cubicBezTo>
                  <a:cubicBezTo>
                    <a:pt x="86721" y="120068"/>
                    <a:pt x="74369" y="123409"/>
                    <a:pt x="65605" y="131723"/>
                  </a:cubicBezTo>
                  <a:cubicBezTo>
                    <a:pt x="56878" y="123409"/>
                    <a:pt x="44525" y="120068"/>
                    <a:pt x="32803" y="122889"/>
                  </a:cubicBezTo>
                  <a:cubicBezTo>
                    <a:pt x="29364" y="111309"/>
                    <a:pt x="20340" y="102216"/>
                    <a:pt x="8802" y="98801"/>
                  </a:cubicBezTo>
                  <a:cubicBezTo>
                    <a:pt x="11612" y="87035"/>
                    <a:pt x="8284" y="74639"/>
                    <a:pt x="0" y="65880"/>
                  </a:cubicBezTo>
                  <a:cubicBezTo>
                    <a:pt x="8321" y="57084"/>
                    <a:pt x="11613" y="44687"/>
                    <a:pt x="8802" y="32922"/>
                  </a:cubicBezTo>
                  <a:cubicBezTo>
                    <a:pt x="20340" y="29470"/>
                    <a:pt x="29401" y="20414"/>
                    <a:pt x="32803" y="8833"/>
                  </a:cubicBezTo>
                  <a:cubicBezTo>
                    <a:pt x="44526" y="11654"/>
                    <a:pt x="56878" y="8314"/>
                    <a:pt x="65605" y="0"/>
                  </a:cubicBezTo>
                  <a:close/>
                </a:path>
              </a:pathLst>
            </a:custGeom>
            <a:grpFill/>
            <a:ln w="9438" cap="flat">
              <a:noFill/>
              <a:prstDash val="solid"/>
              <a:miter/>
            </a:ln>
          </p:spPr>
          <p:txBody>
            <a:bodyPr/>
            <a:lstStyle/>
            <a:p>
              <a:endParaRPr lang="fr-FR"/>
            </a:p>
          </p:txBody>
        </p:sp>
        <p:sp>
          <p:nvSpPr>
            <p:cNvPr id="75" name="Forme libre 74">
              <a:extLst>
                <a:ext uri="{FF2B5EF4-FFF2-40B4-BE49-F238E27FC236}">
                  <a16:creationId xmlns:a16="http://schemas.microsoft.com/office/drawing/2014/main" id="{4FFBE674-5479-CFA7-2B5F-4537B114A094}"/>
                </a:ext>
              </a:extLst>
            </p:cNvPr>
            <p:cNvSpPr/>
            <p:nvPr/>
          </p:nvSpPr>
          <p:spPr>
            <a:xfrm>
              <a:off x="4345273" y="176462"/>
              <a:ext cx="52106" cy="52332"/>
            </a:xfrm>
            <a:custGeom>
              <a:avLst/>
              <a:gdLst>
                <a:gd name="csX0" fmla="*/ 26035 w 52106"/>
                <a:gd name="csY0" fmla="*/ 0 h 52332"/>
                <a:gd name="csX1" fmla="*/ 39089 w 52106"/>
                <a:gd name="csY1" fmla="*/ 3489 h 52332"/>
                <a:gd name="csX2" fmla="*/ 48630 w 52106"/>
                <a:gd name="csY2" fmla="*/ 13064 h 52332"/>
                <a:gd name="csX3" fmla="*/ 52107 w 52106"/>
                <a:gd name="csY3" fmla="*/ 26166 h 52332"/>
                <a:gd name="csX4" fmla="*/ 48630 w 52106"/>
                <a:gd name="csY4" fmla="*/ 39231 h 52332"/>
                <a:gd name="csX5" fmla="*/ 39089 w 52106"/>
                <a:gd name="csY5" fmla="*/ 48806 h 52332"/>
                <a:gd name="csX6" fmla="*/ 26035 w 52106"/>
                <a:gd name="csY6" fmla="*/ 52332 h 52332"/>
                <a:gd name="csX7" fmla="*/ 13017 w 52106"/>
                <a:gd name="csY7" fmla="*/ 48806 h 52332"/>
                <a:gd name="csX8" fmla="*/ 3476 w 52106"/>
                <a:gd name="csY8" fmla="*/ 39231 h 52332"/>
                <a:gd name="csX9" fmla="*/ 0 w 52106"/>
                <a:gd name="csY9" fmla="*/ 26166 h 52332"/>
                <a:gd name="csX10" fmla="*/ 3476 w 52106"/>
                <a:gd name="csY10" fmla="*/ 13064 h 52332"/>
                <a:gd name="csX11" fmla="*/ 13017 w 52106"/>
                <a:gd name="csY11" fmla="*/ 3489 h 52332"/>
                <a:gd name="csX12" fmla="*/ 26035 w 52106"/>
                <a:gd name="csY12" fmla="*/ 0 h 52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2106" h="52332">
                  <a:moveTo>
                    <a:pt x="26035" y="0"/>
                  </a:moveTo>
                  <a:cubicBezTo>
                    <a:pt x="30066" y="2190"/>
                    <a:pt x="34504" y="3415"/>
                    <a:pt x="39089" y="3489"/>
                  </a:cubicBezTo>
                  <a:cubicBezTo>
                    <a:pt x="41456" y="7423"/>
                    <a:pt x="44711" y="10689"/>
                    <a:pt x="48630" y="13064"/>
                  </a:cubicBezTo>
                  <a:cubicBezTo>
                    <a:pt x="48704" y="17630"/>
                    <a:pt x="49925" y="22158"/>
                    <a:pt x="52107" y="26166"/>
                  </a:cubicBezTo>
                  <a:cubicBezTo>
                    <a:pt x="49925" y="30175"/>
                    <a:pt x="48704" y="34665"/>
                    <a:pt x="48630" y="39231"/>
                  </a:cubicBezTo>
                  <a:cubicBezTo>
                    <a:pt x="44710" y="41606"/>
                    <a:pt x="41456" y="44909"/>
                    <a:pt x="39089" y="48806"/>
                  </a:cubicBezTo>
                  <a:cubicBezTo>
                    <a:pt x="34541" y="48917"/>
                    <a:pt x="30066" y="50105"/>
                    <a:pt x="26035" y="52332"/>
                  </a:cubicBezTo>
                  <a:cubicBezTo>
                    <a:pt x="22041" y="50105"/>
                    <a:pt x="17566" y="48917"/>
                    <a:pt x="13017" y="48806"/>
                  </a:cubicBezTo>
                  <a:cubicBezTo>
                    <a:pt x="10651" y="44909"/>
                    <a:pt x="7359" y="41606"/>
                    <a:pt x="3476" y="39231"/>
                  </a:cubicBezTo>
                  <a:cubicBezTo>
                    <a:pt x="3365" y="34665"/>
                    <a:pt x="2182" y="30175"/>
                    <a:pt x="0" y="26166"/>
                  </a:cubicBezTo>
                  <a:cubicBezTo>
                    <a:pt x="2182" y="22158"/>
                    <a:pt x="3365" y="17630"/>
                    <a:pt x="3476" y="13064"/>
                  </a:cubicBezTo>
                  <a:cubicBezTo>
                    <a:pt x="7359" y="10689"/>
                    <a:pt x="10651" y="7423"/>
                    <a:pt x="13017" y="3489"/>
                  </a:cubicBezTo>
                  <a:cubicBezTo>
                    <a:pt x="17566" y="3415"/>
                    <a:pt x="22041" y="2190"/>
                    <a:pt x="26035" y="0"/>
                  </a:cubicBezTo>
                  <a:close/>
                </a:path>
              </a:pathLst>
            </a:custGeom>
            <a:grpFill/>
            <a:ln w="9438" cap="flat">
              <a:noFill/>
              <a:prstDash val="solid"/>
              <a:miter/>
            </a:ln>
          </p:spPr>
          <p:txBody>
            <a:bodyPr/>
            <a:lstStyle/>
            <a:p>
              <a:endParaRPr lang="fr-FR"/>
            </a:p>
          </p:txBody>
        </p:sp>
        <p:sp>
          <p:nvSpPr>
            <p:cNvPr id="76" name="Forme libre 75">
              <a:extLst>
                <a:ext uri="{FF2B5EF4-FFF2-40B4-BE49-F238E27FC236}">
                  <a16:creationId xmlns:a16="http://schemas.microsoft.com/office/drawing/2014/main" id="{56A6E418-73F4-8EBC-CA0D-97DD496A43D1}"/>
                </a:ext>
              </a:extLst>
            </p:cNvPr>
            <p:cNvSpPr/>
            <p:nvPr/>
          </p:nvSpPr>
          <p:spPr>
            <a:xfrm>
              <a:off x="4706613" y="166732"/>
              <a:ext cx="23890" cy="23976"/>
            </a:xfrm>
            <a:custGeom>
              <a:avLst/>
              <a:gdLst>
                <a:gd name="csX0" fmla="*/ 11945 w 23890"/>
                <a:gd name="csY0" fmla="*/ 0 h 23976"/>
                <a:gd name="csX1" fmla="*/ 17899 w 23890"/>
                <a:gd name="csY1" fmla="*/ 1633 h 23976"/>
                <a:gd name="csX2" fmla="*/ 22300 w 23890"/>
                <a:gd name="csY2" fmla="*/ 6013 h 23976"/>
                <a:gd name="csX3" fmla="*/ 23890 w 23890"/>
                <a:gd name="csY3" fmla="*/ 11988 h 23976"/>
                <a:gd name="csX4" fmla="*/ 22300 w 23890"/>
                <a:gd name="csY4" fmla="*/ 18001 h 23976"/>
                <a:gd name="csX5" fmla="*/ 17899 w 23890"/>
                <a:gd name="csY5" fmla="*/ 22381 h 23976"/>
                <a:gd name="csX6" fmla="*/ 11945 w 23890"/>
                <a:gd name="csY6" fmla="*/ 23977 h 23976"/>
                <a:gd name="csX7" fmla="*/ 5954 w 23890"/>
                <a:gd name="csY7" fmla="*/ 22381 h 23976"/>
                <a:gd name="csX8" fmla="*/ 1590 w 23890"/>
                <a:gd name="csY8" fmla="*/ 18001 h 23976"/>
                <a:gd name="csX9" fmla="*/ 0 w 23890"/>
                <a:gd name="csY9" fmla="*/ 11988 h 23976"/>
                <a:gd name="csX10" fmla="*/ 1590 w 23890"/>
                <a:gd name="csY10" fmla="*/ 6013 h 23976"/>
                <a:gd name="csX11" fmla="*/ 5954 w 23890"/>
                <a:gd name="csY11" fmla="*/ 1633 h 23976"/>
                <a:gd name="csX12" fmla="*/ 11945 w 23890"/>
                <a:gd name="csY12" fmla="*/ 0 h 239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890" h="23976">
                  <a:moveTo>
                    <a:pt x="11945" y="0"/>
                  </a:moveTo>
                  <a:cubicBezTo>
                    <a:pt x="13868" y="779"/>
                    <a:pt x="15865" y="1336"/>
                    <a:pt x="17899" y="1633"/>
                  </a:cubicBezTo>
                  <a:cubicBezTo>
                    <a:pt x="19193" y="3266"/>
                    <a:pt x="20673" y="4714"/>
                    <a:pt x="22300" y="6013"/>
                  </a:cubicBezTo>
                  <a:cubicBezTo>
                    <a:pt x="22559" y="8054"/>
                    <a:pt x="23113" y="10095"/>
                    <a:pt x="23890" y="11988"/>
                  </a:cubicBezTo>
                  <a:cubicBezTo>
                    <a:pt x="23113" y="13918"/>
                    <a:pt x="22559" y="15923"/>
                    <a:pt x="22300" y="18001"/>
                  </a:cubicBezTo>
                  <a:cubicBezTo>
                    <a:pt x="20673" y="19263"/>
                    <a:pt x="19193" y="20747"/>
                    <a:pt x="17899" y="22381"/>
                  </a:cubicBezTo>
                  <a:cubicBezTo>
                    <a:pt x="15865" y="22678"/>
                    <a:pt x="13868" y="23197"/>
                    <a:pt x="11945" y="23977"/>
                  </a:cubicBezTo>
                  <a:cubicBezTo>
                    <a:pt x="10022" y="23197"/>
                    <a:pt x="8025" y="22678"/>
                    <a:pt x="5954" y="22381"/>
                  </a:cubicBezTo>
                  <a:cubicBezTo>
                    <a:pt x="4697" y="20747"/>
                    <a:pt x="3217" y="19263"/>
                    <a:pt x="1590" y="18001"/>
                  </a:cubicBezTo>
                  <a:cubicBezTo>
                    <a:pt x="1294" y="15923"/>
                    <a:pt x="777" y="13918"/>
                    <a:pt x="0" y="11988"/>
                  </a:cubicBezTo>
                  <a:cubicBezTo>
                    <a:pt x="777" y="10095"/>
                    <a:pt x="1294" y="8054"/>
                    <a:pt x="1590" y="6013"/>
                  </a:cubicBezTo>
                  <a:cubicBezTo>
                    <a:pt x="3217" y="4714"/>
                    <a:pt x="4697" y="3266"/>
                    <a:pt x="5954" y="1633"/>
                  </a:cubicBezTo>
                  <a:cubicBezTo>
                    <a:pt x="8025" y="1336"/>
                    <a:pt x="10022" y="779"/>
                    <a:pt x="11945" y="0"/>
                  </a:cubicBezTo>
                  <a:close/>
                </a:path>
              </a:pathLst>
            </a:custGeom>
            <a:grpFill/>
            <a:ln w="9438" cap="flat">
              <a:noFill/>
              <a:prstDash val="solid"/>
              <a:miter/>
            </a:ln>
          </p:spPr>
          <p:txBody>
            <a:bodyPr/>
            <a:lstStyle/>
            <a:p>
              <a:endParaRPr lang="fr-FR"/>
            </a:p>
          </p:txBody>
        </p:sp>
        <p:sp>
          <p:nvSpPr>
            <p:cNvPr id="77" name="Forme libre 76">
              <a:extLst>
                <a:ext uri="{FF2B5EF4-FFF2-40B4-BE49-F238E27FC236}">
                  <a16:creationId xmlns:a16="http://schemas.microsoft.com/office/drawing/2014/main" id="{3FD627C6-2442-75D3-0A88-F7000A4E1041}"/>
                </a:ext>
              </a:extLst>
            </p:cNvPr>
            <p:cNvSpPr/>
            <p:nvPr/>
          </p:nvSpPr>
          <p:spPr>
            <a:xfrm>
              <a:off x="4475963" y="-322607"/>
              <a:ext cx="418604" cy="420174"/>
            </a:xfrm>
            <a:custGeom>
              <a:avLst/>
              <a:gdLst>
                <a:gd name="csX0" fmla="*/ 216266 w 418604"/>
                <a:gd name="csY0" fmla="*/ 2019 h 420174"/>
                <a:gd name="csX1" fmla="*/ 241783 w 418604"/>
                <a:gd name="csY1" fmla="*/ 10555 h 420174"/>
                <a:gd name="csX2" fmla="*/ 233277 w 418604"/>
                <a:gd name="csY2" fmla="*/ 36164 h 420174"/>
                <a:gd name="csX3" fmla="*/ 232205 w 418604"/>
                <a:gd name="csY3" fmla="*/ 36758 h 420174"/>
                <a:gd name="csX4" fmla="*/ 267189 w 418604"/>
                <a:gd name="csY4" fmla="*/ 45035 h 420174"/>
                <a:gd name="csX5" fmla="*/ 315117 w 418604"/>
                <a:gd name="csY5" fmla="*/ 20168 h 420174"/>
                <a:gd name="csX6" fmla="*/ 334126 w 418604"/>
                <a:gd name="csY6" fmla="*/ 39282 h 420174"/>
                <a:gd name="csX7" fmla="*/ 315080 w 418604"/>
                <a:gd name="csY7" fmla="*/ 58359 h 420174"/>
                <a:gd name="csX8" fmla="*/ 303099 w 418604"/>
                <a:gd name="csY8" fmla="*/ 62516 h 420174"/>
                <a:gd name="csX9" fmla="*/ 326545 w 418604"/>
                <a:gd name="csY9" fmla="*/ 80405 h 420174"/>
                <a:gd name="csX10" fmla="*/ 389525 w 418604"/>
                <a:gd name="csY10" fmla="*/ 78253 h 420174"/>
                <a:gd name="csX11" fmla="*/ 396440 w 418604"/>
                <a:gd name="csY11" fmla="*/ 104345 h 420174"/>
                <a:gd name="csX12" fmla="*/ 370442 w 418604"/>
                <a:gd name="csY12" fmla="*/ 111285 h 420174"/>
                <a:gd name="csX13" fmla="*/ 352654 w 418604"/>
                <a:gd name="csY13" fmla="*/ 110023 h 420174"/>
                <a:gd name="csX14" fmla="*/ 366966 w 418604"/>
                <a:gd name="csY14" fmla="*/ 134482 h 420174"/>
                <a:gd name="csX15" fmla="*/ 416816 w 418604"/>
                <a:gd name="csY15" fmla="*/ 168628 h 420174"/>
                <a:gd name="csX16" fmla="*/ 407608 w 418604"/>
                <a:gd name="csY16" fmla="*/ 194015 h 420174"/>
                <a:gd name="csX17" fmla="*/ 382423 w 418604"/>
                <a:gd name="csY17" fmla="*/ 184996 h 420174"/>
                <a:gd name="csX18" fmla="*/ 384309 w 418604"/>
                <a:gd name="csY18" fmla="*/ 210829 h 420174"/>
                <a:gd name="csX19" fmla="*/ 384050 w 418604"/>
                <a:gd name="csY19" fmla="*/ 220293 h 420174"/>
                <a:gd name="csX20" fmla="*/ 409494 w 418604"/>
                <a:gd name="csY20" fmla="*/ 268914 h 420174"/>
                <a:gd name="csX21" fmla="*/ 390448 w 418604"/>
                <a:gd name="csY21" fmla="*/ 287991 h 420174"/>
                <a:gd name="csX22" fmla="*/ 372364 w 418604"/>
                <a:gd name="csY22" fmla="*/ 274779 h 420174"/>
                <a:gd name="csX23" fmla="*/ 359680 w 418604"/>
                <a:gd name="csY23" fmla="*/ 300722 h 420174"/>
                <a:gd name="csX24" fmla="*/ 379391 w 418604"/>
                <a:gd name="csY24" fmla="*/ 344593 h 420174"/>
                <a:gd name="csX25" fmla="*/ 360308 w 418604"/>
                <a:gd name="csY25" fmla="*/ 363707 h 420174"/>
                <a:gd name="csX26" fmla="*/ 341337 w 418604"/>
                <a:gd name="csY26" fmla="*/ 344556 h 420174"/>
                <a:gd name="csX27" fmla="*/ 336455 w 418604"/>
                <a:gd name="csY27" fmla="*/ 331528 h 420174"/>
                <a:gd name="csX28" fmla="*/ 311345 w 418604"/>
                <a:gd name="csY28" fmla="*/ 353574 h 420174"/>
                <a:gd name="csX29" fmla="*/ 324178 w 418604"/>
                <a:gd name="csY29" fmla="*/ 390021 h 420174"/>
                <a:gd name="csX30" fmla="*/ 305133 w 418604"/>
                <a:gd name="csY30" fmla="*/ 409098 h 420174"/>
                <a:gd name="csX31" fmla="*/ 286125 w 418604"/>
                <a:gd name="csY31" fmla="*/ 389984 h 420174"/>
                <a:gd name="csX32" fmla="*/ 277101 w 418604"/>
                <a:gd name="csY32" fmla="*/ 372800 h 420174"/>
                <a:gd name="csX33" fmla="*/ 230504 w 418604"/>
                <a:gd name="csY33" fmla="*/ 385085 h 420174"/>
                <a:gd name="csX34" fmla="*/ 212124 w 418604"/>
                <a:gd name="csY34" fmla="*/ 415556 h 420174"/>
                <a:gd name="csX35" fmla="*/ 185276 w 418604"/>
                <a:gd name="csY35" fmla="*/ 413552 h 420174"/>
                <a:gd name="csX36" fmla="*/ 187273 w 418604"/>
                <a:gd name="csY36" fmla="*/ 386607 h 420174"/>
                <a:gd name="csX37" fmla="*/ 188789 w 418604"/>
                <a:gd name="csY37" fmla="*/ 385085 h 420174"/>
                <a:gd name="csX38" fmla="*/ 145151 w 418604"/>
                <a:gd name="csY38" fmla="*/ 373950 h 420174"/>
                <a:gd name="csX39" fmla="*/ 110277 w 418604"/>
                <a:gd name="csY39" fmla="*/ 404199 h 420174"/>
                <a:gd name="csX40" fmla="*/ 86276 w 418604"/>
                <a:gd name="csY40" fmla="*/ 391988 h 420174"/>
                <a:gd name="csX41" fmla="*/ 98405 w 418604"/>
                <a:gd name="csY41" fmla="*/ 367900 h 420174"/>
                <a:gd name="csX42" fmla="*/ 111497 w 418604"/>
                <a:gd name="csY42" fmla="*/ 355949 h 420174"/>
                <a:gd name="csX43" fmla="*/ 82688 w 418604"/>
                <a:gd name="csY43" fmla="*/ 331230 h 420174"/>
                <a:gd name="csX44" fmla="*/ 50033 w 418604"/>
                <a:gd name="csY44" fmla="*/ 354798 h 420174"/>
                <a:gd name="csX45" fmla="*/ 26032 w 418604"/>
                <a:gd name="csY45" fmla="*/ 342587 h 420174"/>
                <a:gd name="csX46" fmla="*/ 38199 w 418604"/>
                <a:gd name="csY46" fmla="*/ 318462 h 420174"/>
                <a:gd name="csX47" fmla="*/ 57023 w 418604"/>
                <a:gd name="csY47" fmla="*/ 296007 h 420174"/>
                <a:gd name="csX48" fmla="*/ 45410 w 418604"/>
                <a:gd name="csY48" fmla="*/ 270249 h 420174"/>
                <a:gd name="csX49" fmla="*/ 17897 w 418604"/>
                <a:gd name="csY49" fmla="*/ 275631 h 420174"/>
                <a:gd name="csX50" fmla="*/ 35 w 418604"/>
                <a:gd name="csY50" fmla="*/ 255403 h 420174"/>
                <a:gd name="csX51" fmla="*/ 20190 w 418604"/>
                <a:gd name="csY51" fmla="*/ 237477 h 420174"/>
                <a:gd name="csX52" fmla="*/ 36055 w 418604"/>
                <a:gd name="csY52" fmla="*/ 229015 h 420174"/>
                <a:gd name="csX53" fmla="*/ 35130 w 418604"/>
                <a:gd name="csY53" fmla="*/ 210828 h 420174"/>
                <a:gd name="csX54" fmla="*/ 36166 w 418604"/>
                <a:gd name="csY54" fmla="*/ 191528 h 420174"/>
                <a:gd name="csX55" fmla="*/ 2549 w 418604"/>
                <a:gd name="csY55" fmla="*/ 164842 h 420174"/>
                <a:gd name="csX56" fmla="*/ 9539 w 418604"/>
                <a:gd name="csY56" fmla="*/ 138750 h 420174"/>
                <a:gd name="csX57" fmla="*/ 35537 w 418604"/>
                <a:gd name="csY57" fmla="*/ 145802 h 420174"/>
                <a:gd name="csX58" fmla="*/ 44524 w 418604"/>
                <a:gd name="csY58" fmla="*/ 153931 h 420174"/>
                <a:gd name="csX59" fmla="*/ 56321 w 418604"/>
                <a:gd name="csY59" fmla="*/ 126910 h 420174"/>
                <a:gd name="csX60" fmla="*/ 41158 w 418604"/>
                <a:gd name="csY60" fmla="*/ 69642 h 420174"/>
                <a:gd name="csX61" fmla="*/ 64456 w 418604"/>
                <a:gd name="csY61" fmla="*/ 56132 h 420174"/>
                <a:gd name="csX62" fmla="*/ 77917 w 418604"/>
                <a:gd name="csY62" fmla="*/ 79551 h 420174"/>
                <a:gd name="csX63" fmla="*/ 79471 w 418604"/>
                <a:gd name="csY63" fmla="*/ 93952 h 420174"/>
                <a:gd name="csX64" fmla="*/ 108871 w 418604"/>
                <a:gd name="csY64" fmla="*/ 67526 h 420174"/>
                <a:gd name="csX65" fmla="*/ 124293 w 418604"/>
                <a:gd name="csY65" fmla="*/ 10628 h 420174"/>
                <a:gd name="csX66" fmla="*/ 151216 w 418604"/>
                <a:gd name="csY66" fmla="*/ 10628 h 420174"/>
                <a:gd name="csX67" fmla="*/ 151216 w 418604"/>
                <a:gd name="csY67" fmla="*/ 37649 h 420174"/>
                <a:gd name="csX68" fmla="*/ 145964 w 418604"/>
                <a:gd name="csY68" fmla="*/ 47372 h 420174"/>
                <a:gd name="csX69" fmla="*/ 187679 w 418604"/>
                <a:gd name="csY69" fmla="*/ 36683 h 420174"/>
                <a:gd name="csX70" fmla="*/ 216265 w 418604"/>
                <a:gd name="csY70" fmla="*/ 2018 h 420174"/>
                <a:gd name="csX71" fmla="*/ 209720 w 418604"/>
                <a:gd name="csY71" fmla="*/ 242226 h 420174"/>
                <a:gd name="csX72" fmla="*/ 165601 w 418604"/>
                <a:gd name="csY72" fmla="*/ 286541 h 420174"/>
                <a:gd name="csX73" fmla="*/ 209720 w 418604"/>
                <a:gd name="csY73" fmla="*/ 330857 h 420174"/>
                <a:gd name="csX74" fmla="*/ 253840 w 418604"/>
                <a:gd name="csY74" fmla="*/ 286541 h 420174"/>
                <a:gd name="csX75" fmla="*/ 234831 w 418604"/>
                <a:gd name="csY75" fmla="*/ 267427 h 420174"/>
                <a:gd name="csX76" fmla="*/ 227065 w 418604"/>
                <a:gd name="csY76" fmla="*/ 269097 h 420174"/>
                <a:gd name="csX77" fmla="*/ 228766 w 418604"/>
                <a:gd name="csY77" fmla="*/ 261303 h 420174"/>
                <a:gd name="csX78" fmla="*/ 209721 w 418604"/>
                <a:gd name="csY78" fmla="*/ 242226 h 420174"/>
                <a:gd name="csX79" fmla="*/ 144485 w 418604"/>
                <a:gd name="csY79" fmla="*/ 151368 h 420174"/>
                <a:gd name="csX80" fmla="*/ 100366 w 418604"/>
                <a:gd name="csY80" fmla="*/ 195721 h 420174"/>
                <a:gd name="csX81" fmla="*/ 144485 w 418604"/>
                <a:gd name="csY81" fmla="*/ 240036 h 420174"/>
                <a:gd name="csX82" fmla="*/ 188604 w 418604"/>
                <a:gd name="csY82" fmla="*/ 195721 h 420174"/>
                <a:gd name="csX83" fmla="*/ 144485 w 418604"/>
                <a:gd name="csY83" fmla="*/ 151368 h 420174"/>
                <a:gd name="csX84" fmla="*/ 293112 w 418604"/>
                <a:gd name="csY84" fmla="*/ 138229 h 420174"/>
                <a:gd name="csX85" fmla="*/ 232795 w 418604"/>
                <a:gd name="csY85" fmla="*/ 122010 h 420174"/>
                <a:gd name="csX86" fmla="*/ 225879 w 418604"/>
                <a:gd name="csY86" fmla="*/ 148102 h 420174"/>
                <a:gd name="csX87" fmla="*/ 251877 w 418604"/>
                <a:gd name="csY87" fmla="*/ 155080 h 420174"/>
                <a:gd name="csX88" fmla="*/ 260124 w 418604"/>
                <a:gd name="csY88" fmla="*/ 157307 h 420174"/>
                <a:gd name="csX89" fmla="*/ 257905 w 418604"/>
                <a:gd name="csY89" fmla="*/ 165732 h 420174"/>
                <a:gd name="csX90" fmla="*/ 250953 w 418604"/>
                <a:gd name="csY90" fmla="*/ 191824 h 420174"/>
                <a:gd name="csX91" fmla="*/ 276951 w 418604"/>
                <a:gd name="csY91" fmla="*/ 198764 h 420174"/>
                <a:gd name="csX92" fmla="*/ 293111 w 418604"/>
                <a:gd name="csY92" fmla="*/ 138229 h 4201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Lst>
              <a:rect l="l" t="t" r="r" b="b"/>
              <a:pathLst>
                <a:path w="418604" h="420174">
                  <a:moveTo>
                    <a:pt x="216266" y="2019"/>
                  </a:moveTo>
                  <a:cubicBezTo>
                    <a:pt x="225659" y="-2695"/>
                    <a:pt x="237086" y="1128"/>
                    <a:pt x="241783" y="10555"/>
                  </a:cubicBezTo>
                  <a:cubicBezTo>
                    <a:pt x="246480" y="19982"/>
                    <a:pt x="242671" y="31451"/>
                    <a:pt x="233277" y="36164"/>
                  </a:cubicBezTo>
                  <a:cubicBezTo>
                    <a:pt x="232908" y="36350"/>
                    <a:pt x="232575" y="36536"/>
                    <a:pt x="232205" y="36758"/>
                  </a:cubicBezTo>
                  <a:cubicBezTo>
                    <a:pt x="244297" y="38317"/>
                    <a:pt x="255984" y="41138"/>
                    <a:pt x="267189" y="45035"/>
                  </a:cubicBezTo>
                  <a:cubicBezTo>
                    <a:pt x="278543" y="29967"/>
                    <a:pt x="295702" y="20131"/>
                    <a:pt x="315117" y="20168"/>
                  </a:cubicBezTo>
                  <a:cubicBezTo>
                    <a:pt x="325620" y="20168"/>
                    <a:pt x="334126" y="28741"/>
                    <a:pt x="334126" y="39282"/>
                  </a:cubicBezTo>
                  <a:cubicBezTo>
                    <a:pt x="334126" y="49860"/>
                    <a:pt x="325583" y="58396"/>
                    <a:pt x="315080" y="58359"/>
                  </a:cubicBezTo>
                  <a:cubicBezTo>
                    <a:pt x="311160" y="58359"/>
                    <a:pt x="306945" y="59695"/>
                    <a:pt x="303099" y="62516"/>
                  </a:cubicBezTo>
                  <a:cubicBezTo>
                    <a:pt x="311420" y="67786"/>
                    <a:pt x="319259" y="73799"/>
                    <a:pt x="326545" y="80405"/>
                  </a:cubicBezTo>
                  <a:cubicBezTo>
                    <a:pt x="345813" y="68602"/>
                    <a:pt x="369703" y="66710"/>
                    <a:pt x="389525" y="78253"/>
                  </a:cubicBezTo>
                  <a:cubicBezTo>
                    <a:pt x="398622" y="83560"/>
                    <a:pt x="401729" y="95215"/>
                    <a:pt x="396440" y="104345"/>
                  </a:cubicBezTo>
                  <a:cubicBezTo>
                    <a:pt x="391152" y="113475"/>
                    <a:pt x="379539" y="116593"/>
                    <a:pt x="370442" y="111285"/>
                  </a:cubicBezTo>
                  <a:cubicBezTo>
                    <a:pt x="365782" y="108613"/>
                    <a:pt x="359458" y="107759"/>
                    <a:pt x="352654" y="110023"/>
                  </a:cubicBezTo>
                  <a:cubicBezTo>
                    <a:pt x="358053" y="117743"/>
                    <a:pt x="362861" y="125946"/>
                    <a:pt x="366966" y="134482"/>
                  </a:cubicBezTo>
                  <a:cubicBezTo>
                    <a:pt x="388304" y="136783"/>
                    <a:pt x="407535" y="148771"/>
                    <a:pt x="416816" y="168628"/>
                  </a:cubicBezTo>
                  <a:cubicBezTo>
                    <a:pt x="421254" y="178204"/>
                    <a:pt x="417149" y="189561"/>
                    <a:pt x="407608" y="194015"/>
                  </a:cubicBezTo>
                  <a:cubicBezTo>
                    <a:pt x="398178" y="198469"/>
                    <a:pt x="386935" y="194424"/>
                    <a:pt x="382423" y="184996"/>
                  </a:cubicBezTo>
                  <a:cubicBezTo>
                    <a:pt x="383681" y="193421"/>
                    <a:pt x="384309" y="202032"/>
                    <a:pt x="384309" y="210829"/>
                  </a:cubicBezTo>
                  <a:cubicBezTo>
                    <a:pt x="384309" y="213984"/>
                    <a:pt x="384235" y="217139"/>
                    <a:pt x="384050" y="220293"/>
                  </a:cubicBezTo>
                  <a:cubicBezTo>
                    <a:pt x="399472" y="231725"/>
                    <a:pt x="409531" y="249169"/>
                    <a:pt x="409494" y="268914"/>
                  </a:cubicBezTo>
                  <a:cubicBezTo>
                    <a:pt x="409494" y="279492"/>
                    <a:pt x="400951" y="288028"/>
                    <a:pt x="390448" y="287991"/>
                  </a:cubicBezTo>
                  <a:cubicBezTo>
                    <a:pt x="381980" y="287991"/>
                    <a:pt x="374806" y="282424"/>
                    <a:pt x="372364" y="274779"/>
                  </a:cubicBezTo>
                  <a:cubicBezTo>
                    <a:pt x="368851" y="283798"/>
                    <a:pt x="364598" y="292483"/>
                    <a:pt x="359680" y="300722"/>
                  </a:cubicBezTo>
                  <a:cubicBezTo>
                    <a:pt x="371809" y="311968"/>
                    <a:pt x="379391" y="327408"/>
                    <a:pt x="379391" y="344593"/>
                  </a:cubicBezTo>
                  <a:cubicBezTo>
                    <a:pt x="379354" y="355171"/>
                    <a:pt x="370848" y="363707"/>
                    <a:pt x="360308" y="363707"/>
                  </a:cubicBezTo>
                  <a:cubicBezTo>
                    <a:pt x="349805" y="363670"/>
                    <a:pt x="341300" y="355133"/>
                    <a:pt x="341337" y="344556"/>
                  </a:cubicBezTo>
                  <a:cubicBezTo>
                    <a:pt x="341337" y="340287"/>
                    <a:pt x="339784" y="335648"/>
                    <a:pt x="336455" y="331528"/>
                  </a:cubicBezTo>
                  <a:cubicBezTo>
                    <a:pt x="328800" y="339656"/>
                    <a:pt x="320406" y="347042"/>
                    <a:pt x="311345" y="353574"/>
                  </a:cubicBezTo>
                  <a:cubicBezTo>
                    <a:pt x="319407" y="363781"/>
                    <a:pt x="324178" y="376363"/>
                    <a:pt x="324178" y="390021"/>
                  </a:cubicBezTo>
                  <a:cubicBezTo>
                    <a:pt x="324178" y="400562"/>
                    <a:pt x="315636" y="409135"/>
                    <a:pt x="305133" y="409098"/>
                  </a:cubicBezTo>
                  <a:cubicBezTo>
                    <a:pt x="294630" y="409098"/>
                    <a:pt x="286125" y="400525"/>
                    <a:pt x="286125" y="389984"/>
                  </a:cubicBezTo>
                  <a:cubicBezTo>
                    <a:pt x="286125" y="384157"/>
                    <a:pt x="283277" y="377736"/>
                    <a:pt x="277101" y="372800"/>
                  </a:cubicBezTo>
                  <a:cubicBezTo>
                    <a:pt x="262456" y="378961"/>
                    <a:pt x="246850" y="383154"/>
                    <a:pt x="230504" y="385085"/>
                  </a:cubicBezTo>
                  <a:cubicBezTo>
                    <a:pt x="227657" y="396703"/>
                    <a:pt x="221518" y="407392"/>
                    <a:pt x="212124" y="415556"/>
                  </a:cubicBezTo>
                  <a:cubicBezTo>
                    <a:pt x="204173" y="422423"/>
                    <a:pt x="192154" y="421532"/>
                    <a:pt x="185276" y="413552"/>
                  </a:cubicBezTo>
                  <a:cubicBezTo>
                    <a:pt x="178434" y="405572"/>
                    <a:pt x="179322" y="393510"/>
                    <a:pt x="187273" y="386607"/>
                  </a:cubicBezTo>
                  <a:cubicBezTo>
                    <a:pt x="187791" y="386161"/>
                    <a:pt x="188309" y="385642"/>
                    <a:pt x="188789" y="385085"/>
                  </a:cubicBezTo>
                  <a:cubicBezTo>
                    <a:pt x="173553" y="383266"/>
                    <a:pt x="158946" y="379444"/>
                    <a:pt x="145151" y="373950"/>
                  </a:cubicBezTo>
                  <a:cubicBezTo>
                    <a:pt x="138272" y="388091"/>
                    <a:pt x="126032" y="399040"/>
                    <a:pt x="110277" y="404199"/>
                  </a:cubicBezTo>
                  <a:cubicBezTo>
                    <a:pt x="100292" y="407503"/>
                    <a:pt x="89531" y="402009"/>
                    <a:pt x="86276" y="391988"/>
                  </a:cubicBezTo>
                  <a:cubicBezTo>
                    <a:pt x="82985" y="381967"/>
                    <a:pt x="88421" y="371203"/>
                    <a:pt x="98405" y="367900"/>
                  </a:cubicBezTo>
                  <a:cubicBezTo>
                    <a:pt x="104581" y="365896"/>
                    <a:pt x="109167" y="361627"/>
                    <a:pt x="111497" y="355949"/>
                  </a:cubicBezTo>
                  <a:cubicBezTo>
                    <a:pt x="101031" y="348786"/>
                    <a:pt x="91379" y="340472"/>
                    <a:pt x="82688" y="331230"/>
                  </a:cubicBezTo>
                  <a:cubicBezTo>
                    <a:pt x="74811" y="342030"/>
                    <a:pt x="63569" y="350344"/>
                    <a:pt x="50033" y="354798"/>
                  </a:cubicBezTo>
                  <a:cubicBezTo>
                    <a:pt x="40048" y="358064"/>
                    <a:pt x="29324" y="352608"/>
                    <a:pt x="26032" y="342587"/>
                  </a:cubicBezTo>
                  <a:cubicBezTo>
                    <a:pt x="22777" y="332566"/>
                    <a:pt x="28214" y="321765"/>
                    <a:pt x="38199" y="318462"/>
                  </a:cubicBezTo>
                  <a:cubicBezTo>
                    <a:pt x="48554" y="315084"/>
                    <a:pt x="55469" y="306844"/>
                    <a:pt x="57023" y="296007"/>
                  </a:cubicBezTo>
                  <a:cubicBezTo>
                    <a:pt x="52511" y="287804"/>
                    <a:pt x="48591" y="279194"/>
                    <a:pt x="45410" y="270249"/>
                  </a:cubicBezTo>
                  <a:cubicBezTo>
                    <a:pt x="37090" y="274295"/>
                    <a:pt x="27696" y="276225"/>
                    <a:pt x="17897" y="275631"/>
                  </a:cubicBezTo>
                  <a:cubicBezTo>
                    <a:pt x="7394" y="275000"/>
                    <a:pt x="-594" y="265944"/>
                    <a:pt x="35" y="255403"/>
                  </a:cubicBezTo>
                  <a:cubicBezTo>
                    <a:pt x="663" y="244862"/>
                    <a:pt x="9687" y="236846"/>
                    <a:pt x="20190" y="237477"/>
                  </a:cubicBezTo>
                  <a:cubicBezTo>
                    <a:pt x="26883" y="237885"/>
                    <a:pt x="32652" y="234842"/>
                    <a:pt x="36055" y="229015"/>
                  </a:cubicBezTo>
                  <a:cubicBezTo>
                    <a:pt x="35426" y="223039"/>
                    <a:pt x="35130" y="216952"/>
                    <a:pt x="35130" y="210828"/>
                  </a:cubicBezTo>
                  <a:cubicBezTo>
                    <a:pt x="35130" y="204295"/>
                    <a:pt x="35500" y="197874"/>
                    <a:pt x="36166" y="191528"/>
                  </a:cubicBezTo>
                  <a:cubicBezTo>
                    <a:pt x="22260" y="187112"/>
                    <a:pt x="10131" y="178055"/>
                    <a:pt x="2549" y="164842"/>
                  </a:cubicBezTo>
                  <a:cubicBezTo>
                    <a:pt x="-2702" y="155712"/>
                    <a:pt x="441" y="144021"/>
                    <a:pt x="9539" y="138750"/>
                  </a:cubicBezTo>
                  <a:cubicBezTo>
                    <a:pt x="18673" y="133517"/>
                    <a:pt x="30286" y="136672"/>
                    <a:pt x="35537" y="145802"/>
                  </a:cubicBezTo>
                  <a:cubicBezTo>
                    <a:pt x="37423" y="149106"/>
                    <a:pt x="40456" y="151963"/>
                    <a:pt x="44524" y="153931"/>
                  </a:cubicBezTo>
                  <a:cubicBezTo>
                    <a:pt x="47704" y="144540"/>
                    <a:pt x="51661" y="135521"/>
                    <a:pt x="56321" y="126910"/>
                  </a:cubicBezTo>
                  <a:cubicBezTo>
                    <a:pt x="42194" y="111470"/>
                    <a:pt x="35611" y="90314"/>
                    <a:pt x="41158" y="69642"/>
                  </a:cubicBezTo>
                  <a:cubicBezTo>
                    <a:pt x="43895" y="59435"/>
                    <a:pt x="54323" y="53386"/>
                    <a:pt x="64456" y="56132"/>
                  </a:cubicBezTo>
                  <a:cubicBezTo>
                    <a:pt x="74626" y="58878"/>
                    <a:pt x="80617" y="69345"/>
                    <a:pt x="77917" y="79551"/>
                  </a:cubicBezTo>
                  <a:cubicBezTo>
                    <a:pt x="76771" y="83856"/>
                    <a:pt x="77141" y="88941"/>
                    <a:pt x="79471" y="93952"/>
                  </a:cubicBezTo>
                  <a:cubicBezTo>
                    <a:pt x="88235" y="84079"/>
                    <a:pt x="98110" y="75208"/>
                    <a:pt x="108871" y="67526"/>
                  </a:cubicBezTo>
                  <a:cubicBezTo>
                    <a:pt x="104433" y="47150"/>
                    <a:pt x="109278" y="25698"/>
                    <a:pt x="124293" y="10628"/>
                  </a:cubicBezTo>
                  <a:cubicBezTo>
                    <a:pt x="131726" y="3168"/>
                    <a:pt x="143782" y="3168"/>
                    <a:pt x="151216" y="10628"/>
                  </a:cubicBezTo>
                  <a:cubicBezTo>
                    <a:pt x="158649" y="18088"/>
                    <a:pt x="158612" y="30188"/>
                    <a:pt x="151216" y="37649"/>
                  </a:cubicBezTo>
                  <a:cubicBezTo>
                    <a:pt x="148775" y="40098"/>
                    <a:pt x="146889" y="43401"/>
                    <a:pt x="145964" y="47372"/>
                  </a:cubicBezTo>
                  <a:cubicBezTo>
                    <a:pt x="159166" y="42176"/>
                    <a:pt x="173146" y="38539"/>
                    <a:pt x="187679" y="36683"/>
                  </a:cubicBezTo>
                  <a:cubicBezTo>
                    <a:pt x="191747" y="21837"/>
                    <a:pt x="201806" y="9255"/>
                    <a:pt x="216265" y="2018"/>
                  </a:cubicBezTo>
                  <a:close/>
                  <a:moveTo>
                    <a:pt x="209720" y="242226"/>
                  </a:moveTo>
                  <a:cubicBezTo>
                    <a:pt x="185350" y="242226"/>
                    <a:pt x="165601" y="262082"/>
                    <a:pt x="165601" y="286541"/>
                  </a:cubicBezTo>
                  <a:cubicBezTo>
                    <a:pt x="165601" y="311001"/>
                    <a:pt x="185349" y="330857"/>
                    <a:pt x="209720" y="330857"/>
                  </a:cubicBezTo>
                  <a:cubicBezTo>
                    <a:pt x="234128" y="330857"/>
                    <a:pt x="253840" y="311001"/>
                    <a:pt x="253840" y="286541"/>
                  </a:cubicBezTo>
                  <a:cubicBezTo>
                    <a:pt x="253840" y="276000"/>
                    <a:pt x="245334" y="267427"/>
                    <a:pt x="234831" y="267427"/>
                  </a:cubicBezTo>
                  <a:cubicBezTo>
                    <a:pt x="232058" y="267427"/>
                    <a:pt x="229432" y="268021"/>
                    <a:pt x="227065" y="269097"/>
                  </a:cubicBezTo>
                  <a:cubicBezTo>
                    <a:pt x="228138" y="266722"/>
                    <a:pt x="228766" y="264087"/>
                    <a:pt x="228766" y="261303"/>
                  </a:cubicBezTo>
                  <a:cubicBezTo>
                    <a:pt x="228766" y="250762"/>
                    <a:pt x="220224" y="242226"/>
                    <a:pt x="209721" y="242226"/>
                  </a:cubicBezTo>
                  <a:close/>
                  <a:moveTo>
                    <a:pt x="144485" y="151368"/>
                  </a:moveTo>
                  <a:cubicBezTo>
                    <a:pt x="120077" y="151368"/>
                    <a:pt x="100366" y="171262"/>
                    <a:pt x="100366" y="195721"/>
                  </a:cubicBezTo>
                  <a:cubicBezTo>
                    <a:pt x="100366" y="220142"/>
                    <a:pt x="120077" y="240036"/>
                    <a:pt x="144485" y="240036"/>
                  </a:cubicBezTo>
                  <a:cubicBezTo>
                    <a:pt x="168894" y="240036"/>
                    <a:pt x="188604" y="220142"/>
                    <a:pt x="188604" y="195721"/>
                  </a:cubicBezTo>
                  <a:cubicBezTo>
                    <a:pt x="188604" y="171262"/>
                    <a:pt x="168894" y="151368"/>
                    <a:pt x="144485" y="151368"/>
                  </a:cubicBezTo>
                  <a:close/>
                  <a:moveTo>
                    <a:pt x="293112" y="138229"/>
                  </a:moveTo>
                  <a:cubicBezTo>
                    <a:pt x="280908" y="117036"/>
                    <a:pt x="253949" y="109762"/>
                    <a:pt x="232795" y="122010"/>
                  </a:cubicBezTo>
                  <a:cubicBezTo>
                    <a:pt x="223734" y="127280"/>
                    <a:pt x="220628" y="138972"/>
                    <a:pt x="225879" y="148102"/>
                  </a:cubicBezTo>
                  <a:cubicBezTo>
                    <a:pt x="231131" y="157232"/>
                    <a:pt x="242780" y="160350"/>
                    <a:pt x="251877" y="155080"/>
                  </a:cubicBezTo>
                  <a:cubicBezTo>
                    <a:pt x="254762" y="153409"/>
                    <a:pt x="258460" y="154374"/>
                    <a:pt x="260124" y="157307"/>
                  </a:cubicBezTo>
                  <a:cubicBezTo>
                    <a:pt x="261825" y="160276"/>
                    <a:pt x="260790" y="164024"/>
                    <a:pt x="257905" y="165732"/>
                  </a:cubicBezTo>
                  <a:cubicBezTo>
                    <a:pt x="248808" y="171002"/>
                    <a:pt x="245701" y="182694"/>
                    <a:pt x="250953" y="191824"/>
                  </a:cubicBezTo>
                  <a:cubicBezTo>
                    <a:pt x="256204" y="200954"/>
                    <a:pt x="267854" y="204072"/>
                    <a:pt x="276951" y="198764"/>
                  </a:cubicBezTo>
                  <a:cubicBezTo>
                    <a:pt x="298068" y="186516"/>
                    <a:pt x="305279" y="159422"/>
                    <a:pt x="293111" y="138229"/>
                  </a:cubicBezTo>
                  <a:close/>
                </a:path>
              </a:pathLst>
            </a:custGeom>
            <a:grpFill/>
            <a:ln w="9438" cap="flat">
              <a:noFill/>
              <a:prstDash val="solid"/>
              <a:miter/>
            </a:ln>
          </p:spPr>
          <p:txBody>
            <a:bodyPr/>
            <a:lstStyle/>
            <a:p>
              <a:endParaRPr lang="fr-FR"/>
            </a:p>
          </p:txBody>
        </p:sp>
        <p:sp>
          <p:nvSpPr>
            <p:cNvPr id="78" name="Forme libre 77">
              <a:extLst>
                <a:ext uri="{FF2B5EF4-FFF2-40B4-BE49-F238E27FC236}">
                  <a16:creationId xmlns:a16="http://schemas.microsoft.com/office/drawing/2014/main" id="{379BFC35-1314-1F82-3359-FD2AE1394186}"/>
                </a:ext>
              </a:extLst>
            </p:cNvPr>
            <p:cNvSpPr/>
            <p:nvPr/>
          </p:nvSpPr>
          <p:spPr>
            <a:xfrm>
              <a:off x="4402183" y="-43335"/>
              <a:ext cx="23890" cy="23976"/>
            </a:xfrm>
            <a:custGeom>
              <a:avLst/>
              <a:gdLst>
                <a:gd name="csX0" fmla="*/ 11945 w 23890"/>
                <a:gd name="csY0" fmla="*/ 0 h 23976"/>
                <a:gd name="csX1" fmla="*/ 17899 w 23890"/>
                <a:gd name="csY1" fmla="*/ 1596 h 23976"/>
                <a:gd name="csX2" fmla="*/ 22300 w 23890"/>
                <a:gd name="csY2" fmla="*/ 5976 h 23976"/>
                <a:gd name="csX3" fmla="*/ 23890 w 23890"/>
                <a:gd name="csY3" fmla="*/ 11988 h 23976"/>
                <a:gd name="csX4" fmla="*/ 22300 w 23890"/>
                <a:gd name="csY4" fmla="*/ 17964 h 23976"/>
                <a:gd name="csX5" fmla="*/ 17899 w 23890"/>
                <a:gd name="csY5" fmla="*/ 22380 h 23976"/>
                <a:gd name="csX6" fmla="*/ 11945 w 23890"/>
                <a:gd name="csY6" fmla="*/ 23976 h 23976"/>
                <a:gd name="csX7" fmla="*/ 5991 w 23890"/>
                <a:gd name="csY7" fmla="*/ 22380 h 23976"/>
                <a:gd name="csX8" fmla="*/ 1590 w 23890"/>
                <a:gd name="csY8" fmla="*/ 17964 h 23976"/>
                <a:gd name="csX9" fmla="*/ 0 w 23890"/>
                <a:gd name="csY9" fmla="*/ 11988 h 23976"/>
                <a:gd name="csX10" fmla="*/ 1590 w 23890"/>
                <a:gd name="csY10" fmla="*/ 5976 h 23976"/>
                <a:gd name="csX11" fmla="*/ 5991 w 23890"/>
                <a:gd name="csY11" fmla="*/ 1596 h 23976"/>
                <a:gd name="csX12" fmla="*/ 11945 w 23890"/>
                <a:gd name="csY12" fmla="*/ 0 h 239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890" h="23976">
                  <a:moveTo>
                    <a:pt x="11945" y="0"/>
                  </a:moveTo>
                  <a:cubicBezTo>
                    <a:pt x="13868" y="779"/>
                    <a:pt x="15865" y="1299"/>
                    <a:pt x="17899" y="1596"/>
                  </a:cubicBezTo>
                  <a:cubicBezTo>
                    <a:pt x="19193" y="3229"/>
                    <a:pt x="20673" y="4714"/>
                    <a:pt x="22300" y="5976"/>
                  </a:cubicBezTo>
                  <a:cubicBezTo>
                    <a:pt x="22559" y="8054"/>
                    <a:pt x="23113" y="10058"/>
                    <a:pt x="23890" y="11988"/>
                  </a:cubicBezTo>
                  <a:cubicBezTo>
                    <a:pt x="23113" y="13918"/>
                    <a:pt x="22559" y="15922"/>
                    <a:pt x="22300" y="17964"/>
                  </a:cubicBezTo>
                  <a:cubicBezTo>
                    <a:pt x="20673" y="19263"/>
                    <a:pt x="19193" y="20710"/>
                    <a:pt x="17899" y="22380"/>
                  </a:cubicBezTo>
                  <a:cubicBezTo>
                    <a:pt x="15865" y="22640"/>
                    <a:pt x="13868" y="23197"/>
                    <a:pt x="11945" y="23976"/>
                  </a:cubicBezTo>
                  <a:cubicBezTo>
                    <a:pt x="10022" y="23197"/>
                    <a:pt x="8025" y="22640"/>
                    <a:pt x="5991" y="22380"/>
                  </a:cubicBezTo>
                  <a:cubicBezTo>
                    <a:pt x="4697" y="20710"/>
                    <a:pt x="3217" y="19263"/>
                    <a:pt x="1590" y="17964"/>
                  </a:cubicBezTo>
                  <a:cubicBezTo>
                    <a:pt x="1294" y="15923"/>
                    <a:pt x="777" y="13918"/>
                    <a:pt x="0" y="11988"/>
                  </a:cubicBezTo>
                  <a:cubicBezTo>
                    <a:pt x="777" y="10058"/>
                    <a:pt x="1294" y="8054"/>
                    <a:pt x="1590" y="5976"/>
                  </a:cubicBezTo>
                  <a:cubicBezTo>
                    <a:pt x="3217" y="4714"/>
                    <a:pt x="4697" y="3229"/>
                    <a:pt x="5991" y="1596"/>
                  </a:cubicBezTo>
                  <a:cubicBezTo>
                    <a:pt x="8025" y="1299"/>
                    <a:pt x="10022" y="779"/>
                    <a:pt x="11945" y="0"/>
                  </a:cubicBezTo>
                  <a:close/>
                </a:path>
              </a:pathLst>
            </a:custGeom>
            <a:grpFill/>
            <a:ln w="9438" cap="flat">
              <a:noFill/>
              <a:prstDash val="solid"/>
              <a:miter/>
            </a:ln>
          </p:spPr>
          <p:txBody>
            <a:bodyPr/>
            <a:lstStyle/>
            <a:p>
              <a:endParaRPr lang="fr-FR"/>
            </a:p>
          </p:txBody>
        </p:sp>
        <p:sp>
          <p:nvSpPr>
            <p:cNvPr id="79" name="Forme libre 78">
              <a:extLst>
                <a:ext uri="{FF2B5EF4-FFF2-40B4-BE49-F238E27FC236}">
                  <a16:creationId xmlns:a16="http://schemas.microsoft.com/office/drawing/2014/main" id="{DA895F21-CA3F-CEF0-6237-077416274A44}"/>
                </a:ext>
              </a:extLst>
            </p:cNvPr>
            <p:cNvSpPr/>
            <p:nvPr/>
          </p:nvSpPr>
          <p:spPr>
            <a:xfrm>
              <a:off x="4895552" y="-407584"/>
              <a:ext cx="131210" cy="131722"/>
            </a:xfrm>
            <a:custGeom>
              <a:avLst/>
              <a:gdLst>
                <a:gd name="csX0" fmla="*/ 65605 w 131210"/>
                <a:gd name="csY0" fmla="*/ 0 h 131722"/>
                <a:gd name="csX1" fmla="*/ 98407 w 131210"/>
                <a:gd name="csY1" fmla="*/ 8833 h 131722"/>
                <a:gd name="csX2" fmla="*/ 122409 w 131210"/>
                <a:gd name="csY2" fmla="*/ 32922 h 131722"/>
                <a:gd name="csX3" fmla="*/ 131210 w 131210"/>
                <a:gd name="csY3" fmla="*/ 65880 h 131722"/>
                <a:gd name="csX4" fmla="*/ 122409 w 131210"/>
                <a:gd name="csY4" fmla="*/ 98801 h 131722"/>
                <a:gd name="csX5" fmla="*/ 98407 w 131210"/>
                <a:gd name="csY5" fmla="*/ 122889 h 131722"/>
                <a:gd name="csX6" fmla="*/ 65605 w 131210"/>
                <a:gd name="csY6" fmla="*/ 131723 h 131722"/>
                <a:gd name="csX7" fmla="*/ 32803 w 131210"/>
                <a:gd name="csY7" fmla="*/ 122889 h 131722"/>
                <a:gd name="csX8" fmla="*/ 8765 w 131210"/>
                <a:gd name="csY8" fmla="*/ 98801 h 131722"/>
                <a:gd name="csX9" fmla="*/ 0 w 131210"/>
                <a:gd name="csY9" fmla="*/ 65880 h 131722"/>
                <a:gd name="csX10" fmla="*/ 8765 w 131210"/>
                <a:gd name="csY10" fmla="*/ 32922 h 131722"/>
                <a:gd name="csX11" fmla="*/ 32803 w 131210"/>
                <a:gd name="csY11" fmla="*/ 8833 h 131722"/>
                <a:gd name="csX12" fmla="*/ 65605 w 131210"/>
                <a:gd name="csY12" fmla="*/ 0 h 131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31210" h="131722">
                  <a:moveTo>
                    <a:pt x="65605" y="0"/>
                  </a:moveTo>
                  <a:cubicBezTo>
                    <a:pt x="74333" y="8351"/>
                    <a:pt x="86685" y="11655"/>
                    <a:pt x="98407" y="8833"/>
                  </a:cubicBezTo>
                  <a:cubicBezTo>
                    <a:pt x="101810" y="20414"/>
                    <a:pt x="110870" y="29507"/>
                    <a:pt x="122409" y="32922"/>
                  </a:cubicBezTo>
                  <a:cubicBezTo>
                    <a:pt x="119598" y="44687"/>
                    <a:pt x="122927" y="57084"/>
                    <a:pt x="131210" y="65880"/>
                  </a:cubicBezTo>
                  <a:cubicBezTo>
                    <a:pt x="122927" y="74640"/>
                    <a:pt x="119598" y="87036"/>
                    <a:pt x="122409" y="98801"/>
                  </a:cubicBezTo>
                  <a:cubicBezTo>
                    <a:pt x="110870" y="102253"/>
                    <a:pt x="101847" y="111309"/>
                    <a:pt x="98407" y="122889"/>
                  </a:cubicBezTo>
                  <a:cubicBezTo>
                    <a:pt x="86684" y="120068"/>
                    <a:pt x="74332" y="123409"/>
                    <a:pt x="65605" y="131723"/>
                  </a:cubicBezTo>
                  <a:cubicBezTo>
                    <a:pt x="56841" y="123409"/>
                    <a:pt x="44525" y="120068"/>
                    <a:pt x="32803" y="122889"/>
                  </a:cubicBezTo>
                  <a:cubicBezTo>
                    <a:pt x="29364" y="111309"/>
                    <a:pt x="20340" y="102216"/>
                    <a:pt x="8765" y="98801"/>
                  </a:cubicBezTo>
                  <a:cubicBezTo>
                    <a:pt x="11575" y="87035"/>
                    <a:pt x="8284" y="74639"/>
                    <a:pt x="0" y="65880"/>
                  </a:cubicBezTo>
                  <a:cubicBezTo>
                    <a:pt x="8284" y="57084"/>
                    <a:pt x="11576" y="44687"/>
                    <a:pt x="8765" y="32922"/>
                  </a:cubicBezTo>
                  <a:cubicBezTo>
                    <a:pt x="20340" y="29507"/>
                    <a:pt x="29363" y="20414"/>
                    <a:pt x="32803" y="8833"/>
                  </a:cubicBezTo>
                  <a:cubicBezTo>
                    <a:pt x="44526" y="11654"/>
                    <a:pt x="56841" y="8351"/>
                    <a:pt x="65605" y="0"/>
                  </a:cubicBezTo>
                  <a:close/>
                </a:path>
              </a:pathLst>
            </a:custGeom>
            <a:grpFill/>
            <a:ln w="9438" cap="flat">
              <a:noFill/>
              <a:prstDash val="solid"/>
              <a:miter/>
            </a:ln>
          </p:spPr>
          <p:txBody>
            <a:bodyPr/>
            <a:lstStyle/>
            <a:p>
              <a:endParaRPr lang="fr-FR"/>
            </a:p>
          </p:txBody>
        </p:sp>
        <p:sp>
          <p:nvSpPr>
            <p:cNvPr id="80" name="Forme libre 79">
              <a:extLst>
                <a:ext uri="{FF2B5EF4-FFF2-40B4-BE49-F238E27FC236}">
                  <a16:creationId xmlns:a16="http://schemas.microsoft.com/office/drawing/2014/main" id="{509CE657-BED7-F655-0362-8536312A67C4}"/>
                </a:ext>
              </a:extLst>
            </p:cNvPr>
            <p:cNvSpPr/>
            <p:nvPr/>
          </p:nvSpPr>
          <p:spPr>
            <a:xfrm>
              <a:off x="4345117" y="-377559"/>
              <a:ext cx="71410" cy="71668"/>
            </a:xfrm>
            <a:custGeom>
              <a:avLst/>
              <a:gdLst>
                <a:gd name="csX0" fmla="*/ 35724 w 71410"/>
                <a:gd name="csY0" fmla="*/ 0 h 71668"/>
                <a:gd name="csX1" fmla="*/ 53549 w 71410"/>
                <a:gd name="csY1" fmla="*/ 4788 h 71668"/>
                <a:gd name="csX2" fmla="*/ 66640 w 71410"/>
                <a:gd name="csY2" fmla="*/ 17927 h 71668"/>
                <a:gd name="csX3" fmla="*/ 71411 w 71410"/>
                <a:gd name="csY3" fmla="*/ 35853 h 71668"/>
                <a:gd name="csX4" fmla="*/ 66640 w 71410"/>
                <a:gd name="csY4" fmla="*/ 53742 h 71668"/>
                <a:gd name="csX5" fmla="*/ 53549 w 71410"/>
                <a:gd name="csY5" fmla="*/ 66881 h 71668"/>
                <a:gd name="csX6" fmla="*/ 35724 w 71410"/>
                <a:gd name="csY6" fmla="*/ 71669 h 71668"/>
                <a:gd name="csX7" fmla="*/ 17862 w 71410"/>
                <a:gd name="csY7" fmla="*/ 66881 h 71668"/>
                <a:gd name="csX8" fmla="*/ 4771 w 71410"/>
                <a:gd name="csY8" fmla="*/ 53742 h 71668"/>
                <a:gd name="csX9" fmla="*/ 0 w 71410"/>
                <a:gd name="csY9" fmla="*/ 35853 h 71668"/>
                <a:gd name="csX10" fmla="*/ 4771 w 71410"/>
                <a:gd name="csY10" fmla="*/ 17927 h 71668"/>
                <a:gd name="csX11" fmla="*/ 17862 w 71410"/>
                <a:gd name="csY11" fmla="*/ 4788 h 71668"/>
                <a:gd name="csX12" fmla="*/ 35724 w 71410"/>
                <a:gd name="csY12" fmla="*/ 0 h 716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1410" h="71668">
                  <a:moveTo>
                    <a:pt x="35724" y="0"/>
                  </a:moveTo>
                  <a:cubicBezTo>
                    <a:pt x="41012" y="3452"/>
                    <a:pt x="47263" y="5122"/>
                    <a:pt x="53549" y="4788"/>
                  </a:cubicBezTo>
                  <a:cubicBezTo>
                    <a:pt x="56433" y="10429"/>
                    <a:pt x="61019" y="15031"/>
                    <a:pt x="66640" y="17927"/>
                  </a:cubicBezTo>
                  <a:cubicBezTo>
                    <a:pt x="66307" y="24236"/>
                    <a:pt x="67972" y="30508"/>
                    <a:pt x="71411" y="35853"/>
                  </a:cubicBezTo>
                  <a:cubicBezTo>
                    <a:pt x="67972" y="41160"/>
                    <a:pt x="66307" y="47433"/>
                    <a:pt x="66640" y="53742"/>
                  </a:cubicBezTo>
                  <a:cubicBezTo>
                    <a:pt x="61019" y="56637"/>
                    <a:pt x="56434" y="61240"/>
                    <a:pt x="53549" y="66881"/>
                  </a:cubicBezTo>
                  <a:cubicBezTo>
                    <a:pt x="47262" y="66547"/>
                    <a:pt x="41012" y="68254"/>
                    <a:pt x="35724" y="71669"/>
                  </a:cubicBezTo>
                  <a:cubicBezTo>
                    <a:pt x="30399" y="68254"/>
                    <a:pt x="24148" y="66547"/>
                    <a:pt x="17862" y="66881"/>
                  </a:cubicBezTo>
                  <a:cubicBezTo>
                    <a:pt x="14977" y="61240"/>
                    <a:pt x="10392" y="56637"/>
                    <a:pt x="4771" y="53742"/>
                  </a:cubicBezTo>
                  <a:cubicBezTo>
                    <a:pt x="5103" y="47433"/>
                    <a:pt x="3439" y="41161"/>
                    <a:pt x="0" y="35853"/>
                  </a:cubicBezTo>
                  <a:cubicBezTo>
                    <a:pt x="3439" y="30508"/>
                    <a:pt x="5103" y="24236"/>
                    <a:pt x="4771" y="17927"/>
                  </a:cubicBezTo>
                  <a:cubicBezTo>
                    <a:pt x="10392" y="15032"/>
                    <a:pt x="14977" y="10429"/>
                    <a:pt x="17862" y="4788"/>
                  </a:cubicBezTo>
                  <a:cubicBezTo>
                    <a:pt x="24149" y="5122"/>
                    <a:pt x="30399" y="3452"/>
                    <a:pt x="35724" y="0"/>
                  </a:cubicBezTo>
                  <a:close/>
                </a:path>
              </a:pathLst>
            </a:custGeom>
            <a:grpFill/>
            <a:ln w="9438" cap="flat">
              <a:noFill/>
              <a:prstDash val="solid"/>
              <a:miter/>
            </a:ln>
          </p:spPr>
          <p:txBody>
            <a:bodyPr/>
            <a:lstStyle/>
            <a:p>
              <a:endParaRPr lang="fr-FR"/>
            </a:p>
          </p:txBody>
        </p:sp>
        <p:sp>
          <p:nvSpPr>
            <p:cNvPr id="81" name="Forme libre 80">
              <a:extLst>
                <a:ext uri="{FF2B5EF4-FFF2-40B4-BE49-F238E27FC236}">
                  <a16:creationId xmlns:a16="http://schemas.microsoft.com/office/drawing/2014/main" id="{93103618-A19A-3DC7-4087-EBCAF7E54A61}"/>
                </a:ext>
              </a:extLst>
            </p:cNvPr>
            <p:cNvSpPr/>
            <p:nvPr/>
          </p:nvSpPr>
          <p:spPr>
            <a:xfrm>
              <a:off x="4602102" y="-453828"/>
              <a:ext cx="52143" cy="52332"/>
            </a:xfrm>
            <a:custGeom>
              <a:avLst/>
              <a:gdLst>
                <a:gd name="csX0" fmla="*/ 26072 w 52143"/>
                <a:gd name="csY0" fmla="*/ 0 h 52332"/>
                <a:gd name="csX1" fmla="*/ 39126 w 52143"/>
                <a:gd name="csY1" fmla="*/ 3489 h 52332"/>
                <a:gd name="csX2" fmla="*/ 48630 w 52143"/>
                <a:gd name="csY2" fmla="*/ 13064 h 52332"/>
                <a:gd name="csX3" fmla="*/ 52144 w 52143"/>
                <a:gd name="csY3" fmla="*/ 26166 h 52332"/>
                <a:gd name="csX4" fmla="*/ 48630 w 52143"/>
                <a:gd name="csY4" fmla="*/ 39268 h 52332"/>
                <a:gd name="csX5" fmla="*/ 39126 w 52143"/>
                <a:gd name="csY5" fmla="*/ 48806 h 52332"/>
                <a:gd name="csX6" fmla="*/ 26072 w 52143"/>
                <a:gd name="csY6" fmla="*/ 52332 h 52332"/>
                <a:gd name="csX7" fmla="*/ 13017 w 52143"/>
                <a:gd name="csY7" fmla="*/ 48806 h 52332"/>
                <a:gd name="csX8" fmla="*/ 3513 w 52143"/>
                <a:gd name="csY8" fmla="*/ 39268 h 52332"/>
                <a:gd name="csX9" fmla="*/ 0 w 52143"/>
                <a:gd name="csY9" fmla="*/ 26166 h 52332"/>
                <a:gd name="csX10" fmla="*/ 3513 w 52143"/>
                <a:gd name="csY10" fmla="*/ 13064 h 52332"/>
                <a:gd name="csX11" fmla="*/ 13017 w 52143"/>
                <a:gd name="csY11" fmla="*/ 3489 h 52332"/>
                <a:gd name="csX12" fmla="*/ 26072 w 52143"/>
                <a:gd name="csY12" fmla="*/ 0 h 52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2143" h="52332">
                  <a:moveTo>
                    <a:pt x="26072" y="0"/>
                  </a:moveTo>
                  <a:cubicBezTo>
                    <a:pt x="30066" y="2227"/>
                    <a:pt x="34541" y="3415"/>
                    <a:pt x="39126" y="3489"/>
                  </a:cubicBezTo>
                  <a:cubicBezTo>
                    <a:pt x="41456" y="7423"/>
                    <a:pt x="44747" y="10689"/>
                    <a:pt x="48630" y="13064"/>
                  </a:cubicBezTo>
                  <a:cubicBezTo>
                    <a:pt x="48741" y="17667"/>
                    <a:pt x="49925" y="22158"/>
                    <a:pt x="52144" y="26166"/>
                  </a:cubicBezTo>
                  <a:cubicBezTo>
                    <a:pt x="49925" y="30175"/>
                    <a:pt x="48741" y="34665"/>
                    <a:pt x="48630" y="39268"/>
                  </a:cubicBezTo>
                  <a:cubicBezTo>
                    <a:pt x="44747" y="41606"/>
                    <a:pt x="41456" y="44909"/>
                    <a:pt x="39126" y="48806"/>
                  </a:cubicBezTo>
                  <a:cubicBezTo>
                    <a:pt x="34540" y="48918"/>
                    <a:pt x="30066" y="50105"/>
                    <a:pt x="26072" y="52332"/>
                  </a:cubicBezTo>
                  <a:cubicBezTo>
                    <a:pt x="22078" y="50105"/>
                    <a:pt x="17603" y="48918"/>
                    <a:pt x="13017" y="48806"/>
                  </a:cubicBezTo>
                  <a:cubicBezTo>
                    <a:pt x="10688" y="44909"/>
                    <a:pt x="7396" y="41606"/>
                    <a:pt x="3513" y="39268"/>
                  </a:cubicBezTo>
                  <a:cubicBezTo>
                    <a:pt x="3402" y="34665"/>
                    <a:pt x="2219" y="30174"/>
                    <a:pt x="0" y="26166"/>
                  </a:cubicBezTo>
                  <a:cubicBezTo>
                    <a:pt x="2219" y="22158"/>
                    <a:pt x="3402" y="17667"/>
                    <a:pt x="3513" y="13064"/>
                  </a:cubicBezTo>
                  <a:cubicBezTo>
                    <a:pt x="7396" y="10689"/>
                    <a:pt x="10688" y="7423"/>
                    <a:pt x="13017" y="3489"/>
                  </a:cubicBezTo>
                  <a:cubicBezTo>
                    <a:pt x="17603" y="3415"/>
                    <a:pt x="22078" y="2227"/>
                    <a:pt x="26072" y="0"/>
                  </a:cubicBezTo>
                  <a:close/>
                </a:path>
              </a:pathLst>
            </a:custGeom>
            <a:grpFill/>
            <a:ln w="9438" cap="flat">
              <a:noFill/>
              <a:prstDash val="solid"/>
              <a:miter/>
            </a:ln>
          </p:spPr>
          <p:txBody>
            <a:bodyPr/>
            <a:lstStyle/>
            <a:p>
              <a:endParaRPr lang="fr-FR"/>
            </a:p>
          </p:txBody>
        </p:sp>
      </p:grpSp>
      <p:sp>
        <p:nvSpPr>
          <p:cNvPr id="88" name="Forme libre 87">
            <a:extLst>
              <a:ext uri="{FF2B5EF4-FFF2-40B4-BE49-F238E27FC236}">
                <a16:creationId xmlns:a16="http://schemas.microsoft.com/office/drawing/2014/main" id="{1F4EB952-E086-08B0-9595-0C257F7A5B1C}"/>
              </a:ext>
            </a:extLst>
          </p:cNvPr>
          <p:cNvSpPr>
            <a:spLocks noChangeAspect="1"/>
          </p:cNvSpPr>
          <p:nvPr/>
        </p:nvSpPr>
        <p:spPr>
          <a:xfrm>
            <a:off x="5511951" y="3791469"/>
            <a:ext cx="328510" cy="307715"/>
          </a:xfrm>
          <a:custGeom>
            <a:avLst/>
            <a:gdLst>
              <a:gd name="csX0" fmla="*/ 634305 w 852071"/>
              <a:gd name="csY0" fmla="*/ 798126 h 798131"/>
              <a:gd name="csX1" fmla="*/ 299183 w 852071"/>
              <a:gd name="csY1" fmla="*/ 798126 h 798131"/>
              <a:gd name="csX2" fmla="*/ 246151 w 852071"/>
              <a:gd name="csY2" fmla="*/ 744903 h 798131"/>
              <a:gd name="csX3" fmla="*/ 246151 w 852071"/>
              <a:gd name="csY3" fmla="*/ 320196 h 798131"/>
              <a:gd name="csX4" fmla="*/ 268857 w 852071"/>
              <a:gd name="csY4" fmla="*/ 253686 h 798131"/>
              <a:gd name="csX5" fmla="*/ 462936 w 852071"/>
              <a:gd name="csY5" fmla="*/ 10467 h 798131"/>
              <a:gd name="csX6" fmla="*/ 483794 w 852071"/>
              <a:gd name="csY6" fmla="*/ 0 h 798131"/>
              <a:gd name="csX7" fmla="*/ 537750 w 852071"/>
              <a:gd name="csY7" fmla="*/ 24719 h 798131"/>
              <a:gd name="csX8" fmla="*/ 556684 w 852071"/>
              <a:gd name="csY8" fmla="*/ 82693 h 798131"/>
              <a:gd name="csX9" fmla="*/ 541521 w 852071"/>
              <a:gd name="csY9" fmla="*/ 237577 h 798131"/>
              <a:gd name="csX10" fmla="*/ 568037 w 852071"/>
              <a:gd name="csY10" fmla="*/ 266044 h 798131"/>
              <a:gd name="csX11" fmla="*/ 773468 w 852071"/>
              <a:gd name="csY11" fmla="*/ 266044 h 798131"/>
              <a:gd name="csX12" fmla="*/ 852054 w 852071"/>
              <a:gd name="csY12" fmla="*/ 346807 h 798131"/>
              <a:gd name="csX13" fmla="*/ 816070 w 852071"/>
              <a:gd name="csY13" fmla="*/ 509301 h 798131"/>
              <a:gd name="csX14" fmla="*/ 705313 w 852071"/>
              <a:gd name="csY14" fmla="*/ 751589 h 798131"/>
              <a:gd name="csX15" fmla="*/ 634308 w 852071"/>
              <a:gd name="csY15" fmla="*/ 798131 h 798131"/>
              <a:gd name="csX16" fmla="*/ 135390 w 852071"/>
              <a:gd name="csY16" fmla="*/ 798126 h 798131"/>
              <a:gd name="csX17" fmla="*/ 53956 w 852071"/>
              <a:gd name="csY17" fmla="*/ 798126 h 798131"/>
              <a:gd name="csX18" fmla="*/ 0 w 852071"/>
              <a:gd name="csY18" fmla="*/ 744903 h 798131"/>
              <a:gd name="csX19" fmla="*/ 0 w 852071"/>
              <a:gd name="csY19" fmla="*/ 319265 h 798131"/>
              <a:gd name="csX20" fmla="*/ 53956 w 852071"/>
              <a:gd name="csY20" fmla="*/ 266042 h 798131"/>
              <a:gd name="csX21" fmla="*/ 135390 w 852071"/>
              <a:gd name="csY21" fmla="*/ 266042 h 798131"/>
              <a:gd name="csX22" fmla="*/ 189345 w 852071"/>
              <a:gd name="csY22" fmla="*/ 319265 h 798131"/>
              <a:gd name="csX23" fmla="*/ 189345 w 852071"/>
              <a:gd name="csY23" fmla="*/ 744941 h 798131"/>
              <a:gd name="csX24" fmla="*/ 135390 w 852071"/>
              <a:gd name="csY24" fmla="*/ 798127 h 7981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852071" h="798131">
                <a:moveTo>
                  <a:pt x="634305" y="798126"/>
                </a:moveTo>
                <a:lnTo>
                  <a:pt x="299183" y="798126"/>
                </a:lnTo>
                <a:cubicBezTo>
                  <a:pt x="269819" y="798126"/>
                  <a:pt x="246151" y="774373"/>
                  <a:pt x="246151" y="744903"/>
                </a:cubicBezTo>
                <a:lnTo>
                  <a:pt x="246151" y="320196"/>
                </a:lnTo>
                <a:cubicBezTo>
                  <a:pt x="246151" y="296442"/>
                  <a:pt x="254657" y="272689"/>
                  <a:pt x="268857" y="253686"/>
                </a:cubicBezTo>
                <a:lnTo>
                  <a:pt x="462936" y="10467"/>
                </a:lnTo>
                <a:cubicBezTo>
                  <a:pt x="467670" y="3786"/>
                  <a:pt x="475251" y="0"/>
                  <a:pt x="483794" y="0"/>
                </a:cubicBezTo>
                <a:cubicBezTo>
                  <a:pt x="504614" y="0"/>
                  <a:pt x="524511" y="9501"/>
                  <a:pt x="537750" y="24719"/>
                </a:cubicBezTo>
                <a:cubicBezTo>
                  <a:pt x="551951" y="39937"/>
                  <a:pt x="558570" y="61760"/>
                  <a:pt x="556684" y="82693"/>
                </a:cubicBezTo>
                <a:lnTo>
                  <a:pt x="541521" y="237577"/>
                </a:lnTo>
                <a:cubicBezTo>
                  <a:pt x="539635" y="252757"/>
                  <a:pt x="551951" y="266044"/>
                  <a:pt x="568037" y="266044"/>
                </a:cubicBezTo>
                <a:lnTo>
                  <a:pt x="773468" y="266044"/>
                </a:lnTo>
                <a:cubicBezTo>
                  <a:pt x="817956" y="266044"/>
                  <a:pt x="852978" y="302158"/>
                  <a:pt x="852054" y="346807"/>
                </a:cubicBezTo>
                <a:cubicBezTo>
                  <a:pt x="852054" y="402850"/>
                  <a:pt x="839739" y="458934"/>
                  <a:pt x="816070" y="509301"/>
                </a:cubicBezTo>
                <a:lnTo>
                  <a:pt x="705313" y="751589"/>
                </a:lnTo>
                <a:cubicBezTo>
                  <a:pt x="692998" y="780093"/>
                  <a:pt x="664596" y="798131"/>
                  <a:pt x="634308" y="798131"/>
                </a:cubicBezTo>
                <a:close/>
                <a:moveTo>
                  <a:pt x="135390" y="798126"/>
                </a:moveTo>
                <a:lnTo>
                  <a:pt x="53956" y="798126"/>
                </a:lnTo>
                <a:cubicBezTo>
                  <a:pt x="24629" y="798126"/>
                  <a:pt x="0" y="774373"/>
                  <a:pt x="0" y="744903"/>
                </a:cubicBezTo>
                <a:lnTo>
                  <a:pt x="0" y="319265"/>
                </a:lnTo>
                <a:cubicBezTo>
                  <a:pt x="0" y="289795"/>
                  <a:pt x="24630" y="266042"/>
                  <a:pt x="53956" y="266042"/>
                </a:cubicBezTo>
                <a:lnTo>
                  <a:pt x="135390" y="266042"/>
                </a:lnTo>
                <a:cubicBezTo>
                  <a:pt x="165677" y="266042"/>
                  <a:pt x="189345" y="289795"/>
                  <a:pt x="189345" y="319265"/>
                </a:cubicBezTo>
                <a:lnTo>
                  <a:pt x="189345" y="744941"/>
                </a:lnTo>
                <a:cubicBezTo>
                  <a:pt x="189345" y="774374"/>
                  <a:pt x="164715" y="798127"/>
                  <a:pt x="135390" y="798127"/>
                </a:cubicBezTo>
                <a:close/>
              </a:path>
            </a:pathLst>
          </a:custGeom>
          <a:solidFill>
            <a:srgbClr val="283F68"/>
          </a:solidFill>
          <a:ln w="9438" cap="flat">
            <a:noFill/>
            <a:prstDash val="solid"/>
            <a:miter/>
          </a:ln>
        </p:spPr>
        <p:txBody>
          <a:bodyPr/>
          <a:lstStyle/>
          <a:p>
            <a:endParaRPr lang="fr-FR"/>
          </a:p>
        </p:txBody>
      </p:sp>
      <p:sp>
        <p:nvSpPr>
          <p:cNvPr id="94" name="Forme libre 93">
            <a:extLst>
              <a:ext uri="{FF2B5EF4-FFF2-40B4-BE49-F238E27FC236}">
                <a16:creationId xmlns:a16="http://schemas.microsoft.com/office/drawing/2014/main" id="{7DB49BDE-1C4A-EE50-37E5-A9FEAF4C1C0B}"/>
              </a:ext>
            </a:extLst>
          </p:cNvPr>
          <p:cNvSpPr>
            <a:spLocks noChangeAspect="1"/>
          </p:cNvSpPr>
          <p:nvPr/>
        </p:nvSpPr>
        <p:spPr>
          <a:xfrm>
            <a:off x="7389308" y="4231405"/>
            <a:ext cx="569816" cy="571973"/>
          </a:xfrm>
          <a:custGeom>
            <a:avLst/>
            <a:gdLst>
              <a:gd name="csX0" fmla="*/ 222176 w 917696"/>
              <a:gd name="csY0" fmla="*/ 90764 h 921169"/>
              <a:gd name="csX1" fmla="*/ 227317 w 917696"/>
              <a:gd name="csY1" fmla="*/ 70425 h 921169"/>
              <a:gd name="csX2" fmla="*/ 603054 w 917696"/>
              <a:gd name="csY2" fmla="*/ 30155 h 921169"/>
              <a:gd name="csX3" fmla="*/ 598764 w 917696"/>
              <a:gd name="csY3" fmla="*/ 22806 h 921169"/>
              <a:gd name="csX4" fmla="*/ 596878 w 917696"/>
              <a:gd name="csY4" fmla="*/ 11375 h 921169"/>
              <a:gd name="csX5" fmla="*/ 603757 w 917696"/>
              <a:gd name="csY5" fmla="*/ 2059 h 921169"/>
              <a:gd name="csX6" fmla="*/ 615184 w 917696"/>
              <a:gd name="csY6" fmla="*/ 537 h 921169"/>
              <a:gd name="csX7" fmla="*/ 624244 w 917696"/>
              <a:gd name="csY7" fmla="*/ 7738 h 921169"/>
              <a:gd name="csX8" fmla="*/ 650279 w 917696"/>
              <a:gd name="csY8" fmla="*/ 52091 h 921169"/>
              <a:gd name="csX9" fmla="*/ 651130 w 917696"/>
              <a:gd name="csY9" fmla="*/ 65452 h 921169"/>
              <a:gd name="csX10" fmla="*/ 640849 w 917696"/>
              <a:gd name="csY10" fmla="*/ 74062 h 921169"/>
              <a:gd name="csX11" fmla="*/ 589371 w 917696"/>
              <a:gd name="csY11" fmla="*/ 85976 h 921169"/>
              <a:gd name="csX12" fmla="*/ 571731 w 917696"/>
              <a:gd name="csY12" fmla="*/ 74804 h 921169"/>
              <a:gd name="csX13" fmla="*/ 582714 w 917696"/>
              <a:gd name="csY13" fmla="*/ 57026 h 921169"/>
              <a:gd name="csX14" fmla="*/ 586819 w 917696"/>
              <a:gd name="csY14" fmla="*/ 56061 h 921169"/>
              <a:gd name="csX15" fmla="*/ 586819 w 917696"/>
              <a:gd name="csY15" fmla="*/ 56098 h 921169"/>
              <a:gd name="csX16" fmla="*/ 242447 w 917696"/>
              <a:gd name="csY16" fmla="*/ 95960 h 921169"/>
              <a:gd name="csX17" fmla="*/ 231242 w 917696"/>
              <a:gd name="csY17" fmla="*/ 97556 h 921169"/>
              <a:gd name="csX18" fmla="*/ 222181 w 917696"/>
              <a:gd name="csY18" fmla="*/ 90764 h 921169"/>
              <a:gd name="csX19" fmla="*/ 92295 w 917696"/>
              <a:gd name="csY19" fmla="*/ 715297 h 921169"/>
              <a:gd name="csX20" fmla="*/ 100320 w 917696"/>
              <a:gd name="csY20" fmla="*/ 712884 h 921169"/>
              <a:gd name="csX21" fmla="*/ 106718 w 917696"/>
              <a:gd name="csY21" fmla="*/ 703531 h 921169"/>
              <a:gd name="csX22" fmla="*/ 104647 w 917696"/>
              <a:gd name="csY22" fmla="*/ 692359 h 921169"/>
              <a:gd name="csX23" fmla="*/ 57902 w 917696"/>
              <a:gd name="csY23" fmla="*/ 325583 h 921169"/>
              <a:gd name="csX24" fmla="*/ 61785 w 917696"/>
              <a:gd name="csY24" fmla="*/ 337497 h 921169"/>
              <a:gd name="csX25" fmla="*/ 69071 w 917696"/>
              <a:gd name="csY25" fmla="*/ 346479 h 921169"/>
              <a:gd name="csX26" fmla="*/ 80571 w 917696"/>
              <a:gd name="csY26" fmla="*/ 347444 h 921169"/>
              <a:gd name="csX27" fmla="*/ 89262 w 917696"/>
              <a:gd name="csY27" fmla="*/ 339872 h 921169"/>
              <a:gd name="csX28" fmla="*/ 89891 w 917696"/>
              <a:gd name="csY28" fmla="*/ 328330 h 921169"/>
              <a:gd name="csX29" fmla="*/ 73286 w 917696"/>
              <a:gd name="csY29" fmla="*/ 277037 h 921169"/>
              <a:gd name="csX30" fmla="*/ 64411 w 917696"/>
              <a:gd name="csY30" fmla="*/ 267721 h 921169"/>
              <a:gd name="csX31" fmla="*/ 51615 w 917696"/>
              <a:gd name="csY31" fmla="*/ 268872 h 921169"/>
              <a:gd name="csX32" fmla="*/ 7200 w 917696"/>
              <a:gd name="csY32" fmla="*/ 295557 h 921169"/>
              <a:gd name="csX33" fmla="*/ 2096 w 917696"/>
              <a:gd name="csY33" fmla="*/ 315896 h 921169"/>
              <a:gd name="csX34" fmla="*/ 22399 w 917696"/>
              <a:gd name="csY34" fmla="*/ 321018 h 921169"/>
              <a:gd name="csX35" fmla="*/ 29795 w 917696"/>
              <a:gd name="csY35" fmla="*/ 316601 h 921169"/>
              <a:gd name="csX36" fmla="*/ 79832 w 917696"/>
              <a:gd name="csY36" fmla="*/ 708538 h 921169"/>
              <a:gd name="csX37" fmla="*/ 92294 w 917696"/>
              <a:gd name="csY37" fmla="*/ 715293 h 921169"/>
              <a:gd name="csX38" fmla="*/ 682333 w 917696"/>
              <a:gd name="csY38" fmla="*/ 820782 h 921169"/>
              <a:gd name="csX39" fmla="*/ 682333 w 917696"/>
              <a:gd name="csY39" fmla="*/ 820819 h 921169"/>
              <a:gd name="csX40" fmla="*/ 324016 w 917696"/>
              <a:gd name="csY40" fmla="*/ 862760 h 921169"/>
              <a:gd name="csX41" fmla="*/ 335850 w 917696"/>
              <a:gd name="csY41" fmla="*/ 858863 h 921169"/>
              <a:gd name="csX42" fmla="*/ 344799 w 917696"/>
              <a:gd name="csY42" fmla="*/ 851551 h 921169"/>
              <a:gd name="csX43" fmla="*/ 345761 w 917696"/>
              <a:gd name="csY43" fmla="*/ 840008 h 921169"/>
              <a:gd name="csX44" fmla="*/ 338217 w 917696"/>
              <a:gd name="csY44" fmla="*/ 831286 h 921169"/>
              <a:gd name="csX45" fmla="*/ 326678 w 917696"/>
              <a:gd name="csY45" fmla="*/ 830655 h 921169"/>
              <a:gd name="csX46" fmla="*/ 275681 w 917696"/>
              <a:gd name="csY46" fmla="*/ 847394 h 921169"/>
              <a:gd name="csX47" fmla="*/ 275681 w 917696"/>
              <a:gd name="csY47" fmla="*/ 847431 h 921169"/>
              <a:gd name="csX48" fmla="*/ 266398 w 917696"/>
              <a:gd name="csY48" fmla="*/ 856302 h 921169"/>
              <a:gd name="csX49" fmla="*/ 267545 w 917696"/>
              <a:gd name="csY49" fmla="*/ 869144 h 921169"/>
              <a:gd name="csX50" fmla="*/ 294024 w 917696"/>
              <a:gd name="csY50" fmla="*/ 913645 h 921169"/>
              <a:gd name="csX51" fmla="*/ 303121 w 917696"/>
              <a:gd name="csY51" fmla="*/ 920660 h 921169"/>
              <a:gd name="csX52" fmla="*/ 314474 w 917696"/>
              <a:gd name="csY52" fmla="*/ 919064 h 921169"/>
              <a:gd name="csX53" fmla="*/ 321279 w 917696"/>
              <a:gd name="csY53" fmla="*/ 909785 h 921169"/>
              <a:gd name="csX54" fmla="*/ 319430 w 917696"/>
              <a:gd name="csY54" fmla="*/ 898428 h 921169"/>
              <a:gd name="csX55" fmla="*/ 315066 w 917696"/>
              <a:gd name="csY55" fmla="*/ 891042 h 921169"/>
              <a:gd name="csX56" fmla="*/ 697932 w 917696"/>
              <a:gd name="csY56" fmla="*/ 846021 h 921169"/>
              <a:gd name="csX57" fmla="*/ 702444 w 917696"/>
              <a:gd name="csY57" fmla="*/ 825757 h 921169"/>
              <a:gd name="csX58" fmla="*/ 682326 w 917696"/>
              <a:gd name="csY58" fmla="*/ 820820 h 921169"/>
              <a:gd name="csX59" fmla="*/ 710957 w 917696"/>
              <a:gd name="csY59" fmla="*/ 604623 h 921169"/>
              <a:gd name="csX60" fmla="*/ 710957 w 917696"/>
              <a:gd name="csY60" fmla="*/ 604660 h 921169"/>
              <a:gd name="csX61" fmla="*/ 710846 w 917696"/>
              <a:gd name="csY61" fmla="*/ 704645 h 921169"/>
              <a:gd name="csX62" fmla="*/ 611184 w 917696"/>
              <a:gd name="csY62" fmla="*/ 704533 h 921169"/>
              <a:gd name="csX63" fmla="*/ 584520 w 917696"/>
              <a:gd name="csY63" fmla="*/ 705424 h 921169"/>
              <a:gd name="csX64" fmla="*/ 535556 w 917696"/>
              <a:gd name="csY64" fmla="*/ 741351 h 921169"/>
              <a:gd name="csX65" fmla="*/ 464996 w 917696"/>
              <a:gd name="csY65" fmla="*/ 811610 h 921169"/>
              <a:gd name="csX66" fmla="*/ 394620 w 917696"/>
              <a:gd name="csY66" fmla="*/ 741165 h 921169"/>
              <a:gd name="csX67" fmla="*/ 374872 w 917696"/>
              <a:gd name="csY67" fmla="*/ 722756 h 921169"/>
              <a:gd name="csX68" fmla="*/ 315258 w 917696"/>
              <a:gd name="csY68" fmla="*/ 713551 h 921169"/>
              <a:gd name="csX69" fmla="*/ 315258 w 917696"/>
              <a:gd name="csY69" fmla="*/ 713514 h 921169"/>
              <a:gd name="csX70" fmla="*/ 215596 w 917696"/>
              <a:gd name="csY70" fmla="*/ 713403 h 921169"/>
              <a:gd name="csX71" fmla="*/ 215706 w 917696"/>
              <a:gd name="csY71" fmla="*/ 613418 h 921169"/>
              <a:gd name="csX72" fmla="*/ 214819 w 917696"/>
              <a:gd name="csY72" fmla="*/ 586659 h 921169"/>
              <a:gd name="csX73" fmla="*/ 179021 w 917696"/>
              <a:gd name="csY73" fmla="*/ 537518 h 921169"/>
              <a:gd name="csX74" fmla="*/ 108682 w 917696"/>
              <a:gd name="csY74" fmla="*/ 466702 h 921169"/>
              <a:gd name="csX75" fmla="*/ 179206 w 917696"/>
              <a:gd name="csY75" fmla="*/ 396072 h 921169"/>
              <a:gd name="csX76" fmla="*/ 197549 w 917696"/>
              <a:gd name="csY76" fmla="*/ 376290 h 921169"/>
              <a:gd name="csX77" fmla="*/ 206794 w 917696"/>
              <a:gd name="csY77" fmla="*/ 316386 h 921169"/>
              <a:gd name="csX78" fmla="*/ 206757 w 917696"/>
              <a:gd name="csY78" fmla="*/ 316423 h 921169"/>
              <a:gd name="csX79" fmla="*/ 206905 w 917696"/>
              <a:gd name="csY79" fmla="*/ 216401 h 921169"/>
              <a:gd name="csX80" fmla="*/ 306529 w 917696"/>
              <a:gd name="csY80" fmla="*/ 216512 h 921169"/>
              <a:gd name="csX81" fmla="*/ 333230 w 917696"/>
              <a:gd name="csY81" fmla="*/ 215622 h 921169"/>
              <a:gd name="csX82" fmla="*/ 382120 w 917696"/>
              <a:gd name="csY82" fmla="*/ 179732 h 921169"/>
              <a:gd name="csX83" fmla="*/ 382157 w 917696"/>
              <a:gd name="csY83" fmla="*/ 179732 h 921169"/>
              <a:gd name="csX84" fmla="*/ 402533 w 917696"/>
              <a:gd name="csY84" fmla="*/ 129627 h 921169"/>
              <a:gd name="csX85" fmla="*/ 452236 w 917696"/>
              <a:gd name="csY85" fmla="*/ 108657 h 921169"/>
              <a:gd name="csX86" fmla="*/ 523056 w 917696"/>
              <a:gd name="csY86" fmla="*/ 178990 h 921169"/>
              <a:gd name="csX87" fmla="*/ 575644 w 917696"/>
              <a:gd name="csY87" fmla="*/ 210500 h 921169"/>
              <a:gd name="csX88" fmla="*/ 602345 w 917696"/>
              <a:gd name="csY88" fmla="*/ 207680 h 921169"/>
              <a:gd name="csX89" fmla="*/ 602345 w 917696"/>
              <a:gd name="csY89" fmla="*/ 207642 h 921169"/>
              <a:gd name="csX90" fmla="*/ 701940 w 917696"/>
              <a:gd name="csY90" fmla="*/ 207717 h 921169"/>
              <a:gd name="csX91" fmla="*/ 701977 w 917696"/>
              <a:gd name="csY91" fmla="*/ 307672 h 921169"/>
              <a:gd name="csX92" fmla="*/ 702902 w 917696"/>
              <a:gd name="csY92" fmla="*/ 334469 h 921169"/>
              <a:gd name="csX93" fmla="*/ 738663 w 917696"/>
              <a:gd name="csY93" fmla="*/ 383573 h 921169"/>
              <a:gd name="csX94" fmla="*/ 809038 w 917696"/>
              <a:gd name="csY94" fmla="*/ 454388 h 921169"/>
              <a:gd name="csX95" fmla="*/ 738478 w 917696"/>
              <a:gd name="csY95" fmla="*/ 524982 h 921169"/>
              <a:gd name="csX96" fmla="*/ 720135 w 917696"/>
              <a:gd name="csY96" fmla="*/ 544838 h 921169"/>
              <a:gd name="csX97" fmla="*/ 710964 w 917696"/>
              <a:gd name="csY97" fmla="*/ 604668 h 921169"/>
              <a:gd name="csX98" fmla="*/ 664877 w 917696"/>
              <a:gd name="csY98" fmla="*/ 460543 h 921169"/>
              <a:gd name="csX99" fmla="*/ 604524 w 917696"/>
              <a:gd name="csY99" fmla="*/ 314306 h 921169"/>
              <a:gd name="csX100" fmla="*/ 458851 w 917696"/>
              <a:gd name="csY100" fmla="*/ 253771 h 921169"/>
              <a:gd name="csX101" fmla="*/ 313178 w 917696"/>
              <a:gd name="csY101" fmla="*/ 314306 h 921169"/>
              <a:gd name="csX102" fmla="*/ 252824 w 917696"/>
              <a:gd name="csY102" fmla="*/ 460543 h 921169"/>
              <a:gd name="csX103" fmla="*/ 313178 w 917696"/>
              <a:gd name="csY103" fmla="*/ 606742 h 921169"/>
              <a:gd name="csX104" fmla="*/ 458851 w 917696"/>
              <a:gd name="csY104" fmla="*/ 667314 h 921169"/>
              <a:gd name="csX105" fmla="*/ 604448 w 917696"/>
              <a:gd name="csY105" fmla="*/ 606668 h 921169"/>
              <a:gd name="csX106" fmla="*/ 664876 w 917696"/>
              <a:gd name="csY106" fmla="*/ 460545 h 921169"/>
              <a:gd name="csX107" fmla="*/ 635292 w 917696"/>
              <a:gd name="csY107" fmla="*/ 460543 h 921169"/>
              <a:gd name="csX108" fmla="*/ 583629 w 917696"/>
              <a:gd name="csY108" fmla="*/ 335313 h 921169"/>
              <a:gd name="csX109" fmla="*/ 458851 w 917696"/>
              <a:gd name="csY109" fmla="*/ 283427 h 921169"/>
              <a:gd name="csX110" fmla="*/ 334072 w 917696"/>
              <a:gd name="csY110" fmla="*/ 335313 h 921169"/>
              <a:gd name="csX111" fmla="*/ 282409 w 917696"/>
              <a:gd name="csY111" fmla="*/ 460543 h 921169"/>
              <a:gd name="csX112" fmla="*/ 334072 w 917696"/>
              <a:gd name="csY112" fmla="*/ 585734 h 921169"/>
              <a:gd name="csX113" fmla="*/ 458851 w 917696"/>
              <a:gd name="csY113" fmla="*/ 637621 h 921169"/>
              <a:gd name="csX114" fmla="*/ 583554 w 917696"/>
              <a:gd name="csY114" fmla="*/ 585697 h 921169"/>
              <a:gd name="csX115" fmla="*/ 635290 w 917696"/>
              <a:gd name="csY115" fmla="*/ 460544 h 921169"/>
              <a:gd name="csX116" fmla="*/ 545242 w 917696"/>
              <a:gd name="csY116" fmla="*/ 382935 h 921169"/>
              <a:gd name="csX117" fmla="*/ 439588 w 917696"/>
              <a:gd name="csY117" fmla="*/ 490682 h 921169"/>
              <a:gd name="csX118" fmla="*/ 412702 w 917696"/>
              <a:gd name="csY118" fmla="*/ 468412 h 921169"/>
              <a:gd name="csX119" fmla="*/ 412702 w 917696"/>
              <a:gd name="csY119" fmla="*/ 468375 h 921169"/>
              <a:gd name="csX120" fmla="*/ 401830 w 917696"/>
              <a:gd name="csY120" fmla="*/ 464923 h 921169"/>
              <a:gd name="csX121" fmla="*/ 391734 w 917696"/>
              <a:gd name="csY121" fmla="*/ 470268 h 921169"/>
              <a:gd name="csX122" fmla="*/ 388443 w 917696"/>
              <a:gd name="csY122" fmla="*/ 481216 h 921169"/>
              <a:gd name="csX123" fmla="*/ 393879 w 917696"/>
              <a:gd name="csY123" fmla="*/ 491275 h 921169"/>
              <a:gd name="csX124" fmla="*/ 431230 w 917696"/>
              <a:gd name="csY124" fmla="*/ 522229 h 921169"/>
              <a:gd name="csX125" fmla="*/ 431193 w 917696"/>
              <a:gd name="csY125" fmla="*/ 522229 h 921169"/>
              <a:gd name="csX126" fmla="*/ 451164 w 917696"/>
              <a:gd name="csY126" fmla="*/ 521189 h 921169"/>
              <a:gd name="csX127" fmla="*/ 566324 w 917696"/>
              <a:gd name="csY127" fmla="*/ 403722 h 921169"/>
              <a:gd name="csX128" fmla="*/ 566176 w 917696"/>
              <a:gd name="csY128" fmla="*/ 382753 h 921169"/>
              <a:gd name="csX129" fmla="*/ 545245 w 917696"/>
              <a:gd name="csY129" fmla="*/ 382901 h 921169"/>
              <a:gd name="csX130" fmla="*/ 915612 w 917696"/>
              <a:gd name="csY130" fmla="*/ 605184 h 921169"/>
              <a:gd name="csX131" fmla="*/ 915612 w 917696"/>
              <a:gd name="csY131" fmla="*/ 605147 h 921169"/>
              <a:gd name="csX132" fmla="*/ 906514 w 917696"/>
              <a:gd name="csY132" fmla="*/ 598392 h 921169"/>
              <a:gd name="csX133" fmla="*/ 895309 w 917696"/>
              <a:gd name="csY133" fmla="*/ 600025 h 921169"/>
              <a:gd name="csX134" fmla="*/ 887949 w 917696"/>
              <a:gd name="csY134" fmla="*/ 604442 h 921169"/>
              <a:gd name="csX135" fmla="*/ 836656 w 917696"/>
              <a:gd name="csY135" fmla="*/ 210691 h 921169"/>
              <a:gd name="csX136" fmla="*/ 827262 w 917696"/>
              <a:gd name="csY136" fmla="*/ 204010 h 921169"/>
              <a:gd name="csX137" fmla="*/ 815946 w 917696"/>
              <a:gd name="csY137" fmla="*/ 206126 h 921169"/>
              <a:gd name="csX138" fmla="*/ 809548 w 917696"/>
              <a:gd name="csY138" fmla="*/ 215701 h 921169"/>
              <a:gd name="csX139" fmla="*/ 811952 w 917696"/>
              <a:gd name="csY139" fmla="*/ 227021 h 921169"/>
              <a:gd name="csX140" fmla="*/ 859806 w 917696"/>
              <a:gd name="csY140" fmla="*/ 595460 h 921169"/>
              <a:gd name="csX141" fmla="*/ 855923 w 917696"/>
              <a:gd name="csY141" fmla="*/ 583509 h 921169"/>
              <a:gd name="csX142" fmla="*/ 837247 w 917696"/>
              <a:gd name="csY142" fmla="*/ 574008 h 921169"/>
              <a:gd name="csX143" fmla="*/ 827780 w 917696"/>
              <a:gd name="csY143" fmla="*/ 592714 h 921169"/>
              <a:gd name="csX144" fmla="*/ 844458 w 917696"/>
              <a:gd name="csY144" fmla="*/ 643970 h 921169"/>
              <a:gd name="csX145" fmla="*/ 844495 w 917696"/>
              <a:gd name="csY145" fmla="*/ 644007 h 921169"/>
              <a:gd name="csX146" fmla="*/ 853334 w 917696"/>
              <a:gd name="csY146" fmla="*/ 653286 h 921169"/>
              <a:gd name="csX147" fmla="*/ 866130 w 917696"/>
              <a:gd name="csY147" fmla="*/ 652098 h 921169"/>
              <a:gd name="csX148" fmla="*/ 910508 w 917696"/>
              <a:gd name="csY148" fmla="*/ 625487 h 921169"/>
              <a:gd name="csX149" fmla="*/ 910508 w 917696"/>
              <a:gd name="csY149" fmla="*/ 625524 h 921169"/>
              <a:gd name="csX150" fmla="*/ 917238 w 917696"/>
              <a:gd name="csY150" fmla="*/ 616393 h 921169"/>
              <a:gd name="csX151" fmla="*/ 915611 w 917696"/>
              <a:gd name="csY151" fmla="*/ 605147 h 921169"/>
              <a:gd name="csX152" fmla="*/ 659806 w 917696"/>
              <a:gd name="csY152" fmla="*/ 106879 h 921169"/>
              <a:gd name="csX153" fmla="*/ 712097 w 917696"/>
              <a:gd name="csY153" fmla="*/ 185414 h 921169"/>
              <a:gd name="csX154" fmla="*/ 804366 w 917696"/>
              <a:gd name="csY154" fmla="*/ 166968 h 921169"/>
              <a:gd name="csX155" fmla="*/ 822746 w 917696"/>
              <a:gd name="csY155" fmla="*/ 74366 h 921169"/>
              <a:gd name="csX156" fmla="*/ 744493 w 917696"/>
              <a:gd name="csY156" fmla="*/ 21885 h 921169"/>
              <a:gd name="csX157" fmla="*/ 659806 w 917696"/>
              <a:gd name="csY157" fmla="*/ 106879 h 921169"/>
              <a:gd name="csX158" fmla="*/ 52679 w 917696"/>
              <a:gd name="csY158" fmla="*/ 221191 h 921169"/>
              <a:gd name="csX159" fmla="*/ 57006 w 917696"/>
              <a:gd name="csY159" fmla="*/ 231695 h 921169"/>
              <a:gd name="csX160" fmla="*/ 67472 w 917696"/>
              <a:gd name="csY160" fmla="*/ 236037 h 921169"/>
              <a:gd name="csX161" fmla="*/ 175086 w 917696"/>
              <a:gd name="csY161" fmla="*/ 236037 h 921169"/>
              <a:gd name="csX162" fmla="*/ 185553 w 917696"/>
              <a:gd name="csY162" fmla="*/ 231695 h 921169"/>
              <a:gd name="csX163" fmla="*/ 189879 w 917696"/>
              <a:gd name="csY163" fmla="*/ 221191 h 921169"/>
              <a:gd name="csX164" fmla="*/ 189879 w 917696"/>
              <a:gd name="csY164" fmla="*/ 113188 h 921169"/>
              <a:gd name="csX165" fmla="*/ 185553 w 917696"/>
              <a:gd name="csY165" fmla="*/ 102721 h 921169"/>
              <a:gd name="csX166" fmla="*/ 175086 w 917696"/>
              <a:gd name="csY166" fmla="*/ 98341 h 921169"/>
              <a:gd name="csX167" fmla="*/ 67472 w 917696"/>
              <a:gd name="csY167" fmla="*/ 98341 h 921169"/>
              <a:gd name="csX168" fmla="*/ 52679 w 917696"/>
              <a:gd name="csY168" fmla="*/ 113187 h 921169"/>
              <a:gd name="csX169" fmla="*/ 871892 w 917696"/>
              <a:gd name="csY169" fmla="*/ 700721 h 921169"/>
              <a:gd name="csX170" fmla="*/ 867565 w 917696"/>
              <a:gd name="csY170" fmla="*/ 690217 h 921169"/>
              <a:gd name="csX171" fmla="*/ 857099 w 917696"/>
              <a:gd name="csY171" fmla="*/ 685875 h 921169"/>
              <a:gd name="csX172" fmla="*/ 749484 w 917696"/>
              <a:gd name="csY172" fmla="*/ 685875 h 921169"/>
              <a:gd name="csX173" fmla="*/ 739018 w 917696"/>
              <a:gd name="csY173" fmla="*/ 690217 h 921169"/>
              <a:gd name="csX174" fmla="*/ 734691 w 917696"/>
              <a:gd name="csY174" fmla="*/ 700721 h 921169"/>
              <a:gd name="csX175" fmla="*/ 734691 w 917696"/>
              <a:gd name="csY175" fmla="*/ 808725 h 921169"/>
              <a:gd name="csX176" fmla="*/ 749484 w 917696"/>
              <a:gd name="csY176" fmla="*/ 823571 h 921169"/>
              <a:gd name="csX177" fmla="*/ 857099 w 917696"/>
              <a:gd name="csY177" fmla="*/ 823571 h 921169"/>
              <a:gd name="csX178" fmla="*/ 871891 w 917696"/>
              <a:gd name="csY178" fmla="*/ 808725 h 921169"/>
              <a:gd name="csX179" fmla="*/ 252713 w 917696"/>
              <a:gd name="csY179" fmla="*/ 824459 h 921169"/>
              <a:gd name="csX180" fmla="*/ 252713 w 917696"/>
              <a:gd name="csY180" fmla="*/ 824422 h 921169"/>
              <a:gd name="csX181" fmla="*/ 252713 w 917696"/>
              <a:gd name="csY181" fmla="*/ 839268 h 921169"/>
              <a:gd name="csX182" fmla="*/ 239880 w 917696"/>
              <a:gd name="csY182" fmla="*/ 846691 h 921169"/>
              <a:gd name="csX183" fmla="*/ 84560 w 917696"/>
              <a:gd name="csY183" fmla="*/ 846691 h 921169"/>
              <a:gd name="csX184" fmla="*/ 71764 w 917696"/>
              <a:gd name="csY184" fmla="*/ 839268 h 921169"/>
              <a:gd name="csX185" fmla="*/ 71764 w 917696"/>
              <a:gd name="csY185" fmla="*/ 824422 h 921169"/>
              <a:gd name="csX186" fmla="*/ 149425 w 917696"/>
              <a:gd name="csY186" fmla="*/ 689434 h 921169"/>
              <a:gd name="csX187" fmla="*/ 162221 w 917696"/>
              <a:gd name="csY187" fmla="*/ 682011 h 921169"/>
              <a:gd name="csX188" fmla="*/ 175017 w 917696"/>
              <a:gd name="csY188" fmla="*/ 689434 h 921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Lst>
            <a:rect l="l" t="t" r="r" b="b"/>
            <a:pathLst>
              <a:path w="917696" h="921169">
                <a:moveTo>
                  <a:pt x="222176" y="90764"/>
                </a:moveTo>
                <a:cubicBezTo>
                  <a:pt x="217997" y="83712"/>
                  <a:pt x="220327" y="74619"/>
                  <a:pt x="227317" y="70425"/>
                </a:cubicBezTo>
                <a:cubicBezTo>
                  <a:pt x="340773" y="2727"/>
                  <a:pt x="477944" y="-11971"/>
                  <a:pt x="603054" y="30155"/>
                </a:cubicBezTo>
                <a:lnTo>
                  <a:pt x="598764" y="22806"/>
                </a:lnTo>
                <a:cubicBezTo>
                  <a:pt x="596619" y="19392"/>
                  <a:pt x="595917" y="15272"/>
                  <a:pt x="596878" y="11375"/>
                </a:cubicBezTo>
                <a:cubicBezTo>
                  <a:pt x="597803" y="7441"/>
                  <a:pt x="600280" y="4101"/>
                  <a:pt x="603757" y="2059"/>
                </a:cubicBezTo>
                <a:cubicBezTo>
                  <a:pt x="607196" y="18"/>
                  <a:pt x="611338" y="-539"/>
                  <a:pt x="615184" y="537"/>
                </a:cubicBezTo>
                <a:cubicBezTo>
                  <a:pt x="619067" y="1614"/>
                  <a:pt x="622321" y="4212"/>
                  <a:pt x="624244" y="7738"/>
                </a:cubicBezTo>
                <a:lnTo>
                  <a:pt x="650279" y="52091"/>
                </a:lnTo>
                <a:cubicBezTo>
                  <a:pt x="652683" y="56136"/>
                  <a:pt x="652979" y="61110"/>
                  <a:pt x="651130" y="65452"/>
                </a:cubicBezTo>
                <a:cubicBezTo>
                  <a:pt x="649244" y="69794"/>
                  <a:pt x="645435" y="73023"/>
                  <a:pt x="640849" y="74062"/>
                </a:cubicBezTo>
                <a:lnTo>
                  <a:pt x="589371" y="85976"/>
                </a:lnTo>
                <a:cubicBezTo>
                  <a:pt x="581457" y="87758"/>
                  <a:pt x="573543" y="82784"/>
                  <a:pt x="571731" y="74804"/>
                </a:cubicBezTo>
                <a:cubicBezTo>
                  <a:pt x="569918" y="66862"/>
                  <a:pt x="574837" y="58919"/>
                  <a:pt x="582714" y="57026"/>
                </a:cubicBezTo>
                <a:lnTo>
                  <a:pt x="586819" y="56061"/>
                </a:lnTo>
                <a:lnTo>
                  <a:pt x="586819" y="56098"/>
                </a:lnTo>
                <a:cubicBezTo>
                  <a:pt x="471622" y="19465"/>
                  <a:pt x="346332" y="33978"/>
                  <a:pt x="242447" y="95960"/>
                </a:cubicBezTo>
                <a:cubicBezTo>
                  <a:pt x="239082" y="97964"/>
                  <a:pt x="235051" y="98558"/>
                  <a:pt x="231242" y="97556"/>
                </a:cubicBezTo>
                <a:cubicBezTo>
                  <a:pt x="227433" y="96591"/>
                  <a:pt x="224178" y="94141"/>
                  <a:pt x="222181" y="90764"/>
                </a:cubicBezTo>
                <a:close/>
                <a:moveTo>
                  <a:pt x="92295" y="715297"/>
                </a:moveTo>
                <a:cubicBezTo>
                  <a:pt x="95142" y="715297"/>
                  <a:pt x="97916" y="714480"/>
                  <a:pt x="100320" y="712884"/>
                </a:cubicBezTo>
                <a:cubicBezTo>
                  <a:pt x="103611" y="710731"/>
                  <a:pt x="105904" y="707391"/>
                  <a:pt x="106718" y="703531"/>
                </a:cubicBezTo>
                <a:cubicBezTo>
                  <a:pt x="107531" y="699671"/>
                  <a:pt x="106792" y="695663"/>
                  <a:pt x="104647" y="692359"/>
                </a:cubicBezTo>
                <a:cubicBezTo>
                  <a:pt x="33790" y="583795"/>
                  <a:pt x="16557" y="448551"/>
                  <a:pt x="57902" y="325583"/>
                </a:cubicBezTo>
                <a:lnTo>
                  <a:pt x="61785" y="337497"/>
                </a:lnTo>
                <a:cubicBezTo>
                  <a:pt x="62895" y="341357"/>
                  <a:pt x="65557" y="344586"/>
                  <a:pt x="69071" y="346479"/>
                </a:cubicBezTo>
                <a:cubicBezTo>
                  <a:pt x="72621" y="348334"/>
                  <a:pt x="76763" y="348706"/>
                  <a:pt x="80571" y="347444"/>
                </a:cubicBezTo>
                <a:cubicBezTo>
                  <a:pt x="84344" y="346219"/>
                  <a:pt x="87487" y="343472"/>
                  <a:pt x="89262" y="339872"/>
                </a:cubicBezTo>
                <a:cubicBezTo>
                  <a:pt x="91037" y="336272"/>
                  <a:pt x="91259" y="332115"/>
                  <a:pt x="89891" y="328330"/>
                </a:cubicBezTo>
                <a:lnTo>
                  <a:pt x="73286" y="277037"/>
                </a:lnTo>
                <a:cubicBezTo>
                  <a:pt x="71881" y="272732"/>
                  <a:pt x="68626" y="269280"/>
                  <a:pt x="64411" y="267721"/>
                </a:cubicBezTo>
                <a:cubicBezTo>
                  <a:pt x="60195" y="266125"/>
                  <a:pt x="55498" y="266533"/>
                  <a:pt x="51615" y="268872"/>
                </a:cubicBezTo>
                <a:lnTo>
                  <a:pt x="7200" y="295557"/>
                </a:lnTo>
                <a:cubicBezTo>
                  <a:pt x="173" y="299752"/>
                  <a:pt x="-2083" y="308881"/>
                  <a:pt x="2096" y="315896"/>
                </a:cubicBezTo>
                <a:cubicBezTo>
                  <a:pt x="6312" y="322948"/>
                  <a:pt x="15372" y="325249"/>
                  <a:pt x="22399" y="321018"/>
                </a:cubicBezTo>
                <a:lnTo>
                  <a:pt x="29795" y="316601"/>
                </a:lnTo>
                <a:cubicBezTo>
                  <a:pt x="-13954" y="448064"/>
                  <a:pt x="4463" y="592401"/>
                  <a:pt x="79832" y="708538"/>
                </a:cubicBezTo>
                <a:cubicBezTo>
                  <a:pt x="82605" y="712769"/>
                  <a:pt x="87265" y="715293"/>
                  <a:pt x="92294" y="715293"/>
                </a:cubicBezTo>
                <a:close/>
                <a:moveTo>
                  <a:pt x="682333" y="820782"/>
                </a:moveTo>
                <a:lnTo>
                  <a:pt x="682333" y="820819"/>
                </a:lnTo>
                <a:cubicBezTo>
                  <a:pt x="575164" y="887849"/>
                  <a:pt x="443692" y="903252"/>
                  <a:pt x="324016" y="862760"/>
                </a:cubicBezTo>
                <a:lnTo>
                  <a:pt x="335850" y="858863"/>
                </a:lnTo>
                <a:cubicBezTo>
                  <a:pt x="339696" y="857749"/>
                  <a:pt x="342950" y="855114"/>
                  <a:pt x="344799" y="851551"/>
                </a:cubicBezTo>
                <a:cubicBezTo>
                  <a:pt x="346686" y="847988"/>
                  <a:pt x="347018" y="843831"/>
                  <a:pt x="345761" y="840008"/>
                </a:cubicBezTo>
                <a:cubicBezTo>
                  <a:pt x="344541" y="836186"/>
                  <a:pt x="341804" y="833031"/>
                  <a:pt x="338217" y="831286"/>
                </a:cubicBezTo>
                <a:cubicBezTo>
                  <a:pt x="334593" y="829505"/>
                  <a:pt x="330451" y="829282"/>
                  <a:pt x="326678" y="830655"/>
                </a:cubicBezTo>
                <a:lnTo>
                  <a:pt x="275681" y="847394"/>
                </a:lnTo>
                <a:lnTo>
                  <a:pt x="275681" y="847431"/>
                </a:lnTo>
                <a:cubicBezTo>
                  <a:pt x="271391" y="848805"/>
                  <a:pt x="267988" y="852071"/>
                  <a:pt x="266398" y="856302"/>
                </a:cubicBezTo>
                <a:cubicBezTo>
                  <a:pt x="264845" y="860533"/>
                  <a:pt x="265252" y="865247"/>
                  <a:pt x="267545" y="869144"/>
                </a:cubicBezTo>
                <a:lnTo>
                  <a:pt x="294024" y="913645"/>
                </a:lnTo>
                <a:cubicBezTo>
                  <a:pt x="295984" y="917097"/>
                  <a:pt x="299238" y="919658"/>
                  <a:pt x="303121" y="920660"/>
                </a:cubicBezTo>
                <a:cubicBezTo>
                  <a:pt x="306967" y="921699"/>
                  <a:pt x="311035" y="921142"/>
                  <a:pt x="314474" y="919064"/>
                </a:cubicBezTo>
                <a:cubicBezTo>
                  <a:pt x="317877" y="917023"/>
                  <a:pt x="320354" y="913682"/>
                  <a:pt x="321279" y="909785"/>
                </a:cubicBezTo>
                <a:cubicBezTo>
                  <a:pt x="322203" y="905925"/>
                  <a:pt x="321538" y="901805"/>
                  <a:pt x="319430" y="898428"/>
                </a:cubicBezTo>
                <a:lnTo>
                  <a:pt x="315066" y="891042"/>
                </a:lnTo>
                <a:cubicBezTo>
                  <a:pt x="442988" y="934244"/>
                  <a:pt x="583444" y="917728"/>
                  <a:pt x="697932" y="846021"/>
                </a:cubicBezTo>
                <a:cubicBezTo>
                  <a:pt x="704663" y="841605"/>
                  <a:pt x="706697" y="832622"/>
                  <a:pt x="702444" y="825757"/>
                </a:cubicBezTo>
                <a:cubicBezTo>
                  <a:pt x="698191" y="818890"/>
                  <a:pt x="689242" y="816700"/>
                  <a:pt x="682326" y="820820"/>
                </a:cubicBezTo>
                <a:close/>
                <a:moveTo>
                  <a:pt x="710957" y="604623"/>
                </a:moveTo>
                <a:lnTo>
                  <a:pt x="710957" y="604660"/>
                </a:lnTo>
                <a:cubicBezTo>
                  <a:pt x="738433" y="632312"/>
                  <a:pt x="738360" y="677072"/>
                  <a:pt x="710846" y="704645"/>
                </a:cubicBezTo>
                <a:cubicBezTo>
                  <a:pt x="683294" y="732221"/>
                  <a:pt x="638658" y="732184"/>
                  <a:pt x="611184" y="704533"/>
                </a:cubicBezTo>
                <a:cubicBezTo>
                  <a:pt x="608188" y="701490"/>
                  <a:pt x="598758" y="700599"/>
                  <a:pt x="584520" y="705424"/>
                </a:cubicBezTo>
                <a:cubicBezTo>
                  <a:pt x="558300" y="714294"/>
                  <a:pt x="536481" y="734559"/>
                  <a:pt x="535556" y="741351"/>
                </a:cubicBezTo>
                <a:cubicBezTo>
                  <a:pt x="535334" y="780248"/>
                  <a:pt x="503789" y="811647"/>
                  <a:pt x="464996" y="811610"/>
                </a:cubicBezTo>
                <a:cubicBezTo>
                  <a:pt x="426239" y="811573"/>
                  <a:pt x="394767" y="780099"/>
                  <a:pt x="394620" y="741165"/>
                </a:cubicBezTo>
                <a:cubicBezTo>
                  <a:pt x="394620" y="736859"/>
                  <a:pt x="388518" y="729510"/>
                  <a:pt x="374872" y="722756"/>
                </a:cubicBezTo>
                <a:cubicBezTo>
                  <a:pt x="349687" y="710285"/>
                  <a:pt x="320731" y="709320"/>
                  <a:pt x="315258" y="713551"/>
                </a:cubicBezTo>
                <a:lnTo>
                  <a:pt x="315258" y="713514"/>
                </a:lnTo>
                <a:cubicBezTo>
                  <a:pt x="287706" y="741090"/>
                  <a:pt x="243106" y="741053"/>
                  <a:pt x="215596" y="713403"/>
                </a:cubicBezTo>
                <a:cubicBezTo>
                  <a:pt x="188119" y="685751"/>
                  <a:pt x="188193" y="640991"/>
                  <a:pt x="215706" y="613418"/>
                </a:cubicBezTo>
                <a:cubicBezTo>
                  <a:pt x="218739" y="610375"/>
                  <a:pt x="219626" y="600948"/>
                  <a:pt x="214819" y="586659"/>
                </a:cubicBezTo>
                <a:cubicBezTo>
                  <a:pt x="206017" y="560344"/>
                  <a:pt x="185788" y="538446"/>
                  <a:pt x="179021" y="537518"/>
                </a:cubicBezTo>
                <a:cubicBezTo>
                  <a:pt x="140116" y="537444"/>
                  <a:pt x="108608" y="505747"/>
                  <a:pt x="108682" y="466702"/>
                </a:cubicBezTo>
                <a:cubicBezTo>
                  <a:pt x="108719" y="427657"/>
                  <a:pt x="140301" y="396035"/>
                  <a:pt x="179206" y="396072"/>
                </a:cubicBezTo>
                <a:cubicBezTo>
                  <a:pt x="183496" y="396072"/>
                  <a:pt x="190818" y="389948"/>
                  <a:pt x="197549" y="376290"/>
                </a:cubicBezTo>
                <a:cubicBezTo>
                  <a:pt x="210011" y="351014"/>
                  <a:pt x="211010" y="321916"/>
                  <a:pt x="206794" y="316386"/>
                </a:cubicBezTo>
                <a:lnTo>
                  <a:pt x="206757" y="316423"/>
                </a:lnTo>
                <a:cubicBezTo>
                  <a:pt x="179280" y="288772"/>
                  <a:pt x="179354" y="243974"/>
                  <a:pt x="206905" y="216401"/>
                </a:cubicBezTo>
                <a:cubicBezTo>
                  <a:pt x="234419" y="188825"/>
                  <a:pt x="279056" y="188862"/>
                  <a:pt x="306529" y="216512"/>
                </a:cubicBezTo>
                <a:cubicBezTo>
                  <a:pt x="309562" y="219556"/>
                  <a:pt x="318955" y="220447"/>
                  <a:pt x="333230" y="215622"/>
                </a:cubicBezTo>
                <a:cubicBezTo>
                  <a:pt x="359893" y="206603"/>
                  <a:pt x="381195" y="186672"/>
                  <a:pt x="382120" y="179732"/>
                </a:cubicBezTo>
                <a:lnTo>
                  <a:pt x="382157" y="179732"/>
                </a:lnTo>
                <a:cubicBezTo>
                  <a:pt x="382046" y="160988"/>
                  <a:pt x="389368" y="142950"/>
                  <a:pt x="402533" y="129627"/>
                </a:cubicBezTo>
                <a:cubicBezTo>
                  <a:pt x="415661" y="116303"/>
                  <a:pt x="433560" y="108731"/>
                  <a:pt x="452236" y="108657"/>
                </a:cubicBezTo>
                <a:cubicBezTo>
                  <a:pt x="491141" y="108434"/>
                  <a:pt x="522834" y="139945"/>
                  <a:pt x="523056" y="178990"/>
                </a:cubicBezTo>
                <a:cubicBezTo>
                  <a:pt x="525978" y="185559"/>
                  <a:pt x="548943" y="204340"/>
                  <a:pt x="575644" y="210500"/>
                </a:cubicBezTo>
                <a:cubicBezTo>
                  <a:pt x="582929" y="212170"/>
                  <a:pt x="596020" y="214026"/>
                  <a:pt x="602345" y="207680"/>
                </a:cubicBezTo>
                <a:lnTo>
                  <a:pt x="602345" y="207642"/>
                </a:lnTo>
                <a:cubicBezTo>
                  <a:pt x="629858" y="180103"/>
                  <a:pt x="674459" y="180103"/>
                  <a:pt x="701940" y="207717"/>
                </a:cubicBezTo>
                <a:cubicBezTo>
                  <a:pt x="729454" y="235293"/>
                  <a:pt x="729454" y="280054"/>
                  <a:pt x="701977" y="307672"/>
                </a:cubicBezTo>
                <a:cubicBezTo>
                  <a:pt x="698982" y="310716"/>
                  <a:pt x="698057" y="320143"/>
                  <a:pt x="702902" y="334469"/>
                </a:cubicBezTo>
                <a:cubicBezTo>
                  <a:pt x="711888" y="361229"/>
                  <a:pt x="731748" y="382645"/>
                  <a:pt x="738663" y="383573"/>
                </a:cubicBezTo>
                <a:cubicBezTo>
                  <a:pt x="777604" y="383610"/>
                  <a:pt x="809112" y="415306"/>
                  <a:pt x="809038" y="454388"/>
                </a:cubicBezTo>
                <a:cubicBezTo>
                  <a:pt x="809002" y="493434"/>
                  <a:pt x="777420" y="525056"/>
                  <a:pt x="738478" y="524982"/>
                </a:cubicBezTo>
                <a:cubicBezTo>
                  <a:pt x="734188" y="524982"/>
                  <a:pt x="726865" y="531106"/>
                  <a:pt x="720135" y="544838"/>
                </a:cubicBezTo>
                <a:cubicBezTo>
                  <a:pt x="707709" y="570114"/>
                  <a:pt x="706747" y="599175"/>
                  <a:pt x="710964" y="604668"/>
                </a:cubicBezTo>
                <a:close/>
                <a:moveTo>
                  <a:pt x="664877" y="460543"/>
                </a:moveTo>
                <a:cubicBezTo>
                  <a:pt x="664877" y="405687"/>
                  <a:pt x="643169" y="353091"/>
                  <a:pt x="604524" y="314306"/>
                </a:cubicBezTo>
                <a:cubicBezTo>
                  <a:pt x="565915" y="275558"/>
                  <a:pt x="513512" y="253771"/>
                  <a:pt x="458851" y="253771"/>
                </a:cubicBezTo>
                <a:cubicBezTo>
                  <a:pt x="404229" y="253771"/>
                  <a:pt x="351785" y="275558"/>
                  <a:pt x="313178" y="314306"/>
                </a:cubicBezTo>
                <a:cubicBezTo>
                  <a:pt x="274532" y="353091"/>
                  <a:pt x="252824" y="405683"/>
                  <a:pt x="252824" y="460543"/>
                </a:cubicBezTo>
                <a:cubicBezTo>
                  <a:pt x="252824" y="515362"/>
                  <a:pt x="274532" y="567957"/>
                  <a:pt x="313178" y="606742"/>
                </a:cubicBezTo>
                <a:cubicBezTo>
                  <a:pt x="351786" y="645527"/>
                  <a:pt x="404189" y="667314"/>
                  <a:pt x="458851" y="667314"/>
                </a:cubicBezTo>
                <a:cubicBezTo>
                  <a:pt x="513472" y="667240"/>
                  <a:pt x="565840" y="645453"/>
                  <a:pt x="604448" y="606668"/>
                </a:cubicBezTo>
                <a:cubicBezTo>
                  <a:pt x="643093" y="567920"/>
                  <a:pt x="664802" y="515365"/>
                  <a:pt x="664876" y="460545"/>
                </a:cubicBezTo>
                <a:close/>
                <a:moveTo>
                  <a:pt x="635292" y="460543"/>
                </a:moveTo>
                <a:cubicBezTo>
                  <a:pt x="635292" y="413555"/>
                  <a:pt x="616691" y="368534"/>
                  <a:pt x="583629" y="335313"/>
                </a:cubicBezTo>
                <a:cubicBezTo>
                  <a:pt x="550531" y="302095"/>
                  <a:pt x="505635" y="283427"/>
                  <a:pt x="458851" y="283427"/>
                </a:cubicBezTo>
                <a:cubicBezTo>
                  <a:pt x="412066" y="283427"/>
                  <a:pt x="367173" y="302095"/>
                  <a:pt x="334072" y="335313"/>
                </a:cubicBezTo>
                <a:cubicBezTo>
                  <a:pt x="300973" y="368531"/>
                  <a:pt x="282409" y="413552"/>
                  <a:pt x="282409" y="460543"/>
                </a:cubicBezTo>
                <a:cubicBezTo>
                  <a:pt x="282409" y="507494"/>
                  <a:pt x="300973" y="552551"/>
                  <a:pt x="334072" y="585734"/>
                </a:cubicBezTo>
                <a:cubicBezTo>
                  <a:pt x="367171" y="618953"/>
                  <a:pt x="412066" y="637621"/>
                  <a:pt x="458851" y="637621"/>
                </a:cubicBezTo>
                <a:cubicBezTo>
                  <a:pt x="505632" y="637547"/>
                  <a:pt x="550491" y="618877"/>
                  <a:pt x="583554" y="585697"/>
                </a:cubicBezTo>
                <a:cubicBezTo>
                  <a:pt x="616652" y="552479"/>
                  <a:pt x="635253" y="507495"/>
                  <a:pt x="635290" y="460544"/>
                </a:cubicBezTo>
                <a:close/>
                <a:moveTo>
                  <a:pt x="545242" y="382935"/>
                </a:moveTo>
                <a:lnTo>
                  <a:pt x="439588" y="490682"/>
                </a:lnTo>
                <a:lnTo>
                  <a:pt x="412702" y="468412"/>
                </a:lnTo>
                <a:lnTo>
                  <a:pt x="412702" y="468375"/>
                </a:lnTo>
                <a:cubicBezTo>
                  <a:pt x="409670" y="465814"/>
                  <a:pt x="405750" y="464552"/>
                  <a:pt x="401830" y="464923"/>
                </a:cubicBezTo>
                <a:cubicBezTo>
                  <a:pt x="397873" y="465257"/>
                  <a:pt x="394249" y="467187"/>
                  <a:pt x="391734" y="470268"/>
                </a:cubicBezTo>
                <a:cubicBezTo>
                  <a:pt x="389220" y="473311"/>
                  <a:pt x="388036" y="477283"/>
                  <a:pt x="388443" y="481216"/>
                </a:cubicBezTo>
                <a:cubicBezTo>
                  <a:pt x="388813" y="485151"/>
                  <a:pt x="390810" y="488788"/>
                  <a:pt x="393879" y="491275"/>
                </a:cubicBezTo>
                <a:lnTo>
                  <a:pt x="431230" y="522229"/>
                </a:lnTo>
                <a:lnTo>
                  <a:pt x="431193" y="522229"/>
                </a:lnTo>
                <a:cubicBezTo>
                  <a:pt x="437111" y="527128"/>
                  <a:pt x="445801" y="526682"/>
                  <a:pt x="451164" y="521189"/>
                </a:cubicBezTo>
                <a:lnTo>
                  <a:pt x="566324" y="403722"/>
                </a:lnTo>
                <a:cubicBezTo>
                  <a:pt x="572056" y="397895"/>
                  <a:pt x="571982" y="388505"/>
                  <a:pt x="566176" y="382753"/>
                </a:cubicBezTo>
                <a:cubicBezTo>
                  <a:pt x="560333" y="377000"/>
                  <a:pt x="550976" y="377074"/>
                  <a:pt x="545245" y="382901"/>
                </a:cubicBezTo>
                <a:close/>
                <a:moveTo>
                  <a:pt x="915612" y="605184"/>
                </a:moveTo>
                <a:lnTo>
                  <a:pt x="915612" y="605147"/>
                </a:lnTo>
                <a:cubicBezTo>
                  <a:pt x="913615" y="601769"/>
                  <a:pt x="910323" y="599320"/>
                  <a:pt x="906514" y="598392"/>
                </a:cubicBezTo>
                <a:cubicBezTo>
                  <a:pt x="902705" y="597427"/>
                  <a:pt x="898674" y="598021"/>
                  <a:pt x="895309" y="600025"/>
                </a:cubicBezTo>
                <a:lnTo>
                  <a:pt x="887949" y="604442"/>
                </a:lnTo>
                <a:cubicBezTo>
                  <a:pt x="931920" y="472238"/>
                  <a:pt x="913022" y="327112"/>
                  <a:pt x="836656" y="210691"/>
                </a:cubicBezTo>
                <a:cubicBezTo>
                  <a:pt x="834548" y="207276"/>
                  <a:pt x="831182" y="204864"/>
                  <a:pt x="827262" y="204010"/>
                </a:cubicBezTo>
                <a:cubicBezTo>
                  <a:pt x="823379" y="203156"/>
                  <a:pt x="819274" y="203899"/>
                  <a:pt x="815946" y="206126"/>
                </a:cubicBezTo>
                <a:cubicBezTo>
                  <a:pt x="812618" y="208315"/>
                  <a:pt x="810288" y="211767"/>
                  <a:pt x="809548" y="215701"/>
                </a:cubicBezTo>
                <a:cubicBezTo>
                  <a:pt x="808809" y="219635"/>
                  <a:pt x="809659" y="223718"/>
                  <a:pt x="811952" y="227021"/>
                </a:cubicBezTo>
                <a:cubicBezTo>
                  <a:pt x="883770" y="335804"/>
                  <a:pt x="901447" y="471798"/>
                  <a:pt x="859806" y="595460"/>
                </a:cubicBezTo>
                <a:lnTo>
                  <a:pt x="855923" y="583509"/>
                </a:lnTo>
                <a:cubicBezTo>
                  <a:pt x="853372" y="575715"/>
                  <a:pt x="845014" y="571447"/>
                  <a:pt x="837247" y="574008"/>
                </a:cubicBezTo>
                <a:cubicBezTo>
                  <a:pt x="829481" y="576569"/>
                  <a:pt x="825265" y="584919"/>
                  <a:pt x="827780" y="592714"/>
                </a:cubicBezTo>
                <a:lnTo>
                  <a:pt x="844458" y="643970"/>
                </a:lnTo>
                <a:lnTo>
                  <a:pt x="844495" y="644007"/>
                </a:lnTo>
                <a:cubicBezTo>
                  <a:pt x="845864" y="648275"/>
                  <a:pt x="849155" y="651690"/>
                  <a:pt x="853334" y="653286"/>
                </a:cubicBezTo>
                <a:cubicBezTo>
                  <a:pt x="857550" y="654845"/>
                  <a:pt x="862246" y="654436"/>
                  <a:pt x="866130" y="652098"/>
                </a:cubicBezTo>
                <a:lnTo>
                  <a:pt x="910508" y="625487"/>
                </a:lnTo>
                <a:lnTo>
                  <a:pt x="910508" y="625524"/>
                </a:lnTo>
                <a:cubicBezTo>
                  <a:pt x="913873" y="623482"/>
                  <a:pt x="916277" y="620216"/>
                  <a:pt x="917238" y="616393"/>
                </a:cubicBezTo>
                <a:cubicBezTo>
                  <a:pt x="918200" y="612570"/>
                  <a:pt x="917645" y="608525"/>
                  <a:pt x="915611" y="605147"/>
                </a:cubicBezTo>
                <a:close/>
                <a:moveTo>
                  <a:pt x="659806" y="106879"/>
                </a:moveTo>
                <a:cubicBezTo>
                  <a:pt x="659806" y="141247"/>
                  <a:pt x="680442" y="172238"/>
                  <a:pt x="712097" y="185414"/>
                </a:cubicBezTo>
                <a:cubicBezTo>
                  <a:pt x="743754" y="198553"/>
                  <a:pt x="780180" y="191278"/>
                  <a:pt x="804366" y="166968"/>
                </a:cubicBezTo>
                <a:cubicBezTo>
                  <a:pt x="828589" y="142658"/>
                  <a:pt x="835837" y="106100"/>
                  <a:pt x="822746" y="74366"/>
                </a:cubicBezTo>
                <a:cubicBezTo>
                  <a:pt x="809618" y="42595"/>
                  <a:pt x="778738" y="21885"/>
                  <a:pt x="744493" y="21885"/>
                </a:cubicBezTo>
                <a:cubicBezTo>
                  <a:pt x="697749" y="21922"/>
                  <a:pt x="659880" y="59965"/>
                  <a:pt x="659806" y="106879"/>
                </a:cubicBezTo>
                <a:close/>
                <a:moveTo>
                  <a:pt x="52679" y="221191"/>
                </a:moveTo>
                <a:cubicBezTo>
                  <a:pt x="52679" y="225162"/>
                  <a:pt x="54232" y="228911"/>
                  <a:pt x="57006" y="231695"/>
                </a:cubicBezTo>
                <a:cubicBezTo>
                  <a:pt x="59780" y="234479"/>
                  <a:pt x="63552" y="236037"/>
                  <a:pt x="67472" y="236037"/>
                </a:cubicBezTo>
                <a:lnTo>
                  <a:pt x="175086" y="236037"/>
                </a:lnTo>
                <a:cubicBezTo>
                  <a:pt x="179006" y="236037"/>
                  <a:pt x="182779" y="234479"/>
                  <a:pt x="185553" y="231695"/>
                </a:cubicBezTo>
                <a:cubicBezTo>
                  <a:pt x="188326" y="228911"/>
                  <a:pt x="189879" y="225163"/>
                  <a:pt x="189879" y="221191"/>
                </a:cubicBezTo>
                <a:lnTo>
                  <a:pt x="189879" y="113188"/>
                </a:lnTo>
                <a:cubicBezTo>
                  <a:pt x="189879" y="109254"/>
                  <a:pt x="188326" y="105505"/>
                  <a:pt x="185553" y="102721"/>
                </a:cubicBezTo>
                <a:cubicBezTo>
                  <a:pt x="182779" y="99937"/>
                  <a:pt x="179007" y="98341"/>
                  <a:pt x="175086" y="98341"/>
                </a:cubicBezTo>
                <a:lnTo>
                  <a:pt x="67472" y="98341"/>
                </a:lnTo>
                <a:cubicBezTo>
                  <a:pt x="59299" y="98341"/>
                  <a:pt x="52679" y="105022"/>
                  <a:pt x="52679" y="113187"/>
                </a:cubicBezTo>
                <a:close/>
                <a:moveTo>
                  <a:pt x="871892" y="700721"/>
                </a:moveTo>
                <a:cubicBezTo>
                  <a:pt x="871892" y="696787"/>
                  <a:pt x="870338" y="693001"/>
                  <a:pt x="867565" y="690217"/>
                </a:cubicBezTo>
                <a:cubicBezTo>
                  <a:pt x="864791" y="687434"/>
                  <a:pt x="861019" y="685875"/>
                  <a:pt x="857099" y="685875"/>
                </a:cubicBezTo>
                <a:lnTo>
                  <a:pt x="749484" y="685875"/>
                </a:lnTo>
                <a:cubicBezTo>
                  <a:pt x="745564" y="685875"/>
                  <a:pt x="741792" y="687434"/>
                  <a:pt x="739018" y="690217"/>
                </a:cubicBezTo>
                <a:cubicBezTo>
                  <a:pt x="736245" y="693001"/>
                  <a:pt x="734691" y="696787"/>
                  <a:pt x="734691" y="700721"/>
                </a:cubicBezTo>
                <a:lnTo>
                  <a:pt x="734691" y="808725"/>
                </a:lnTo>
                <a:cubicBezTo>
                  <a:pt x="734691" y="816890"/>
                  <a:pt x="741311" y="823534"/>
                  <a:pt x="749484" y="823571"/>
                </a:cubicBezTo>
                <a:lnTo>
                  <a:pt x="857099" y="823571"/>
                </a:lnTo>
                <a:cubicBezTo>
                  <a:pt x="865271" y="823571"/>
                  <a:pt x="871891" y="816927"/>
                  <a:pt x="871891" y="808725"/>
                </a:cubicBezTo>
                <a:close/>
                <a:moveTo>
                  <a:pt x="252713" y="824459"/>
                </a:moveTo>
                <a:lnTo>
                  <a:pt x="252713" y="824422"/>
                </a:lnTo>
                <a:cubicBezTo>
                  <a:pt x="255339" y="829024"/>
                  <a:pt x="255339" y="834666"/>
                  <a:pt x="252713" y="839268"/>
                </a:cubicBezTo>
                <a:cubicBezTo>
                  <a:pt x="250050" y="843870"/>
                  <a:pt x="245169" y="846691"/>
                  <a:pt x="239880" y="846691"/>
                </a:cubicBezTo>
                <a:lnTo>
                  <a:pt x="84560" y="846691"/>
                </a:lnTo>
                <a:cubicBezTo>
                  <a:pt x="79272" y="846691"/>
                  <a:pt x="74390" y="843870"/>
                  <a:pt x="71764" y="839268"/>
                </a:cubicBezTo>
                <a:cubicBezTo>
                  <a:pt x="69101" y="834666"/>
                  <a:pt x="69101" y="829025"/>
                  <a:pt x="71764" y="824422"/>
                </a:cubicBezTo>
                <a:lnTo>
                  <a:pt x="149425" y="689434"/>
                </a:lnTo>
                <a:cubicBezTo>
                  <a:pt x="152051" y="684832"/>
                  <a:pt x="156932" y="682011"/>
                  <a:pt x="162221" y="682011"/>
                </a:cubicBezTo>
                <a:cubicBezTo>
                  <a:pt x="167509" y="682011"/>
                  <a:pt x="172391" y="684832"/>
                  <a:pt x="175017" y="689434"/>
                </a:cubicBezTo>
                <a:close/>
              </a:path>
            </a:pathLst>
          </a:custGeom>
          <a:solidFill>
            <a:srgbClr val="283F68"/>
          </a:solidFill>
          <a:ln w="9438" cap="flat">
            <a:noFill/>
            <a:prstDash val="solid"/>
            <a:miter/>
          </a:ln>
        </p:spPr>
        <p:txBody>
          <a:bodyPr/>
          <a:lstStyle/>
          <a:p>
            <a:endParaRPr lang="fr-FR"/>
          </a:p>
        </p:txBody>
      </p:sp>
      <p:sp>
        <p:nvSpPr>
          <p:cNvPr id="100" name="Forme libre 99">
            <a:extLst>
              <a:ext uri="{FF2B5EF4-FFF2-40B4-BE49-F238E27FC236}">
                <a16:creationId xmlns:a16="http://schemas.microsoft.com/office/drawing/2014/main" id="{894B59B6-7978-177D-AAB9-072D527E8EE3}"/>
              </a:ext>
            </a:extLst>
          </p:cNvPr>
          <p:cNvSpPr>
            <a:spLocks noChangeAspect="1"/>
          </p:cNvSpPr>
          <p:nvPr/>
        </p:nvSpPr>
        <p:spPr>
          <a:xfrm>
            <a:off x="9716925" y="4802706"/>
            <a:ext cx="304008" cy="360707"/>
          </a:xfrm>
          <a:custGeom>
            <a:avLst/>
            <a:gdLst>
              <a:gd name="csX0" fmla="*/ 568222 w 651669"/>
              <a:gd name="csY0" fmla="*/ 227627 h 773209"/>
              <a:gd name="csX1" fmla="*/ 585197 w 651669"/>
              <a:gd name="csY1" fmla="*/ 210591 h 773209"/>
              <a:gd name="csX2" fmla="*/ 585160 w 651669"/>
              <a:gd name="csY2" fmla="*/ 210628 h 773209"/>
              <a:gd name="csX3" fmla="*/ 584457 w 651669"/>
              <a:gd name="csY3" fmla="*/ 169394 h 773209"/>
              <a:gd name="csX4" fmla="*/ 543371 w 651669"/>
              <a:gd name="csY4" fmla="*/ 168651 h 773209"/>
              <a:gd name="csX5" fmla="*/ 524807 w 651669"/>
              <a:gd name="csY5" fmla="*/ 188063 h 773209"/>
              <a:gd name="csX6" fmla="*/ 357577 w 651669"/>
              <a:gd name="csY6" fmla="*/ 122332 h 773209"/>
              <a:gd name="csX7" fmla="*/ 357577 w 651669"/>
              <a:gd name="csY7" fmla="*/ 59384 h 773209"/>
              <a:gd name="csX8" fmla="*/ 387162 w 651669"/>
              <a:gd name="csY8" fmla="*/ 59384 h 773209"/>
              <a:gd name="csX9" fmla="*/ 416747 w 651669"/>
              <a:gd name="csY9" fmla="*/ 29692 h 773209"/>
              <a:gd name="csX10" fmla="*/ 387162 w 651669"/>
              <a:gd name="csY10" fmla="*/ 0 h 773209"/>
              <a:gd name="csX11" fmla="*/ 268821 w 651669"/>
              <a:gd name="csY11" fmla="*/ 0 h 773209"/>
              <a:gd name="csX12" fmla="*/ 239236 w 651669"/>
              <a:gd name="csY12" fmla="*/ 29692 h 773209"/>
              <a:gd name="csX13" fmla="*/ 268821 w 651669"/>
              <a:gd name="csY13" fmla="*/ 59384 h 773209"/>
              <a:gd name="csX14" fmla="*/ 298406 w 651669"/>
              <a:gd name="csY14" fmla="*/ 59384 h 773209"/>
              <a:gd name="csX15" fmla="*/ 298406 w 651669"/>
              <a:gd name="csY15" fmla="*/ 120365 h 773209"/>
              <a:gd name="csX16" fmla="*/ 55656 w 651669"/>
              <a:gd name="csY16" fmla="*/ 263410 h 773209"/>
              <a:gd name="csX17" fmla="*/ 14570 w 651669"/>
              <a:gd name="csY17" fmla="*/ 542924 h 773209"/>
              <a:gd name="csX18" fmla="*/ 205837 w 651669"/>
              <a:gd name="csY18" fmla="*/ 750209 h 773209"/>
              <a:gd name="csX19" fmla="*/ 486637 w 651669"/>
              <a:gd name="csY19" fmla="*/ 730612 h 773209"/>
              <a:gd name="csX20" fmla="*/ 647429 w 651669"/>
              <a:gd name="csY20" fmla="*/ 498719 h 773209"/>
              <a:gd name="csX21" fmla="*/ 568214 w 651669"/>
              <a:gd name="csY21" fmla="*/ 227632 h 773209"/>
              <a:gd name="csX22" fmla="*/ 248702 w 651669"/>
              <a:gd name="csY22" fmla="*/ 306831 h 773209"/>
              <a:gd name="csX23" fmla="*/ 285129 w 651669"/>
              <a:gd name="csY23" fmla="*/ 331252 h 773209"/>
              <a:gd name="csX24" fmla="*/ 276586 w 651669"/>
              <a:gd name="csY24" fmla="*/ 374417 h 773209"/>
              <a:gd name="csX25" fmla="*/ 233576 w 651669"/>
              <a:gd name="csY25" fmla="*/ 382991 h 773209"/>
              <a:gd name="csX26" fmla="*/ 209243 w 651669"/>
              <a:gd name="csY26" fmla="*/ 346395 h 773209"/>
              <a:gd name="csX27" fmla="*/ 248702 w 651669"/>
              <a:gd name="csY27" fmla="*/ 306830 h 773209"/>
              <a:gd name="csX28" fmla="*/ 271963 w 651669"/>
              <a:gd name="csY28" fmla="*/ 562962 h 773209"/>
              <a:gd name="csX29" fmla="*/ 248702 w 651669"/>
              <a:gd name="csY29" fmla="*/ 574060 h 773209"/>
              <a:gd name="csX30" fmla="*/ 230137 w 651669"/>
              <a:gd name="csY30" fmla="*/ 567713 h 773209"/>
              <a:gd name="csX31" fmla="*/ 225404 w 651669"/>
              <a:gd name="csY31" fmla="*/ 525736 h 773209"/>
              <a:gd name="csX32" fmla="*/ 383204 w 651669"/>
              <a:gd name="csY32" fmla="*/ 327801 h 773209"/>
              <a:gd name="csX33" fmla="*/ 403137 w 651669"/>
              <a:gd name="csY33" fmla="*/ 316740 h 773209"/>
              <a:gd name="csX34" fmla="*/ 425030 w 651669"/>
              <a:gd name="csY34" fmla="*/ 323050 h 773209"/>
              <a:gd name="csX35" fmla="*/ 429764 w 651669"/>
              <a:gd name="csY35" fmla="*/ 365027 h 773209"/>
              <a:gd name="csX36" fmla="*/ 406464 w 651669"/>
              <a:gd name="csY36" fmla="*/ 583932 h 773209"/>
              <a:gd name="csX37" fmla="*/ 370037 w 651669"/>
              <a:gd name="csY37" fmla="*/ 559510 h 773209"/>
              <a:gd name="csX38" fmla="*/ 378580 w 651669"/>
              <a:gd name="csY38" fmla="*/ 516345 h 773209"/>
              <a:gd name="csX39" fmla="*/ 421589 w 651669"/>
              <a:gd name="csY39" fmla="*/ 507771 h 773209"/>
              <a:gd name="csX40" fmla="*/ 445923 w 651669"/>
              <a:gd name="csY40" fmla="*/ 544367 h 773209"/>
              <a:gd name="csX41" fmla="*/ 434384 w 651669"/>
              <a:gd name="csY41" fmla="*/ 572352 h 773209"/>
              <a:gd name="csX42" fmla="*/ 406464 w 651669"/>
              <a:gd name="csY42" fmla="*/ 583932 h 7732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651669" h="773209">
                <a:moveTo>
                  <a:pt x="568222" y="227627"/>
                </a:moveTo>
                <a:lnTo>
                  <a:pt x="585197" y="210591"/>
                </a:lnTo>
                <a:lnTo>
                  <a:pt x="585160" y="210628"/>
                </a:lnTo>
                <a:cubicBezTo>
                  <a:pt x="596032" y="198900"/>
                  <a:pt x="595700" y="180677"/>
                  <a:pt x="584457" y="169394"/>
                </a:cubicBezTo>
                <a:cubicBezTo>
                  <a:pt x="573178" y="158074"/>
                  <a:pt x="555020" y="157739"/>
                  <a:pt x="543371" y="168651"/>
                </a:cubicBezTo>
                <a:lnTo>
                  <a:pt x="524807" y="188063"/>
                </a:lnTo>
                <a:cubicBezTo>
                  <a:pt x="476472" y="150577"/>
                  <a:pt x="418414" y="127787"/>
                  <a:pt x="357577" y="122332"/>
                </a:cubicBezTo>
                <a:lnTo>
                  <a:pt x="357577" y="59384"/>
                </a:lnTo>
                <a:lnTo>
                  <a:pt x="387162" y="59384"/>
                </a:lnTo>
                <a:cubicBezTo>
                  <a:pt x="403471" y="59384"/>
                  <a:pt x="416747" y="46097"/>
                  <a:pt x="416747" y="29692"/>
                </a:cubicBezTo>
                <a:cubicBezTo>
                  <a:pt x="416747" y="13287"/>
                  <a:pt x="403471" y="0"/>
                  <a:pt x="387162" y="0"/>
                </a:cubicBezTo>
                <a:lnTo>
                  <a:pt x="268821" y="0"/>
                </a:lnTo>
                <a:cubicBezTo>
                  <a:pt x="252475" y="0"/>
                  <a:pt x="239236" y="13287"/>
                  <a:pt x="239236" y="29692"/>
                </a:cubicBezTo>
                <a:cubicBezTo>
                  <a:pt x="239236" y="46097"/>
                  <a:pt x="252475" y="59384"/>
                  <a:pt x="268821" y="59384"/>
                </a:cubicBezTo>
                <a:lnTo>
                  <a:pt x="298406" y="59384"/>
                </a:lnTo>
                <a:lnTo>
                  <a:pt x="298406" y="120365"/>
                </a:lnTo>
                <a:cubicBezTo>
                  <a:pt x="200070" y="128679"/>
                  <a:pt x="110803" y="181308"/>
                  <a:pt x="55656" y="263410"/>
                </a:cubicBezTo>
                <a:cubicBezTo>
                  <a:pt x="517" y="345545"/>
                  <a:pt x="-14609" y="448318"/>
                  <a:pt x="14570" y="542924"/>
                </a:cubicBezTo>
                <a:cubicBezTo>
                  <a:pt x="43748" y="637493"/>
                  <a:pt x="114090" y="713732"/>
                  <a:pt x="205837" y="750209"/>
                </a:cubicBezTo>
                <a:cubicBezTo>
                  <a:pt x="297551" y="786692"/>
                  <a:pt x="400806" y="779492"/>
                  <a:pt x="486637" y="730612"/>
                </a:cubicBezTo>
                <a:cubicBezTo>
                  <a:pt x="572471" y="681731"/>
                  <a:pt x="631599" y="596479"/>
                  <a:pt x="647429" y="498719"/>
                </a:cubicBezTo>
                <a:cubicBezTo>
                  <a:pt x="663294" y="400996"/>
                  <a:pt x="634153" y="301306"/>
                  <a:pt x="568214" y="227632"/>
                </a:cubicBezTo>
                <a:close/>
                <a:moveTo>
                  <a:pt x="248702" y="306831"/>
                </a:moveTo>
                <a:cubicBezTo>
                  <a:pt x="264641" y="306831"/>
                  <a:pt x="279026" y="316480"/>
                  <a:pt x="285129" y="331252"/>
                </a:cubicBezTo>
                <a:cubicBezTo>
                  <a:pt x="291231" y="346061"/>
                  <a:pt x="287865" y="363097"/>
                  <a:pt x="276586" y="374417"/>
                </a:cubicBezTo>
                <a:cubicBezTo>
                  <a:pt x="265307" y="385738"/>
                  <a:pt x="248332" y="389115"/>
                  <a:pt x="233576" y="382991"/>
                </a:cubicBezTo>
                <a:cubicBezTo>
                  <a:pt x="218857" y="376867"/>
                  <a:pt x="209243" y="362429"/>
                  <a:pt x="209243" y="346395"/>
                </a:cubicBezTo>
                <a:cubicBezTo>
                  <a:pt x="209243" y="324534"/>
                  <a:pt x="226920" y="306830"/>
                  <a:pt x="248702" y="306830"/>
                </a:cubicBezTo>
                <a:close/>
                <a:moveTo>
                  <a:pt x="271963" y="562962"/>
                </a:moveTo>
                <a:cubicBezTo>
                  <a:pt x="266231" y="569940"/>
                  <a:pt x="257688" y="573986"/>
                  <a:pt x="248702" y="574060"/>
                </a:cubicBezTo>
                <a:cubicBezTo>
                  <a:pt x="241971" y="574134"/>
                  <a:pt x="235426" y="571907"/>
                  <a:pt x="230137" y="567713"/>
                </a:cubicBezTo>
                <a:cubicBezTo>
                  <a:pt x="217601" y="557246"/>
                  <a:pt x="215529" y="538763"/>
                  <a:pt x="225404" y="525736"/>
                </a:cubicBezTo>
                <a:lnTo>
                  <a:pt x="383204" y="327801"/>
                </a:lnTo>
                <a:cubicBezTo>
                  <a:pt x="388123" y="321602"/>
                  <a:pt x="395297" y="317631"/>
                  <a:pt x="403137" y="316740"/>
                </a:cubicBezTo>
                <a:cubicBezTo>
                  <a:pt x="410978" y="315849"/>
                  <a:pt x="418855" y="318113"/>
                  <a:pt x="425030" y="323050"/>
                </a:cubicBezTo>
                <a:cubicBezTo>
                  <a:pt x="437863" y="333330"/>
                  <a:pt x="440008" y="352111"/>
                  <a:pt x="429764" y="365027"/>
                </a:cubicBezTo>
                <a:close/>
                <a:moveTo>
                  <a:pt x="406464" y="583932"/>
                </a:moveTo>
                <a:cubicBezTo>
                  <a:pt x="390525" y="583932"/>
                  <a:pt x="376140" y="574282"/>
                  <a:pt x="370037" y="559510"/>
                </a:cubicBezTo>
                <a:cubicBezTo>
                  <a:pt x="363935" y="544701"/>
                  <a:pt x="367300" y="527665"/>
                  <a:pt x="378580" y="516345"/>
                </a:cubicBezTo>
                <a:cubicBezTo>
                  <a:pt x="389859" y="505025"/>
                  <a:pt x="406834" y="501647"/>
                  <a:pt x="421589" y="507771"/>
                </a:cubicBezTo>
                <a:cubicBezTo>
                  <a:pt x="436308" y="513895"/>
                  <a:pt x="445923" y="528334"/>
                  <a:pt x="445923" y="544367"/>
                </a:cubicBezTo>
                <a:cubicBezTo>
                  <a:pt x="445923" y="554871"/>
                  <a:pt x="441781" y="564929"/>
                  <a:pt x="434384" y="572352"/>
                </a:cubicBezTo>
                <a:cubicBezTo>
                  <a:pt x="426988" y="579775"/>
                  <a:pt x="416929" y="583932"/>
                  <a:pt x="406464" y="583932"/>
                </a:cubicBezTo>
                <a:close/>
              </a:path>
            </a:pathLst>
          </a:custGeom>
          <a:solidFill>
            <a:srgbClr val="283F68"/>
          </a:solidFill>
          <a:ln w="9438" cap="flat">
            <a:noFill/>
            <a:prstDash val="solid"/>
            <a:miter/>
          </a:ln>
        </p:spPr>
        <p:txBody>
          <a:bodyPr/>
          <a:lstStyle/>
          <a:p>
            <a:endParaRPr lang="fr-FR"/>
          </a:p>
        </p:txBody>
      </p:sp>
      <p:sp>
        <p:nvSpPr>
          <p:cNvPr id="2" name="Rectangle 1">
            <a:extLst>
              <a:ext uri="{FF2B5EF4-FFF2-40B4-BE49-F238E27FC236}">
                <a16:creationId xmlns:a16="http://schemas.microsoft.com/office/drawing/2014/main" id="{15475D4C-A716-5ED8-D8B7-63CE9046CEAF}"/>
              </a:ext>
            </a:extLst>
          </p:cNvPr>
          <p:cNvSpPr/>
          <p:nvPr/>
        </p:nvSpPr>
        <p:spPr>
          <a:xfrm>
            <a:off x="918609" y="685997"/>
            <a:ext cx="94218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a:t>
            </a:r>
            <a:r>
              <a:rPr lang="en-US" sz="4800" b="1" dirty="0">
                <a:solidFill>
                  <a:schemeClr val="tx1">
                    <a:lumMod val="75000"/>
                    <a:lumOff val="25000"/>
                  </a:schemeClr>
                </a:solidFill>
                <a:latin typeface="Montserrat ExtraBold" pitchFamily="2" charset="77"/>
                <a:sym typeface="Open Sans"/>
              </a:rPr>
              <a:t>FAUNE / FLORE</a:t>
            </a:r>
            <a:endPar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spTree>
    <p:extLst>
      <p:ext uri="{BB962C8B-B14F-4D97-AF65-F5344CB8AC3E}">
        <p14:creationId xmlns:p14="http://schemas.microsoft.com/office/powerpoint/2010/main" val="223930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36BD9-BFB8-AD53-F8D4-5BD48B6C553C}"/>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00064B46-C844-ED24-B8C5-DEC53D0339BD}"/>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10" name="Forme libre : forme 5">
              <a:extLst>
                <a:ext uri="{FF2B5EF4-FFF2-40B4-BE49-F238E27FC236}">
                  <a16:creationId xmlns:a16="http://schemas.microsoft.com/office/drawing/2014/main" id="{AFF1E367-D094-4E55-A029-D4CB412109E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9" name="Forme libre : forme 6">
              <a:extLst>
                <a:ext uri="{FF2B5EF4-FFF2-40B4-BE49-F238E27FC236}">
                  <a16:creationId xmlns:a16="http://schemas.microsoft.com/office/drawing/2014/main" id="{D2852D38-290E-01AF-A5F1-BABDD2649494}"/>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0" name="Forme libre : forme 7">
              <a:extLst>
                <a:ext uri="{FF2B5EF4-FFF2-40B4-BE49-F238E27FC236}">
                  <a16:creationId xmlns:a16="http://schemas.microsoft.com/office/drawing/2014/main" id="{42FC83F0-048A-3569-11A9-4A0D38A72E1E}"/>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686F8D8B-8F1A-2E40-0CC9-E11D92B43D37}"/>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2E9C1E4F-C510-C106-7A83-3C78D3BC11C7}"/>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8F722730-DCCB-541A-DAA6-3FD91D423EE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239BE012-4E52-3733-4861-0C97C5DA7DC6}"/>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4F09C7A2-8A74-AF8E-4F7D-E15B35E2E2FA}"/>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B00891B9-2C3D-7BDC-98C5-3B445790614B}"/>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507D0584-6F38-B677-61FC-AB8F61200182}"/>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E4DC4952-AF89-863D-3DDF-CC86C5BBA8F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pic>
        <p:nvPicPr>
          <p:cNvPr id="3" name="Image 2">
            <a:extLst>
              <a:ext uri="{FF2B5EF4-FFF2-40B4-BE49-F238E27FC236}">
                <a16:creationId xmlns:a16="http://schemas.microsoft.com/office/drawing/2014/main" id="{09D6BDEE-7485-35E2-FCFB-88EE97E6BA20}"/>
              </a:ext>
            </a:extLst>
          </p:cNvPr>
          <p:cNvPicPr>
            <a:picLocks noChangeAspect="1"/>
          </p:cNvPicPr>
          <p:nvPr/>
        </p:nvPicPr>
        <p:blipFill>
          <a:blip r:embed="rId2"/>
          <a:srcRect l="-1" t="11702" r="459" b="14271"/>
          <a:stretch>
            <a:fillRect/>
          </a:stretch>
        </p:blipFill>
        <p:spPr>
          <a:xfrm>
            <a:off x="1098550" y="1656205"/>
            <a:ext cx="4896000" cy="2699333"/>
          </a:xfrm>
          <a:prstGeom prst="roundRect">
            <a:avLst>
              <a:gd name="adj" fmla="val 6557"/>
            </a:avLst>
          </a:prstGeom>
          <a:ln>
            <a:solidFill>
              <a:srgbClr val="283F68"/>
            </a:solidFill>
          </a:ln>
        </p:spPr>
      </p:pic>
      <p:pic>
        <p:nvPicPr>
          <p:cNvPr id="7" name="Image 6">
            <a:extLst>
              <a:ext uri="{FF2B5EF4-FFF2-40B4-BE49-F238E27FC236}">
                <a16:creationId xmlns:a16="http://schemas.microsoft.com/office/drawing/2014/main" id="{1EE3CBDE-24C4-E19E-6DB6-0EB5FCB83B31}"/>
              </a:ext>
            </a:extLst>
          </p:cNvPr>
          <p:cNvPicPr>
            <a:picLocks noChangeAspect="1"/>
          </p:cNvPicPr>
          <p:nvPr/>
        </p:nvPicPr>
        <p:blipFill>
          <a:blip r:embed="rId3"/>
          <a:srcRect l="792" t="2281" r="573" b="1330"/>
          <a:stretch>
            <a:fillRect/>
          </a:stretch>
        </p:blipFill>
        <p:spPr>
          <a:xfrm>
            <a:off x="1098550" y="4549775"/>
            <a:ext cx="10017126" cy="1765300"/>
          </a:xfrm>
          <a:prstGeom prst="rect">
            <a:avLst/>
          </a:prstGeom>
          <a:ln>
            <a:solidFill>
              <a:srgbClr val="283F68"/>
            </a:solidFill>
          </a:ln>
        </p:spPr>
      </p:pic>
      <p:pic>
        <p:nvPicPr>
          <p:cNvPr id="2" name="Image 1">
            <a:extLst>
              <a:ext uri="{FF2B5EF4-FFF2-40B4-BE49-F238E27FC236}">
                <a16:creationId xmlns:a16="http://schemas.microsoft.com/office/drawing/2014/main" id="{43E60A86-B77F-2D71-E9C0-44C6F6E118F4}"/>
              </a:ext>
            </a:extLst>
          </p:cNvPr>
          <p:cNvPicPr>
            <a:picLocks noChangeAspect="1"/>
          </p:cNvPicPr>
          <p:nvPr/>
        </p:nvPicPr>
        <p:blipFill>
          <a:blip r:embed="rId4"/>
          <a:srcRect l="1570" t="15607" r="53375" b="15161"/>
          <a:stretch>
            <a:fillRect/>
          </a:stretch>
        </p:blipFill>
        <p:spPr>
          <a:xfrm>
            <a:off x="6197450" y="1656205"/>
            <a:ext cx="4896000" cy="2702131"/>
          </a:xfrm>
          <a:prstGeom prst="roundRect">
            <a:avLst>
              <a:gd name="adj" fmla="val 6557"/>
            </a:avLst>
          </a:prstGeom>
          <a:ln>
            <a:solidFill>
              <a:srgbClr val="283F68"/>
            </a:solidFill>
          </a:ln>
        </p:spPr>
      </p:pic>
      <p:sp>
        <p:nvSpPr>
          <p:cNvPr id="11" name="Rectangle 10">
            <a:extLst>
              <a:ext uri="{FF2B5EF4-FFF2-40B4-BE49-F238E27FC236}">
                <a16:creationId xmlns:a16="http://schemas.microsoft.com/office/drawing/2014/main" id="{C5CB69BC-EB7F-2CE3-61D8-99D9917E6B21}"/>
              </a:ext>
            </a:extLst>
          </p:cNvPr>
          <p:cNvSpPr/>
          <p:nvPr/>
        </p:nvSpPr>
        <p:spPr>
          <a:xfrm>
            <a:off x="918609" y="685997"/>
            <a:ext cx="889915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a:t>
            </a:r>
            <a:r>
              <a:rPr lang="en-US" sz="4800" b="1" dirty="0">
                <a:solidFill>
                  <a:schemeClr val="tx1">
                    <a:lumMod val="75000"/>
                    <a:lumOff val="25000"/>
                  </a:schemeClr>
                </a:solidFill>
                <a:latin typeface="Montserrat ExtraBold" pitchFamily="2" charset="77"/>
                <a:sym typeface="Open Sans"/>
              </a:rPr>
              <a:t>FAUNE / FLORE</a:t>
            </a:r>
            <a:endPar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spTree>
    <p:extLst>
      <p:ext uri="{BB962C8B-B14F-4D97-AF65-F5344CB8AC3E}">
        <p14:creationId xmlns:p14="http://schemas.microsoft.com/office/powerpoint/2010/main" val="2596696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8F8B6-2820-8A37-233B-521F0C449FA8}"/>
            </a:ext>
          </a:extLst>
        </p:cNvPr>
        <p:cNvGrpSpPr/>
        <p:nvPr/>
      </p:nvGrpSpPr>
      <p:grpSpPr>
        <a:xfrm>
          <a:off x="0" y="0"/>
          <a:ext cx="0" cy="0"/>
          <a:chOff x="0" y="0"/>
          <a:chExt cx="0" cy="0"/>
        </a:xfrm>
      </p:grpSpPr>
      <p:grpSp>
        <p:nvGrpSpPr>
          <p:cNvPr id="54" name="Groupe 53">
            <a:extLst>
              <a:ext uri="{FF2B5EF4-FFF2-40B4-BE49-F238E27FC236}">
                <a16:creationId xmlns:a16="http://schemas.microsoft.com/office/drawing/2014/main" id="{CBA116B6-9223-471C-B3A5-FA80FAB86CD0}"/>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55" name="Forme libre : forme 5">
              <a:extLst>
                <a:ext uri="{FF2B5EF4-FFF2-40B4-BE49-F238E27FC236}">
                  <a16:creationId xmlns:a16="http://schemas.microsoft.com/office/drawing/2014/main" id="{7FE277CF-4AFF-BCA0-C3AF-6BCBC24B6B71}"/>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56" name="Forme libre : forme 6">
              <a:extLst>
                <a:ext uri="{FF2B5EF4-FFF2-40B4-BE49-F238E27FC236}">
                  <a16:creationId xmlns:a16="http://schemas.microsoft.com/office/drawing/2014/main" id="{892963F8-CB51-AB75-13CD-B84CF4A3BCAA}"/>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57" name="Forme libre : forme 7">
              <a:extLst>
                <a:ext uri="{FF2B5EF4-FFF2-40B4-BE49-F238E27FC236}">
                  <a16:creationId xmlns:a16="http://schemas.microsoft.com/office/drawing/2014/main" id="{69A10D7B-56F5-C303-ED19-C7CAF8E1E41B}"/>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376543E2-E1CD-0708-D6BC-B391C8C780C8}"/>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AF6EC9FB-0468-27D7-FF5F-8BE89EE3DD94}"/>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7A65F8A5-144F-D629-842E-FBEAAD77CD4E}"/>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1DDD7A2B-FD3E-D126-B50D-35285C8756FC}"/>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4B13954-34AD-A9E8-CC0E-523691367088}"/>
              </a:ext>
            </a:extLst>
          </p:cNvPr>
          <p:cNvSpPr/>
          <p:nvPr/>
        </p:nvSpPr>
        <p:spPr>
          <a:xfrm>
            <a:off x="918609" y="685997"/>
            <a:ext cx="961005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GESTION DES EMISSIONS LUMINEUSES</a:t>
            </a:r>
          </a:p>
        </p:txBody>
      </p:sp>
      <p:grpSp>
        <p:nvGrpSpPr>
          <p:cNvPr id="15" name="Groupe 14">
            <a:extLst>
              <a:ext uri="{FF2B5EF4-FFF2-40B4-BE49-F238E27FC236}">
                <a16:creationId xmlns:a16="http://schemas.microsoft.com/office/drawing/2014/main" id="{80A35FD9-FB78-F51A-FE00-FD4A44BEF7CB}"/>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5CF50364-EBC0-F264-7AFF-92BD32CFD63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4F77F696-9FDB-DA47-3AE7-7BE0A706BC1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AB697B8A-9B22-33DB-07D2-E3AFC073EACD}"/>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 name="Rectangle : coins arrondis 2">
            <a:extLst>
              <a:ext uri="{FF2B5EF4-FFF2-40B4-BE49-F238E27FC236}">
                <a16:creationId xmlns:a16="http://schemas.microsoft.com/office/drawing/2014/main" id="{EAA183B0-7B3A-802D-72F7-645B854221C0}"/>
              </a:ext>
            </a:extLst>
          </p:cNvPr>
          <p:cNvSpPr/>
          <p:nvPr/>
        </p:nvSpPr>
        <p:spPr>
          <a:xfrm>
            <a:off x="1006554" y="2385457"/>
            <a:ext cx="3042932" cy="1859972"/>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9" name="ZoneTexte 18">
            <a:extLst>
              <a:ext uri="{FF2B5EF4-FFF2-40B4-BE49-F238E27FC236}">
                <a16:creationId xmlns:a16="http://schemas.microsoft.com/office/drawing/2014/main" id="{E8DE4376-52D0-4040-CF1D-A4580C4A88B6}"/>
              </a:ext>
            </a:extLst>
          </p:cNvPr>
          <p:cNvSpPr txBox="1"/>
          <p:nvPr/>
        </p:nvSpPr>
        <p:spPr>
          <a:xfrm>
            <a:off x="1090673" y="3039825"/>
            <a:ext cx="2874691"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L’éclairement</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des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extérieurs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sera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orienté</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vers le sol</a:t>
            </a:r>
            <a:r>
              <a:rPr lang="en-US" sz="1200" dirty="0">
                <a:solidFill>
                  <a:schemeClr val="tx1">
                    <a:lumMod val="65000"/>
                    <a:lumOff val="35000"/>
                  </a:schemeClr>
                </a:solidFill>
                <a:latin typeface="Montserrat Light" pitchFamily="2" charset="77"/>
              </a:rPr>
              <a:t>, et à </a:t>
            </a:r>
            <a:r>
              <a:rPr lang="en-US" sz="1200" dirty="0" err="1">
                <a:solidFill>
                  <a:schemeClr val="tx1">
                    <a:lumMod val="65000"/>
                    <a:lumOff val="35000"/>
                  </a:schemeClr>
                </a:solidFill>
                <a:latin typeface="Montserrat Light" pitchFamily="2" charset="77"/>
              </a:rPr>
              <a:t>une</a:t>
            </a:r>
            <a:r>
              <a:rPr lang="en-US" sz="1200" dirty="0">
                <a:solidFill>
                  <a:schemeClr val="tx1">
                    <a:lumMod val="65000"/>
                    <a:lumOff val="35000"/>
                  </a:schemeClr>
                </a:solidFill>
                <a:latin typeface="Montserrat Light" pitchFamily="2" charset="77"/>
              </a:rPr>
              <a:t> </a:t>
            </a:r>
            <a:r>
              <a:rPr lang="en-US" sz="1200" dirty="0" err="1">
                <a:solidFill>
                  <a:schemeClr val="tx1">
                    <a:lumMod val="65000"/>
                    <a:lumOff val="35000"/>
                  </a:schemeClr>
                </a:solidFill>
                <a:latin typeface="Montserrat Light" pitchFamily="2" charset="77"/>
              </a:rPr>
              <a:t>limite</a:t>
            </a:r>
            <a:r>
              <a:rPr lang="en-US" sz="1200" dirty="0">
                <a:solidFill>
                  <a:schemeClr val="tx1">
                    <a:lumMod val="65000"/>
                    <a:lumOff val="35000"/>
                  </a:schemeClr>
                </a:solidFill>
                <a:latin typeface="Montserrat Light" pitchFamily="2" charset="77"/>
              </a:rPr>
              <a:t> </a:t>
            </a:r>
            <a:r>
              <a:rPr lang="en-US" sz="1200" dirty="0" err="1">
                <a:solidFill>
                  <a:schemeClr val="tx1">
                    <a:lumMod val="65000"/>
                    <a:lumOff val="35000"/>
                  </a:schemeClr>
                </a:solidFill>
                <a:latin typeface="Montserrat Light" pitchFamily="2" charset="77"/>
              </a:rPr>
              <a:t>inférieure</a:t>
            </a:r>
            <a:r>
              <a:rPr lang="en-US" sz="1200" dirty="0">
                <a:solidFill>
                  <a:schemeClr val="tx1">
                    <a:lumMod val="65000"/>
                    <a:lumOff val="35000"/>
                  </a:schemeClr>
                </a:solidFill>
                <a:latin typeface="Montserrat Light" pitchFamily="2" charset="77"/>
              </a:rPr>
              <a:t> </a:t>
            </a:r>
            <a:r>
              <a:rPr lang="en-US" sz="1200" dirty="0" err="1">
                <a:solidFill>
                  <a:schemeClr val="tx1">
                    <a:lumMod val="65000"/>
                    <a:lumOff val="35000"/>
                  </a:schemeClr>
                </a:solidFill>
                <a:latin typeface="Montserrat Light" pitchFamily="2" charset="77"/>
              </a:rPr>
              <a:t>prévue</a:t>
            </a:r>
            <a:r>
              <a:rPr lang="en-US" sz="1200" dirty="0">
                <a:solidFill>
                  <a:schemeClr val="tx1">
                    <a:lumMod val="65000"/>
                    <a:lumOff val="35000"/>
                  </a:schemeClr>
                </a:solidFill>
                <a:latin typeface="Montserrat Light" pitchFamily="2" charset="77"/>
              </a:rPr>
              <a:t> à </a:t>
            </a:r>
            <a:r>
              <a:rPr lang="en-US" sz="1200" dirty="0" err="1">
                <a:solidFill>
                  <a:schemeClr val="tx1">
                    <a:lumMod val="65000"/>
                    <a:lumOff val="35000"/>
                  </a:schemeClr>
                </a:solidFill>
                <a:latin typeface="Montserrat Light" pitchFamily="2" charset="77"/>
              </a:rPr>
              <a:t>celle</a:t>
            </a:r>
            <a:r>
              <a:rPr lang="en-US" sz="1200" dirty="0">
                <a:solidFill>
                  <a:schemeClr val="tx1">
                    <a:lumMod val="65000"/>
                    <a:lumOff val="35000"/>
                  </a:schemeClr>
                </a:solidFill>
                <a:latin typeface="Montserrat Light" pitchFamily="2" charset="77"/>
              </a:rPr>
              <a:t> </a:t>
            </a:r>
            <a:r>
              <a:rPr lang="en-US" sz="1200" dirty="0" err="1">
                <a:solidFill>
                  <a:schemeClr val="tx1">
                    <a:lumMod val="65000"/>
                    <a:lumOff val="35000"/>
                  </a:schemeClr>
                </a:solidFill>
                <a:latin typeface="Montserrat Light" pitchFamily="2" charset="77"/>
              </a:rPr>
              <a:t>imposée</a:t>
            </a:r>
            <a:r>
              <a:rPr lang="en-US" sz="1200" dirty="0">
                <a:solidFill>
                  <a:schemeClr val="tx1">
                    <a:lumMod val="65000"/>
                    <a:lumOff val="35000"/>
                  </a:schemeClr>
                </a:solidFill>
                <a:latin typeface="Montserrat Light" pitchFamily="2" charset="77"/>
              </a:rPr>
              <a:t> dans le code du travail.</a:t>
            </a:r>
            <a:endPar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endParaRPr>
          </a:p>
        </p:txBody>
      </p:sp>
      <p:sp>
        <p:nvSpPr>
          <p:cNvPr id="32" name="Rectangle : coins arrondis 31">
            <a:extLst>
              <a:ext uri="{FF2B5EF4-FFF2-40B4-BE49-F238E27FC236}">
                <a16:creationId xmlns:a16="http://schemas.microsoft.com/office/drawing/2014/main" id="{7E630C21-EC0E-A40E-CE94-8AF07C9D0E6D}"/>
              </a:ext>
            </a:extLst>
          </p:cNvPr>
          <p:cNvSpPr>
            <a:spLocks/>
          </p:cNvSpPr>
          <p:nvPr/>
        </p:nvSpPr>
        <p:spPr>
          <a:xfrm>
            <a:off x="1404900" y="2341528"/>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9" name="Rectangle : coins arrondis 38">
            <a:extLst>
              <a:ext uri="{FF2B5EF4-FFF2-40B4-BE49-F238E27FC236}">
                <a16:creationId xmlns:a16="http://schemas.microsoft.com/office/drawing/2014/main" id="{FB0FBABF-8214-1204-482E-3BD449D2CBBE}"/>
              </a:ext>
            </a:extLst>
          </p:cNvPr>
          <p:cNvSpPr/>
          <p:nvPr/>
        </p:nvSpPr>
        <p:spPr>
          <a:xfrm>
            <a:off x="1006554" y="4371944"/>
            <a:ext cx="3042932" cy="1859972"/>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0" name="ZoneTexte 39">
            <a:extLst>
              <a:ext uri="{FF2B5EF4-FFF2-40B4-BE49-F238E27FC236}">
                <a16:creationId xmlns:a16="http://schemas.microsoft.com/office/drawing/2014/main" id="{49801B36-868A-0ECB-93C2-89914B9ECD95}"/>
              </a:ext>
            </a:extLst>
          </p:cNvPr>
          <p:cNvSpPr txBox="1"/>
          <p:nvPr/>
        </p:nvSpPr>
        <p:spPr>
          <a:xfrm>
            <a:off x="1090674" y="4947133"/>
            <a:ext cx="2874691" cy="120032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De plus, la mise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en</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place d’un rideau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d’arbres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à haute tige le long de la rue de la nouvelle France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viendra</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limiter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l’impact</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lumineux</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du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projet</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d’exploitation</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sur les habitations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situées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à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proximité</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a:t>
            </a:r>
          </a:p>
        </p:txBody>
      </p:sp>
      <p:sp>
        <p:nvSpPr>
          <p:cNvPr id="41" name="Rectangle : coins arrondis 40">
            <a:extLst>
              <a:ext uri="{FF2B5EF4-FFF2-40B4-BE49-F238E27FC236}">
                <a16:creationId xmlns:a16="http://schemas.microsoft.com/office/drawing/2014/main" id="{B085E0A3-52A9-2F44-5BC8-68CED62C3792}"/>
              </a:ext>
            </a:extLst>
          </p:cNvPr>
          <p:cNvSpPr>
            <a:spLocks/>
          </p:cNvSpPr>
          <p:nvPr/>
        </p:nvSpPr>
        <p:spPr>
          <a:xfrm>
            <a:off x="1404900" y="4328015"/>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2" name="Rectangle : coins arrondis 41">
            <a:extLst>
              <a:ext uri="{FF2B5EF4-FFF2-40B4-BE49-F238E27FC236}">
                <a16:creationId xmlns:a16="http://schemas.microsoft.com/office/drawing/2014/main" id="{D31DD768-CC45-69EA-9A49-2187B2757EF6}"/>
              </a:ext>
            </a:extLst>
          </p:cNvPr>
          <p:cNvSpPr/>
          <p:nvPr/>
        </p:nvSpPr>
        <p:spPr>
          <a:xfrm>
            <a:off x="4158487" y="2385457"/>
            <a:ext cx="3042932" cy="1859972"/>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3" name="ZoneTexte 42">
            <a:extLst>
              <a:ext uri="{FF2B5EF4-FFF2-40B4-BE49-F238E27FC236}">
                <a16:creationId xmlns:a16="http://schemas.microsoft.com/office/drawing/2014/main" id="{8CE3A74E-632A-1301-23EE-815E7112A8E6}"/>
              </a:ext>
            </a:extLst>
          </p:cNvPr>
          <p:cNvSpPr txBox="1"/>
          <p:nvPr/>
        </p:nvSpPr>
        <p:spPr>
          <a:xfrm>
            <a:off x="4242607" y="3039825"/>
            <a:ext cx="2874691" cy="101566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Les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usagers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des axes de circulation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proches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du site ne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seront</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pas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éblouis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par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ces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sources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lumineuses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ni</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les habitations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situées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à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proximités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a:t>
            </a:r>
          </a:p>
        </p:txBody>
      </p:sp>
      <p:sp>
        <p:nvSpPr>
          <p:cNvPr id="44" name="Rectangle : coins arrondis 43">
            <a:extLst>
              <a:ext uri="{FF2B5EF4-FFF2-40B4-BE49-F238E27FC236}">
                <a16:creationId xmlns:a16="http://schemas.microsoft.com/office/drawing/2014/main" id="{5E5C2BED-A7B8-201D-BAE1-4B54E87344AC}"/>
              </a:ext>
            </a:extLst>
          </p:cNvPr>
          <p:cNvSpPr>
            <a:spLocks/>
          </p:cNvSpPr>
          <p:nvPr/>
        </p:nvSpPr>
        <p:spPr>
          <a:xfrm>
            <a:off x="4556833" y="2341528"/>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5" name="Rectangle : coins arrondis 44">
            <a:extLst>
              <a:ext uri="{FF2B5EF4-FFF2-40B4-BE49-F238E27FC236}">
                <a16:creationId xmlns:a16="http://schemas.microsoft.com/office/drawing/2014/main" id="{5A3C8B84-54CB-303B-57F9-9C5527BD267C}"/>
              </a:ext>
            </a:extLst>
          </p:cNvPr>
          <p:cNvSpPr/>
          <p:nvPr/>
        </p:nvSpPr>
        <p:spPr>
          <a:xfrm>
            <a:off x="4158487" y="4371944"/>
            <a:ext cx="3042932" cy="1859972"/>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2" name="Rectangle : avec coin arrondi 81">
            <a:extLst>
              <a:ext uri="{FF2B5EF4-FFF2-40B4-BE49-F238E27FC236}">
                <a16:creationId xmlns:a16="http://schemas.microsoft.com/office/drawing/2014/main" id="{03A2F9BB-3C9A-E514-9DF8-E7E685970F11}"/>
              </a:ext>
            </a:extLst>
          </p:cNvPr>
          <p:cNvSpPr/>
          <p:nvPr/>
        </p:nvSpPr>
        <p:spPr>
          <a:xfrm flipH="1">
            <a:off x="7834132" y="2256167"/>
            <a:ext cx="4357867" cy="914400"/>
          </a:xfrm>
          <a:prstGeom prst="round1Rect">
            <a:avLst>
              <a:gd name="adj" fmla="val 34314"/>
            </a:avLst>
          </a:prstGeom>
          <a:solidFill>
            <a:srgbClr val="283F6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7F59083A-7917-50D1-E8AF-C7B400B9DAF5}"/>
              </a:ext>
            </a:extLst>
          </p:cNvPr>
          <p:cNvSpPr txBox="1"/>
          <p:nvPr/>
        </p:nvSpPr>
        <p:spPr>
          <a:xfrm>
            <a:off x="4242608" y="4947133"/>
            <a:ext cx="2874691"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Le site vise la Certification BREEAM excellent,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ce</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qui impose la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prise</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en</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compte</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de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mesures</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pour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l'éclairage</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à </a:t>
            </a:r>
            <a:r>
              <a:rPr kumimoji="0" lang="en-US" sz="1200" b="0" i="0" u="none" strike="noStrike" kern="1200" cap="none" spc="0" normalizeH="0" baseline="0" noProof="0" dirty="0" err="1">
                <a:ln>
                  <a:noFill/>
                </a:ln>
                <a:solidFill>
                  <a:schemeClr val="tx1">
                    <a:lumMod val="65000"/>
                    <a:lumOff val="35000"/>
                  </a:schemeClr>
                </a:solidFill>
                <a:effectLst/>
                <a:uLnTx/>
                <a:uFillTx/>
                <a:latin typeface="Montserrat Light" pitchFamily="2" charset="77"/>
                <a:ea typeface="+mn-ea"/>
                <a:cs typeface="+mn-cs"/>
              </a:rPr>
              <a:t>l’extérieur</a:t>
            </a:r>
            <a:r>
              <a:rPr kumimoji="0" lang="en-US" sz="1200" b="0" i="0" u="none" strike="noStrike" kern="1200" cap="none" spc="0" normalizeH="0" baseline="0" noProof="0" dirty="0">
                <a:ln>
                  <a:noFill/>
                </a:ln>
                <a:solidFill>
                  <a:schemeClr val="tx1">
                    <a:lumMod val="65000"/>
                    <a:lumOff val="35000"/>
                  </a:schemeClr>
                </a:solidFill>
                <a:effectLst/>
                <a:uLnTx/>
                <a:uFillTx/>
                <a:latin typeface="Montserrat Light" pitchFamily="2" charset="77"/>
                <a:ea typeface="+mn-ea"/>
                <a:cs typeface="+mn-cs"/>
              </a:rPr>
              <a:t>. </a:t>
            </a:r>
          </a:p>
        </p:txBody>
      </p:sp>
      <p:sp>
        <p:nvSpPr>
          <p:cNvPr id="47" name="Rectangle : coins arrondis 46">
            <a:extLst>
              <a:ext uri="{FF2B5EF4-FFF2-40B4-BE49-F238E27FC236}">
                <a16:creationId xmlns:a16="http://schemas.microsoft.com/office/drawing/2014/main" id="{BE628A70-13C1-6B42-9712-6907555BDC89}"/>
              </a:ext>
            </a:extLst>
          </p:cNvPr>
          <p:cNvSpPr>
            <a:spLocks/>
          </p:cNvSpPr>
          <p:nvPr/>
        </p:nvSpPr>
        <p:spPr>
          <a:xfrm>
            <a:off x="4556833" y="4328015"/>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48" name="Image 47" descr="Une image contenant carte, Conception urbaine&#10;&#10;Le contenu généré par l’IA peut être incorrect.">
            <a:extLst>
              <a:ext uri="{FF2B5EF4-FFF2-40B4-BE49-F238E27FC236}">
                <a16:creationId xmlns:a16="http://schemas.microsoft.com/office/drawing/2014/main" id="{16D9720A-D2E1-5A95-CA4F-09B52845B206}"/>
              </a:ext>
            </a:extLst>
          </p:cNvPr>
          <p:cNvPicPr>
            <a:picLocks noChangeAspect="1"/>
          </p:cNvPicPr>
          <p:nvPr/>
        </p:nvPicPr>
        <p:blipFill>
          <a:blip r:embed="rId2"/>
          <a:srcRect l="1223" t="1261" r="4182" b="1514"/>
          <a:stretch>
            <a:fillRect/>
          </a:stretch>
        </p:blipFill>
        <p:spPr>
          <a:xfrm rot="16200000">
            <a:off x="8236763" y="1938973"/>
            <a:ext cx="3444721" cy="4972260"/>
          </a:xfrm>
          <a:prstGeom prst="round1Rect">
            <a:avLst/>
          </a:prstGeom>
        </p:spPr>
      </p:pic>
      <p:sp>
        <p:nvSpPr>
          <p:cNvPr id="50" name="ZoneTexte 49">
            <a:extLst>
              <a:ext uri="{FF2B5EF4-FFF2-40B4-BE49-F238E27FC236}">
                <a16:creationId xmlns:a16="http://schemas.microsoft.com/office/drawing/2014/main" id="{3E4EDC8C-65B1-683B-38CA-6F8E1306B59E}"/>
              </a:ext>
            </a:extLst>
          </p:cNvPr>
          <p:cNvSpPr txBox="1"/>
          <p:nvPr/>
        </p:nvSpPr>
        <p:spPr>
          <a:xfrm>
            <a:off x="7993208" y="2403664"/>
            <a:ext cx="3867098" cy="230832"/>
          </a:xfrm>
          <a:prstGeom prst="rect">
            <a:avLst/>
          </a:prstGeom>
          <a:noFill/>
        </p:spPr>
        <p:txBody>
          <a:bodyPr wrap="square" rtlCol="0">
            <a:spAutoFit/>
          </a:bodyPr>
          <a:lstStyle/>
          <a:p>
            <a:r>
              <a:rPr lang="fr-FR" sz="900" dirty="0">
                <a:latin typeface="Montserrat Medium" pitchFamily="2" charset="77"/>
              </a:rPr>
              <a:t>Plantation d’un rideau d’arbres à haute tige le long de la rue</a:t>
            </a:r>
          </a:p>
        </p:txBody>
      </p:sp>
      <p:sp>
        <p:nvSpPr>
          <p:cNvPr id="52" name="Accolade fermante 51">
            <a:extLst>
              <a:ext uri="{FF2B5EF4-FFF2-40B4-BE49-F238E27FC236}">
                <a16:creationId xmlns:a16="http://schemas.microsoft.com/office/drawing/2014/main" id="{44CBEB7F-0260-52FD-F1EE-A384996848F8}"/>
              </a:ext>
            </a:extLst>
          </p:cNvPr>
          <p:cNvSpPr/>
          <p:nvPr/>
        </p:nvSpPr>
        <p:spPr>
          <a:xfrm rot="16200000">
            <a:off x="9449797" y="1240788"/>
            <a:ext cx="1090088" cy="4035245"/>
          </a:xfrm>
          <a:prstGeom prst="rightBrace">
            <a:avLst>
              <a:gd name="adj1" fmla="val 29168"/>
              <a:gd name="adj2" fmla="val 51017"/>
            </a:avLst>
          </a:prstGeom>
          <a:ln w="38100">
            <a:solidFill>
              <a:srgbClr val="FFFFFF"/>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nvGrpSpPr>
          <p:cNvPr id="58" name="Graphique 92">
            <a:extLst>
              <a:ext uri="{FF2B5EF4-FFF2-40B4-BE49-F238E27FC236}">
                <a16:creationId xmlns:a16="http://schemas.microsoft.com/office/drawing/2014/main" id="{5EC78346-12EC-7CE1-6CD1-E166C252097E}"/>
              </a:ext>
            </a:extLst>
          </p:cNvPr>
          <p:cNvGrpSpPr>
            <a:grpSpLocks noChangeAspect="1"/>
          </p:cNvGrpSpPr>
          <p:nvPr/>
        </p:nvGrpSpPr>
        <p:grpSpPr>
          <a:xfrm>
            <a:off x="4407564" y="4564257"/>
            <a:ext cx="243801" cy="344967"/>
            <a:chOff x="6182256" y="-190298"/>
            <a:chExt cx="858499" cy="1214733"/>
          </a:xfrm>
          <a:solidFill>
            <a:srgbClr val="283F68"/>
          </a:solidFill>
        </p:grpSpPr>
        <p:sp>
          <p:nvSpPr>
            <p:cNvPr id="59" name="Forme libre 58">
              <a:extLst>
                <a:ext uri="{FF2B5EF4-FFF2-40B4-BE49-F238E27FC236}">
                  <a16:creationId xmlns:a16="http://schemas.microsoft.com/office/drawing/2014/main" id="{4734777C-6FEF-43A6-F30F-CC1B96697C8E}"/>
                </a:ext>
              </a:extLst>
            </p:cNvPr>
            <p:cNvSpPr/>
            <p:nvPr/>
          </p:nvSpPr>
          <p:spPr>
            <a:xfrm>
              <a:off x="6278711" y="-93396"/>
              <a:ext cx="665557" cy="645663"/>
            </a:xfrm>
            <a:custGeom>
              <a:avLst/>
              <a:gdLst>
                <a:gd name="csX0" fmla="*/ 332779 w 665557"/>
                <a:gd name="csY0" fmla="*/ 0 h 645663"/>
                <a:gd name="csX1" fmla="*/ 0 w 665557"/>
                <a:gd name="csY1" fmla="*/ 322832 h 645663"/>
                <a:gd name="csX2" fmla="*/ 127062 w 665557"/>
                <a:gd name="csY2" fmla="*/ 576255 h 645663"/>
                <a:gd name="csX3" fmla="*/ 253059 w 665557"/>
                <a:gd name="csY3" fmla="*/ 635927 h 645663"/>
                <a:gd name="csX4" fmla="*/ 332779 w 665557"/>
                <a:gd name="csY4" fmla="*/ 645664 h 645663"/>
                <a:gd name="csX5" fmla="*/ 368618 w 665557"/>
                <a:gd name="csY5" fmla="*/ 643737 h 645663"/>
                <a:gd name="csX6" fmla="*/ 534128 w 665557"/>
                <a:gd name="csY6" fmla="*/ 579431 h 645663"/>
                <a:gd name="csX7" fmla="*/ 665557 w 665557"/>
                <a:gd name="csY7" fmla="*/ 322832 h 645663"/>
                <a:gd name="csX8" fmla="*/ 332779 w 665557"/>
                <a:gd name="csY8" fmla="*/ 0 h 645663"/>
                <a:gd name="csX9" fmla="*/ 332779 w 665557"/>
                <a:gd name="csY9" fmla="*/ 608018 h 645663"/>
                <a:gd name="csX10" fmla="*/ 38822 w 665557"/>
                <a:gd name="csY10" fmla="*/ 322884 h 645663"/>
                <a:gd name="csX11" fmla="*/ 332779 w 665557"/>
                <a:gd name="csY11" fmla="*/ 37751 h 645663"/>
                <a:gd name="csX12" fmla="*/ 626736 w 665557"/>
                <a:gd name="csY12" fmla="*/ 322884 h 645663"/>
                <a:gd name="csX13" fmla="*/ 332779 w 665557"/>
                <a:gd name="csY13" fmla="*/ 608018 h 64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65557" h="645663">
                  <a:moveTo>
                    <a:pt x="332779" y="0"/>
                  </a:moveTo>
                  <a:cubicBezTo>
                    <a:pt x="149002" y="0"/>
                    <a:pt x="0" y="144545"/>
                    <a:pt x="0" y="322832"/>
                  </a:cubicBezTo>
                  <a:cubicBezTo>
                    <a:pt x="0" y="425722"/>
                    <a:pt x="49792" y="517156"/>
                    <a:pt x="127062" y="576255"/>
                  </a:cubicBezTo>
                  <a:cubicBezTo>
                    <a:pt x="163647" y="604269"/>
                    <a:pt x="206409" y="624784"/>
                    <a:pt x="253059" y="635927"/>
                  </a:cubicBezTo>
                  <a:cubicBezTo>
                    <a:pt x="278673" y="642019"/>
                    <a:pt x="305247" y="645664"/>
                    <a:pt x="332779" y="645664"/>
                  </a:cubicBezTo>
                  <a:cubicBezTo>
                    <a:pt x="344867" y="645664"/>
                    <a:pt x="356796" y="644935"/>
                    <a:pt x="368618" y="643737"/>
                  </a:cubicBezTo>
                  <a:cubicBezTo>
                    <a:pt x="430551" y="637333"/>
                    <a:pt x="487159" y="614214"/>
                    <a:pt x="534128" y="579431"/>
                  </a:cubicBezTo>
                  <a:cubicBezTo>
                    <a:pt x="613848" y="520436"/>
                    <a:pt x="665557" y="427596"/>
                    <a:pt x="665557" y="322832"/>
                  </a:cubicBezTo>
                  <a:cubicBezTo>
                    <a:pt x="665557" y="144545"/>
                    <a:pt x="516555" y="0"/>
                    <a:pt x="332779" y="0"/>
                  </a:cubicBezTo>
                  <a:close/>
                  <a:moveTo>
                    <a:pt x="332779" y="608018"/>
                  </a:moveTo>
                  <a:cubicBezTo>
                    <a:pt x="170463" y="608018"/>
                    <a:pt x="38822" y="480343"/>
                    <a:pt x="38822" y="322884"/>
                  </a:cubicBezTo>
                  <a:cubicBezTo>
                    <a:pt x="38822" y="165425"/>
                    <a:pt x="170410" y="37751"/>
                    <a:pt x="332779" y="37751"/>
                  </a:cubicBezTo>
                  <a:cubicBezTo>
                    <a:pt x="495147" y="37751"/>
                    <a:pt x="626736" y="165425"/>
                    <a:pt x="626736" y="322884"/>
                  </a:cubicBezTo>
                  <a:cubicBezTo>
                    <a:pt x="626736" y="480343"/>
                    <a:pt x="495094" y="608018"/>
                    <a:pt x="332779" y="608018"/>
                  </a:cubicBezTo>
                  <a:close/>
                </a:path>
              </a:pathLst>
            </a:custGeom>
            <a:grpFill/>
            <a:ln w="53181" cap="flat">
              <a:noFill/>
              <a:prstDash val="solid"/>
              <a:miter/>
            </a:ln>
          </p:spPr>
          <p:txBody>
            <a:bodyPr/>
            <a:lstStyle/>
            <a:p>
              <a:endParaRPr lang="fr-FR"/>
            </a:p>
          </p:txBody>
        </p:sp>
        <p:sp>
          <p:nvSpPr>
            <p:cNvPr id="60" name="Forme libre 59">
              <a:extLst>
                <a:ext uri="{FF2B5EF4-FFF2-40B4-BE49-F238E27FC236}">
                  <a16:creationId xmlns:a16="http://schemas.microsoft.com/office/drawing/2014/main" id="{C157293E-2286-9E8D-0C98-9E5002305310}"/>
                </a:ext>
              </a:extLst>
            </p:cNvPr>
            <p:cNvSpPr/>
            <p:nvPr/>
          </p:nvSpPr>
          <p:spPr>
            <a:xfrm>
              <a:off x="6301184" y="606627"/>
              <a:ext cx="617895" cy="417807"/>
            </a:xfrm>
            <a:custGeom>
              <a:avLst/>
              <a:gdLst>
                <a:gd name="csX0" fmla="*/ 496745 w 617895"/>
                <a:gd name="csY0" fmla="*/ 21713 h 417807"/>
                <a:gd name="csX1" fmla="*/ 442853 w 617895"/>
                <a:gd name="csY1" fmla="*/ 43582 h 417807"/>
                <a:gd name="csX2" fmla="*/ 393540 w 617895"/>
                <a:gd name="csY2" fmla="*/ 56496 h 417807"/>
                <a:gd name="csX3" fmla="*/ 335761 w 617895"/>
                <a:gd name="csY3" fmla="*/ 63889 h 417807"/>
                <a:gd name="csX4" fmla="*/ 320956 w 617895"/>
                <a:gd name="csY4" fmla="*/ 73418 h 417807"/>
                <a:gd name="csX5" fmla="*/ 310252 w 617895"/>
                <a:gd name="csY5" fmla="*/ 75761 h 417807"/>
                <a:gd name="csX6" fmla="*/ 284744 w 617895"/>
                <a:gd name="csY6" fmla="*/ 63889 h 417807"/>
                <a:gd name="csX7" fmla="*/ 250503 w 617895"/>
                <a:gd name="csY7" fmla="*/ 50143 h 417807"/>
                <a:gd name="csX8" fmla="*/ 226911 w 617895"/>
                <a:gd name="csY8" fmla="*/ 56548 h 417807"/>
                <a:gd name="csX9" fmla="*/ 177599 w 617895"/>
                <a:gd name="csY9" fmla="*/ 43634 h 417807"/>
                <a:gd name="csX10" fmla="*/ 123707 w 617895"/>
                <a:gd name="csY10" fmla="*/ 21765 h 417807"/>
                <a:gd name="csX11" fmla="*/ 80891 w 617895"/>
                <a:gd name="csY11" fmla="*/ 0 h 417807"/>
                <a:gd name="csX12" fmla="*/ 0 w 617895"/>
                <a:gd name="csY12" fmla="*/ 310543 h 417807"/>
                <a:gd name="csX13" fmla="*/ 146126 w 617895"/>
                <a:gd name="csY13" fmla="*/ 241343 h 417807"/>
                <a:gd name="csX14" fmla="*/ 243367 w 617895"/>
                <a:gd name="csY14" fmla="*/ 371153 h 417807"/>
                <a:gd name="csX15" fmla="*/ 287620 w 617895"/>
                <a:gd name="csY15" fmla="*/ 201353 h 417807"/>
                <a:gd name="csX16" fmla="*/ 340820 w 617895"/>
                <a:gd name="csY16" fmla="*/ 417807 h 417807"/>
                <a:gd name="csX17" fmla="*/ 446314 w 617895"/>
                <a:gd name="csY17" fmla="*/ 271908 h 417807"/>
                <a:gd name="csX18" fmla="*/ 617896 w 617895"/>
                <a:gd name="csY18" fmla="*/ 344805 h 417807"/>
                <a:gd name="csX19" fmla="*/ 535460 w 617895"/>
                <a:gd name="csY19" fmla="*/ 9529 h 417807"/>
                <a:gd name="csX20" fmla="*/ 496745 w 617895"/>
                <a:gd name="csY20" fmla="*/ 21713 h 4178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17895" h="417807">
                  <a:moveTo>
                    <a:pt x="496745" y="21713"/>
                  </a:moveTo>
                  <a:cubicBezTo>
                    <a:pt x="476509" y="14892"/>
                    <a:pt x="452225" y="24733"/>
                    <a:pt x="442853" y="43582"/>
                  </a:cubicBezTo>
                  <a:cubicBezTo>
                    <a:pt x="433480" y="62432"/>
                    <a:pt x="411327" y="68263"/>
                    <a:pt x="393540" y="56496"/>
                  </a:cubicBezTo>
                  <a:cubicBezTo>
                    <a:pt x="375754" y="44728"/>
                    <a:pt x="349766" y="48060"/>
                    <a:pt x="335761" y="63889"/>
                  </a:cubicBezTo>
                  <a:cubicBezTo>
                    <a:pt x="331500" y="68680"/>
                    <a:pt x="326335" y="71544"/>
                    <a:pt x="320956" y="73418"/>
                  </a:cubicBezTo>
                  <a:cubicBezTo>
                    <a:pt x="317442" y="74616"/>
                    <a:pt x="313874" y="75761"/>
                    <a:pt x="310252" y="75761"/>
                  </a:cubicBezTo>
                  <a:cubicBezTo>
                    <a:pt x="300986" y="75761"/>
                    <a:pt x="291720" y="71804"/>
                    <a:pt x="284744" y="63889"/>
                  </a:cubicBezTo>
                  <a:cubicBezTo>
                    <a:pt x="276224" y="54309"/>
                    <a:pt x="263337" y="49935"/>
                    <a:pt x="250503" y="50143"/>
                  </a:cubicBezTo>
                  <a:cubicBezTo>
                    <a:pt x="242195" y="50247"/>
                    <a:pt x="233888" y="51913"/>
                    <a:pt x="226911" y="56548"/>
                  </a:cubicBezTo>
                  <a:cubicBezTo>
                    <a:pt x="209178" y="68315"/>
                    <a:pt x="186972" y="62484"/>
                    <a:pt x="177599" y="43634"/>
                  </a:cubicBezTo>
                  <a:cubicBezTo>
                    <a:pt x="168226" y="24785"/>
                    <a:pt x="143943" y="14944"/>
                    <a:pt x="123707" y="21765"/>
                  </a:cubicBezTo>
                  <a:cubicBezTo>
                    <a:pt x="104642" y="28222"/>
                    <a:pt x="86483" y="18329"/>
                    <a:pt x="80891" y="0"/>
                  </a:cubicBezTo>
                  <a:lnTo>
                    <a:pt x="0" y="310543"/>
                  </a:lnTo>
                  <a:lnTo>
                    <a:pt x="146126" y="241343"/>
                  </a:lnTo>
                  <a:lnTo>
                    <a:pt x="243367" y="371153"/>
                  </a:lnTo>
                  <a:lnTo>
                    <a:pt x="287620" y="201353"/>
                  </a:lnTo>
                  <a:lnTo>
                    <a:pt x="340820" y="417807"/>
                  </a:lnTo>
                  <a:lnTo>
                    <a:pt x="446314" y="271908"/>
                  </a:lnTo>
                  <a:lnTo>
                    <a:pt x="617896" y="344805"/>
                  </a:lnTo>
                  <a:lnTo>
                    <a:pt x="535460" y="9529"/>
                  </a:lnTo>
                  <a:cubicBezTo>
                    <a:pt x="527365" y="21453"/>
                    <a:pt x="512241" y="26920"/>
                    <a:pt x="496745" y="21713"/>
                  </a:cubicBezTo>
                  <a:close/>
                </a:path>
              </a:pathLst>
            </a:custGeom>
            <a:grpFill/>
            <a:ln w="53181" cap="flat">
              <a:noFill/>
              <a:prstDash val="solid"/>
              <a:miter/>
            </a:ln>
          </p:spPr>
          <p:txBody>
            <a:bodyPr/>
            <a:lstStyle/>
            <a:p>
              <a:endParaRPr lang="fr-FR"/>
            </a:p>
          </p:txBody>
        </p:sp>
        <p:sp>
          <p:nvSpPr>
            <p:cNvPr id="61" name="Forme libre 60">
              <a:extLst>
                <a:ext uri="{FF2B5EF4-FFF2-40B4-BE49-F238E27FC236}">
                  <a16:creationId xmlns:a16="http://schemas.microsoft.com/office/drawing/2014/main" id="{868575AF-554C-6E52-B461-459CCB8EC77C}"/>
                </a:ext>
              </a:extLst>
            </p:cNvPr>
            <p:cNvSpPr/>
            <p:nvPr/>
          </p:nvSpPr>
          <p:spPr>
            <a:xfrm>
              <a:off x="6182256" y="-190298"/>
              <a:ext cx="858499" cy="839519"/>
            </a:xfrm>
            <a:custGeom>
              <a:avLst/>
              <a:gdLst>
                <a:gd name="csX0" fmla="*/ 846365 w 858499"/>
                <a:gd name="csY0" fmla="*/ 394792 h 839519"/>
                <a:gd name="csX1" fmla="*/ 838803 w 858499"/>
                <a:gd name="csY1" fmla="*/ 338245 h 839519"/>
                <a:gd name="csX2" fmla="*/ 825596 w 858499"/>
                <a:gd name="csY2" fmla="*/ 290028 h 839519"/>
                <a:gd name="csX3" fmla="*/ 803283 w 858499"/>
                <a:gd name="csY3" fmla="*/ 237334 h 839519"/>
                <a:gd name="csX4" fmla="*/ 777775 w 858499"/>
                <a:gd name="csY4" fmla="*/ 194168 h 839519"/>
                <a:gd name="csX5" fmla="*/ 742255 w 858499"/>
                <a:gd name="csY5" fmla="*/ 148971 h 839519"/>
                <a:gd name="csX6" fmla="*/ 706149 w 858499"/>
                <a:gd name="csY6" fmla="*/ 113668 h 839519"/>
                <a:gd name="csX7" fmla="*/ 659926 w 858499"/>
                <a:gd name="csY7" fmla="*/ 78938 h 839519"/>
                <a:gd name="csX8" fmla="*/ 615779 w 858499"/>
                <a:gd name="csY8" fmla="*/ 53944 h 839519"/>
                <a:gd name="csX9" fmla="*/ 561887 w 858499"/>
                <a:gd name="csY9" fmla="*/ 32075 h 839519"/>
                <a:gd name="csX10" fmla="*/ 512574 w 858499"/>
                <a:gd name="csY10" fmla="*/ 19162 h 839519"/>
                <a:gd name="csX11" fmla="*/ 454795 w 858499"/>
                <a:gd name="csY11" fmla="*/ 11768 h 839519"/>
                <a:gd name="csX12" fmla="*/ 429233 w 858499"/>
                <a:gd name="csY12" fmla="*/ 0 h 839519"/>
                <a:gd name="csX13" fmla="*/ 403725 w 858499"/>
                <a:gd name="csY13" fmla="*/ 11872 h 839519"/>
                <a:gd name="csX14" fmla="*/ 345892 w 858499"/>
                <a:gd name="csY14" fmla="*/ 19266 h 839519"/>
                <a:gd name="csX15" fmla="*/ 296580 w 858499"/>
                <a:gd name="csY15" fmla="*/ 32127 h 839519"/>
                <a:gd name="csX16" fmla="*/ 242688 w 858499"/>
                <a:gd name="csY16" fmla="*/ 53996 h 839519"/>
                <a:gd name="csX17" fmla="*/ 198541 w 858499"/>
                <a:gd name="csY17" fmla="*/ 78938 h 839519"/>
                <a:gd name="csX18" fmla="*/ 152317 w 858499"/>
                <a:gd name="csY18" fmla="*/ 113720 h 839519"/>
                <a:gd name="csX19" fmla="*/ 116212 w 858499"/>
                <a:gd name="csY19" fmla="*/ 149023 h 839519"/>
                <a:gd name="csX20" fmla="*/ 80692 w 858499"/>
                <a:gd name="csY20" fmla="*/ 194220 h 839519"/>
                <a:gd name="csX21" fmla="*/ 55130 w 858499"/>
                <a:gd name="csY21" fmla="*/ 237438 h 839519"/>
                <a:gd name="csX22" fmla="*/ 32817 w 858499"/>
                <a:gd name="csY22" fmla="*/ 290080 h 839519"/>
                <a:gd name="csX23" fmla="*/ 19610 w 858499"/>
                <a:gd name="csY23" fmla="*/ 338245 h 839519"/>
                <a:gd name="csX24" fmla="*/ 12102 w 858499"/>
                <a:gd name="csY24" fmla="*/ 394792 h 839519"/>
                <a:gd name="csX25" fmla="*/ 12102 w 858499"/>
                <a:gd name="csY25" fmla="*/ 444779 h 839519"/>
                <a:gd name="csX26" fmla="*/ 19610 w 858499"/>
                <a:gd name="csY26" fmla="*/ 501275 h 839519"/>
                <a:gd name="csX27" fmla="*/ 32764 w 858499"/>
                <a:gd name="csY27" fmla="*/ 549491 h 839519"/>
                <a:gd name="csX28" fmla="*/ 55130 w 858499"/>
                <a:gd name="csY28" fmla="*/ 602186 h 839519"/>
                <a:gd name="csX29" fmla="*/ 80638 w 858499"/>
                <a:gd name="csY29" fmla="*/ 645351 h 839519"/>
                <a:gd name="csX30" fmla="*/ 116158 w 858499"/>
                <a:gd name="csY30" fmla="*/ 690548 h 839519"/>
                <a:gd name="csX31" fmla="*/ 152264 w 858499"/>
                <a:gd name="csY31" fmla="*/ 725851 h 839519"/>
                <a:gd name="csX32" fmla="*/ 198488 w 858499"/>
                <a:gd name="csY32" fmla="*/ 760582 h 839519"/>
                <a:gd name="csX33" fmla="*/ 199872 w 858499"/>
                <a:gd name="csY33" fmla="*/ 763810 h 839519"/>
                <a:gd name="csX34" fmla="*/ 242688 w 858499"/>
                <a:gd name="csY34" fmla="*/ 785523 h 839519"/>
                <a:gd name="csX35" fmla="*/ 296580 w 858499"/>
                <a:gd name="csY35" fmla="*/ 807392 h 839519"/>
                <a:gd name="csX36" fmla="*/ 345892 w 858499"/>
                <a:gd name="csY36" fmla="*/ 820306 h 839519"/>
                <a:gd name="csX37" fmla="*/ 369483 w 858499"/>
                <a:gd name="csY37" fmla="*/ 813901 h 839519"/>
                <a:gd name="csX38" fmla="*/ 403725 w 858499"/>
                <a:gd name="csY38" fmla="*/ 827647 h 839519"/>
                <a:gd name="csX39" fmla="*/ 429233 w 858499"/>
                <a:gd name="csY39" fmla="*/ 839519 h 839519"/>
                <a:gd name="csX40" fmla="*/ 439937 w 858499"/>
                <a:gd name="csY40" fmla="*/ 837176 h 839519"/>
                <a:gd name="csX41" fmla="*/ 454741 w 858499"/>
                <a:gd name="csY41" fmla="*/ 827647 h 839519"/>
                <a:gd name="csX42" fmla="*/ 512521 w 858499"/>
                <a:gd name="csY42" fmla="*/ 820254 h 839519"/>
                <a:gd name="csX43" fmla="*/ 561833 w 858499"/>
                <a:gd name="csY43" fmla="*/ 807340 h 839519"/>
                <a:gd name="csX44" fmla="*/ 615725 w 858499"/>
                <a:gd name="csY44" fmla="*/ 785471 h 839519"/>
                <a:gd name="csX45" fmla="*/ 654440 w 858499"/>
                <a:gd name="csY45" fmla="*/ 773287 h 839519"/>
                <a:gd name="csX46" fmla="*/ 659872 w 858499"/>
                <a:gd name="csY46" fmla="*/ 760530 h 839519"/>
                <a:gd name="csX47" fmla="*/ 706043 w 858499"/>
                <a:gd name="csY47" fmla="*/ 725799 h 839519"/>
                <a:gd name="csX48" fmla="*/ 742202 w 858499"/>
                <a:gd name="csY48" fmla="*/ 690496 h 839519"/>
                <a:gd name="csX49" fmla="*/ 777721 w 858499"/>
                <a:gd name="csY49" fmla="*/ 645299 h 839519"/>
                <a:gd name="csX50" fmla="*/ 803230 w 858499"/>
                <a:gd name="csY50" fmla="*/ 602134 h 839519"/>
                <a:gd name="csX51" fmla="*/ 825543 w 858499"/>
                <a:gd name="csY51" fmla="*/ 549439 h 839519"/>
                <a:gd name="csX52" fmla="*/ 838749 w 858499"/>
                <a:gd name="csY52" fmla="*/ 501223 h 839519"/>
                <a:gd name="csX53" fmla="*/ 846311 w 858499"/>
                <a:gd name="csY53" fmla="*/ 444727 h 839519"/>
                <a:gd name="csX54" fmla="*/ 846365 w 858499"/>
                <a:gd name="csY54" fmla="*/ 394792 h 839519"/>
                <a:gd name="csX55" fmla="*/ 630583 w 858499"/>
                <a:gd name="csY55" fmla="*/ 676333 h 839519"/>
                <a:gd name="csX56" fmla="*/ 465073 w 858499"/>
                <a:gd name="csY56" fmla="*/ 740639 h 839519"/>
                <a:gd name="csX57" fmla="*/ 429233 w 858499"/>
                <a:gd name="csY57" fmla="*/ 742566 h 839519"/>
                <a:gd name="csX58" fmla="*/ 349513 w 858499"/>
                <a:gd name="csY58" fmla="*/ 732829 h 839519"/>
                <a:gd name="csX59" fmla="*/ 223517 w 858499"/>
                <a:gd name="csY59" fmla="*/ 673157 h 839519"/>
                <a:gd name="csX60" fmla="*/ 96401 w 858499"/>
                <a:gd name="csY60" fmla="*/ 419734 h 839519"/>
                <a:gd name="csX61" fmla="*/ 429180 w 858499"/>
                <a:gd name="csY61" fmla="*/ 96902 h 839519"/>
                <a:gd name="csX62" fmla="*/ 761958 w 858499"/>
                <a:gd name="csY62" fmla="*/ 419734 h 839519"/>
                <a:gd name="csX63" fmla="*/ 630583 w 858499"/>
                <a:gd name="csY63" fmla="*/ 676333 h 8395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858499" h="839519">
                  <a:moveTo>
                    <a:pt x="846365" y="394792"/>
                  </a:moveTo>
                  <a:cubicBezTo>
                    <a:pt x="830229" y="381046"/>
                    <a:pt x="826767" y="355584"/>
                    <a:pt x="838803" y="338245"/>
                  </a:cubicBezTo>
                  <a:cubicBezTo>
                    <a:pt x="850838" y="320905"/>
                    <a:pt x="844874" y="299192"/>
                    <a:pt x="825596" y="290028"/>
                  </a:cubicBezTo>
                  <a:cubicBezTo>
                    <a:pt x="806318" y="280864"/>
                    <a:pt x="796253" y="257120"/>
                    <a:pt x="803283" y="237334"/>
                  </a:cubicBezTo>
                  <a:cubicBezTo>
                    <a:pt x="810312" y="217547"/>
                    <a:pt x="798756" y="198073"/>
                    <a:pt x="777775" y="194168"/>
                  </a:cubicBezTo>
                  <a:cubicBezTo>
                    <a:pt x="756740" y="190211"/>
                    <a:pt x="740711" y="169903"/>
                    <a:pt x="742255" y="148971"/>
                  </a:cubicBezTo>
                  <a:cubicBezTo>
                    <a:pt x="743746" y="128091"/>
                    <a:pt x="727557" y="112210"/>
                    <a:pt x="706149" y="113668"/>
                  </a:cubicBezTo>
                  <a:cubicBezTo>
                    <a:pt x="684742" y="115126"/>
                    <a:pt x="663973" y="99557"/>
                    <a:pt x="659926" y="78938"/>
                  </a:cubicBezTo>
                  <a:cubicBezTo>
                    <a:pt x="655878" y="58370"/>
                    <a:pt x="636015" y="47071"/>
                    <a:pt x="615779" y="53944"/>
                  </a:cubicBezTo>
                  <a:cubicBezTo>
                    <a:pt x="595543" y="60817"/>
                    <a:pt x="571259" y="50924"/>
                    <a:pt x="561887" y="32075"/>
                  </a:cubicBezTo>
                  <a:cubicBezTo>
                    <a:pt x="552514" y="13226"/>
                    <a:pt x="530361" y="7394"/>
                    <a:pt x="512574" y="19162"/>
                  </a:cubicBezTo>
                  <a:cubicBezTo>
                    <a:pt x="494841" y="30929"/>
                    <a:pt x="468800" y="27597"/>
                    <a:pt x="454795" y="11768"/>
                  </a:cubicBezTo>
                  <a:cubicBezTo>
                    <a:pt x="447765" y="3957"/>
                    <a:pt x="438499" y="0"/>
                    <a:pt x="429233" y="0"/>
                  </a:cubicBezTo>
                  <a:cubicBezTo>
                    <a:pt x="419967" y="0"/>
                    <a:pt x="410701" y="3957"/>
                    <a:pt x="403725" y="11872"/>
                  </a:cubicBezTo>
                  <a:cubicBezTo>
                    <a:pt x="389613" y="27701"/>
                    <a:pt x="363625" y="31034"/>
                    <a:pt x="345892" y="19266"/>
                  </a:cubicBezTo>
                  <a:cubicBezTo>
                    <a:pt x="328159" y="7498"/>
                    <a:pt x="305952" y="13330"/>
                    <a:pt x="296580" y="32127"/>
                  </a:cubicBezTo>
                  <a:cubicBezTo>
                    <a:pt x="287207" y="50976"/>
                    <a:pt x="262977" y="60817"/>
                    <a:pt x="242688" y="53996"/>
                  </a:cubicBezTo>
                  <a:cubicBezTo>
                    <a:pt x="222451" y="47175"/>
                    <a:pt x="202535" y="58370"/>
                    <a:pt x="198541" y="78938"/>
                  </a:cubicBezTo>
                  <a:cubicBezTo>
                    <a:pt x="194440" y="99505"/>
                    <a:pt x="173672" y="115178"/>
                    <a:pt x="152317" y="113720"/>
                  </a:cubicBezTo>
                  <a:cubicBezTo>
                    <a:pt x="130963" y="112210"/>
                    <a:pt x="114720" y="128091"/>
                    <a:pt x="116212" y="149023"/>
                  </a:cubicBezTo>
                  <a:cubicBezTo>
                    <a:pt x="117703" y="169955"/>
                    <a:pt x="101780" y="190263"/>
                    <a:pt x="80692" y="194220"/>
                  </a:cubicBezTo>
                  <a:cubicBezTo>
                    <a:pt x="59657" y="198177"/>
                    <a:pt x="48154" y="217599"/>
                    <a:pt x="55130" y="237438"/>
                  </a:cubicBezTo>
                  <a:cubicBezTo>
                    <a:pt x="62106" y="257172"/>
                    <a:pt x="52042" y="280864"/>
                    <a:pt x="32817" y="290080"/>
                  </a:cubicBezTo>
                  <a:cubicBezTo>
                    <a:pt x="13540" y="299192"/>
                    <a:pt x="7575" y="320905"/>
                    <a:pt x="19610" y="338245"/>
                  </a:cubicBezTo>
                  <a:cubicBezTo>
                    <a:pt x="31646" y="355584"/>
                    <a:pt x="28237" y="381046"/>
                    <a:pt x="12102" y="394792"/>
                  </a:cubicBezTo>
                  <a:cubicBezTo>
                    <a:pt x="-4034" y="408539"/>
                    <a:pt x="-4034" y="431033"/>
                    <a:pt x="12102" y="444779"/>
                  </a:cubicBezTo>
                  <a:cubicBezTo>
                    <a:pt x="28237" y="458473"/>
                    <a:pt x="31646" y="483936"/>
                    <a:pt x="19610" y="501275"/>
                  </a:cubicBezTo>
                  <a:cubicBezTo>
                    <a:pt x="7575" y="518614"/>
                    <a:pt x="13540" y="540327"/>
                    <a:pt x="32764" y="549491"/>
                  </a:cubicBezTo>
                  <a:cubicBezTo>
                    <a:pt x="52042" y="558655"/>
                    <a:pt x="62106" y="582347"/>
                    <a:pt x="55130" y="602186"/>
                  </a:cubicBezTo>
                  <a:cubicBezTo>
                    <a:pt x="48154" y="621972"/>
                    <a:pt x="59604" y="641446"/>
                    <a:pt x="80638" y="645351"/>
                  </a:cubicBezTo>
                  <a:cubicBezTo>
                    <a:pt x="101727" y="649309"/>
                    <a:pt x="117703" y="669616"/>
                    <a:pt x="116158" y="690548"/>
                  </a:cubicBezTo>
                  <a:cubicBezTo>
                    <a:pt x="114667" y="711428"/>
                    <a:pt x="130856" y="727309"/>
                    <a:pt x="152264" y="725851"/>
                  </a:cubicBezTo>
                  <a:cubicBezTo>
                    <a:pt x="173672" y="724393"/>
                    <a:pt x="194440" y="739962"/>
                    <a:pt x="198488" y="760582"/>
                  </a:cubicBezTo>
                  <a:cubicBezTo>
                    <a:pt x="198701" y="761831"/>
                    <a:pt x="199499" y="762664"/>
                    <a:pt x="199872" y="763810"/>
                  </a:cubicBezTo>
                  <a:cubicBezTo>
                    <a:pt x="205410" y="782086"/>
                    <a:pt x="223623" y="791980"/>
                    <a:pt x="242688" y="785523"/>
                  </a:cubicBezTo>
                  <a:cubicBezTo>
                    <a:pt x="262924" y="778702"/>
                    <a:pt x="287207" y="788543"/>
                    <a:pt x="296580" y="807392"/>
                  </a:cubicBezTo>
                  <a:cubicBezTo>
                    <a:pt x="305952" y="826242"/>
                    <a:pt x="328159" y="832073"/>
                    <a:pt x="345892" y="820306"/>
                  </a:cubicBezTo>
                  <a:cubicBezTo>
                    <a:pt x="352868" y="815671"/>
                    <a:pt x="361122" y="814057"/>
                    <a:pt x="369483" y="813901"/>
                  </a:cubicBezTo>
                  <a:cubicBezTo>
                    <a:pt x="382317" y="813745"/>
                    <a:pt x="395204" y="818067"/>
                    <a:pt x="403725" y="827647"/>
                  </a:cubicBezTo>
                  <a:cubicBezTo>
                    <a:pt x="410754" y="835562"/>
                    <a:pt x="420020" y="839519"/>
                    <a:pt x="429233" y="839519"/>
                  </a:cubicBezTo>
                  <a:cubicBezTo>
                    <a:pt x="432908" y="839519"/>
                    <a:pt x="436422" y="838426"/>
                    <a:pt x="439937" y="837176"/>
                  </a:cubicBezTo>
                  <a:cubicBezTo>
                    <a:pt x="445316" y="835302"/>
                    <a:pt x="450481" y="832438"/>
                    <a:pt x="454741" y="827647"/>
                  </a:cubicBezTo>
                  <a:cubicBezTo>
                    <a:pt x="468800" y="811870"/>
                    <a:pt x="494788" y="808486"/>
                    <a:pt x="512521" y="820254"/>
                  </a:cubicBezTo>
                  <a:cubicBezTo>
                    <a:pt x="530308" y="832021"/>
                    <a:pt x="552461" y="826242"/>
                    <a:pt x="561833" y="807340"/>
                  </a:cubicBezTo>
                  <a:cubicBezTo>
                    <a:pt x="571206" y="788491"/>
                    <a:pt x="595489" y="778650"/>
                    <a:pt x="615725" y="785471"/>
                  </a:cubicBezTo>
                  <a:cubicBezTo>
                    <a:pt x="631169" y="790730"/>
                    <a:pt x="646346" y="785263"/>
                    <a:pt x="654440" y="773287"/>
                  </a:cubicBezTo>
                  <a:cubicBezTo>
                    <a:pt x="656943" y="769590"/>
                    <a:pt x="658914" y="765372"/>
                    <a:pt x="659872" y="760530"/>
                  </a:cubicBezTo>
                  <a:cubicBezTo>
                    <a:pt x="663920" y="739962"/>
                    <a:pt x="684688" y="724341"/>
                    <a:pt x="706043" y="725799"/>
                  </a:cubicBezTo>
                  <a:cubicBezTo>
                    <a:pt x="727450" y="727257"/>
                    <a:pt x="743693" y="711376"/>
                    <a:pt x="742202" y="690496"/>
                  </a:cubicBezTo>
                  <a:cubicBezTo>
                    <a:pt x="740711" y="669616"/>
                    <a:pt x="756633" y="649309"/>
                    <a:pt x="777721" y="645299"/>
                  </a:cubicBezTo>
                  <a:cubicBezTo>
                    <a:pt x="798756" y="641342"/>
                    <a:pt x="810259" y="621920"/>
                    <a:pt x="803230" y="602134"/>
                  </a:cubicBezTo>
                  <a:cubicBezTo>
                    <a:pt x="796253" y="582295"/>
                    <a:pt x="806318" y="558603"/>
                    <a:pt x="825543" y="549439"/>
                  </a:cubicBezTo>
                  <a:cubicBezTo>
                    <a:pt x="844820" y="540275"/>
                    <a:pt x="850731" y="518562"/>
                    <a:pt x="838749" y="501223"/>
                  </a:cubicBezTo>
                  <a:cubicBezTo>
                    <a:pt x="826714" y="483883"/>
                    <a:pt x="830122" y="458421"/>
                    <a:pt x="846311" y="444727"/>
                  </a:cubicBezTo>
                  <a:cubicBezTo>
                    <a:pt x="862553" y="430981"/>
                    <a:pt x="862553" y="408539"/>
                    <a:pt x="846365" y="394792"/>
                  </a:cubicBezTo>
                  <a:close/>
                  <a:moveTo>
                    <a:pt x="630583" y="676333"/>
                  </a:moveTo>
                  <a:cubicBezTo>
                    <a:pt x="583561" y="711115"/>
                    <a:pt x="526953" y="734182"/>
                    <a:pt x="465073" y="740639"/>
                  </a:cubicBezTo>
                  <a:cubicBezTo>
                    <a:pt x="453304" y="741837"/>
                    <a:pt x="441375" y="742566"/>
                    <a:pt x="429233" y="742566"/>
                  </a:cubicBezTo>
                  <a:cubicBezTo>
                    <a:pt x="401701" y="742566"/>
                    <a:pt x="375075" y="738973"/>
                    <a:pt x="349513" y="732829"/>
                  </a:cubicBezTo>
                  <a:cubicBezTo>
                    <a:pt x="302864" y="721686"/>
                    <a:pt x="260101" y="701118"/>
                    <a:pt x="223517" y="673157"/>
                  </a:cubicBezTo>
                  <a:cubicBezTo>
                    <a:pt x="146193" y="614058"/>
                    <a:pt x="96401" y="522623"/>
                    <a:pt x="96401" y="419734"/>
                  </a:cubicBezTo>
                  <a:cubicBezTo>
                    <a:pt x="96401" y="241447"/>
                    <a:pt x="245404" y="96902"/>
                    <a:pt x="429180" y="96902"/>
                  </a:cubicBezTo>
                  <a:cubicBezTo>
                    <a:pt x="612956" y="96902"/>
                    <a:pt x="761958" y="241447"/>
                    <a:pt x="761958" y="419734"/>
                  </a:cubicBezTo>
                  <a:cubicBezTo>
                    <a:pt x="762012" y="524550"/>
                    <a:pt x="710303" y="617390"/>
                    <a:pt x="630583" y="676333"/>
                  </a:cubicBezTo>
                  <a:close/>
                </a:path>
              </a:pathLst>
            </a:custGeom>
            <a:grpFill/>
            <a:ln w="53181" cap="flat">
              <a:noFill/>
              <a:prstDash val="solid"/>
              <a:miter/>
            </a:ln>
          </p:spPr>
          <p:txBody>
            <a:bodyPr/>
            <a:lstStyle/>
            <a:p>
              <a:endParaRPr lang="fr-FR"/>
            </a:p>
          </p:txBody>
        </p:sp>
        <p:sp>
          <p:nvSpPr>
            <p:cNvPr id="62" name="Forme libre 61">
              <a:extLst>
                <a:ext uri="{FF2B5EF4-FFF2-40B4-BE49-F238E27FC236}">
                  <a16:creationId xmlns:a16="http://schemas.microsoft.com/office/drawing/2014/main" id="{51BA7A04-71A0-D355-A4FE-24DEA76C714C}"/>
                </a:ext>
              </a:extLst>
            </p:cNvPr>
            <p:cNvSpPr/>
            <p:nvPr/>
          </p:nvSpPr>
          <p:spPr>
            <a:xfrm>
              <a:off x="6317532" y="-55698"/>
              <a:ext cx="587914" cy="570266"/>
            </a:xfrm>
            <a:custGeom>
              <a:avLst/>
              <a:gdLst>
                <a:gd name="csX0" fmla="*/ 293957 w 587914"/>
                <a:gd name="csY0" fmla="*/ 0 h 570266"/>
                <a:gd name="csX1" fmla="*/ 0 w 587914"/>
                <a:gd name="csY1" fmla="*/ 285134 h 570266"/>
                <a:gd name="csX2" fmla="*/ 293957 w 587914"/>
                <a:gd name="csY2" fmla="*/ 570267 h 570266"/>
                <a:gd name="csX3" fmla="*/ 587914 w 587914"/>
                <a:gd name="csY3" fmla="*/ 285134 h 570266"/>
                <a:gd name="csX4" fmla="*/ 293957 w 587914"/>
                <a:gd name="csY4" fmla="*/ 0 h 570266"/>
                <a:gd name="csX5" fmla="*/ 399451 w 587914"/>
                <a:gd name="csY5" fmla="*/ 146420 h 570266"/>
                <a:gd name="csX6" fmla="*/ 399451 w 587914"/>
                <a:gd name="csY6" fmla="*/ 146420 h 570266"/>
                <a:gd name="csX7" fmla="*/ 399345 w 587914"/>
                <a:gd name="csY7" fmla="*/ 146420 h 570266"/>
                <a:gd name="csX8" fmla="*/ 399451 w 587914"/>
                <a:gd name="csY8" fmla="*/ 146420 h 570266"/>
                <a:gd name="csX9" fmla="*/ 384594 w 587914"/>
                <a:gd name="csY9" fmla="*/ 330434 h 570266"/>
                <a:gd name="csX10" fmla="*/ 430072 w 587914"/>
                <a:gd name="csY10" fmla="*/ 487216 h 570266"/>
                <a:gd name="csX11" fmla="*/ 294916 w 587914"/>
                <a:gd name="csY11" fmla="*/ 395625 h 570266"/>
                <a:gd name="csX12" fmla="*/ 155499 w 587914"/>
                <a:gd name="csY12" fmla="*/ 487945 h 570266"/>
                <a:gd name="csX13" fmla="*/ 206036 w 587914"/>
                <a:gd name="csY13" fmla="*/ 325592 h 570266"/>
                <a:gd name="csX14" fmla="*/ 68750 w 587914"/>
                <a:gd name="csY14" fmla="*/ 224941 h 570266"/>
                <a:gd name="csX15" fmla="*/ 239532 w 587914"/>
                <a:gd name="csY15" fmla="*/ 224941 h 570266"/>
                <a:gd name="csX16" fmla="*/ 294117 w 587914"/>
                <a:gd name="csY16" fmla="*/ 67378 h 570266"/>
                <a:gd name="csX17" fmla="*/ 350991 w 587914"/>
                <a:gd name="csY17" fmla="*/ 224681 h 570266"/>
                <a:gd name="csX18" fmla="*/ 519111 w 587914"/>
                <a:gd name="csY18" fmla="*/ 224681 h 570266"/>
                <a:gd name="csX19" fmla="*/ 384594 w 587914"/>
                <a:gd name="csY19" fmla="*/ 330434 h 5702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587914" h="570266">
                  <a:moveTo>
                    <a:pt x="293957" y="0"/>
                  </a:moveTo>
                  <a:cubicBezTo>
                    <a:pt x="131642" y="0"/>
                    <a:pt x="0" y="127675"/>
                    <a:pt x="0" y="285134"/>
                  </a:cubicBezTo>
                  <a:cubicBezTo>
                    <a:pt x="0" y="442592"/>
                    <a:pt x="131588" y="570267"/>
                    <a:pt x="293957" y="570267"/>
                  </a:cubicBezTo>
                  <a:cubicBezTo>
                    <a:pt x="456326" y="570267"/>
                    <a:pt x="587914" y="442592"/>
                    <a:pt x="587914" y="285134"/>
                  </a:cubicBezTo>
                  <a:cubicBezTo>
                    <a:pt x="587914" y="127675"/>
                    <a:pt x="456272" y="0"/>
                    <a:pt x="293957" y="0"/>
                  </a:cubicBezTo>
                  <a:close/>
                  <a:moveTo>
                    <a:pt x="399451" y="146420"/>
                  </a:moveTo>
                  <a:lnTo>
                    <a:pt x="399451" y="146420"/>
                  </a:lnTo>
                  <a:lnTo>
                    <a:pt x="399345" y="146420"/>
                  </a:lnTo>
                  <a:lnTo>
                    <a:pt x="399451" y="146420"/>
                  </a:lnTo>
                  <a:close/>
                  <a:moveTo>
                    <a:pt x="384594" y="330434"/>
                  </a:moveTo>
                  <a:lnTo>
                    <a:pt x="430072" y="487216"/>
                  </a:lnTo>
                  <a:lnTo>
                    <a:pt x="294916" y="395625"/>
                  </a:lnTo>
                  <a:lnTo>
                    <a:pt x="155499" y="487945"/>
                  </a:lnTo>
                  <a:lnTo>
                    <a:pt x="206036" y="325592"/>
                  </a:lnTo>
                  <a:lnTo>
                    <a:pt x="68750" y="224941"/>
                  </a:lnTo>
                  <a:lnTo>
                    <a:pt x="239532" y="224941"/>
                  </a:lnTo>
                  <a:lnTo>
                    <a:pt x="294117" y="67378"/>
                  </a:lnTo>
                  <a:lnTo>
                    <a:pt x="350991" y="224681"/>
                  </a:lnTo>
                  <a:lnTo>
                    <a:pt x="519111" y="224681"/>
                  </a:lnTo>
                  <a:lnTo>
                    <a:pt x="384594" y="330434"/>
                  </a:lnTo>
                  <a:close/>
                </a:path>
              </a:pathLst>
            </a:custGeom>
            <a:grpFill/>
            <a:ln w="53181" cap="flat">
              <a:noFill/>
              <a:prstDash val="solid"/>
              <a:miter/>
            </a:ln>
          </p:spPr>
          <p:txBody>
            <a:bodyPr/>
            <a:lstStyle/>
            <a:p>
              <a:endParaRPr lang="fr-FR"/>
            </a:p>
          </p:txBody>
        </p:sp>
        <p:sp>
          <p:nvSpPr>
            <p:cNvPr id="63" name="Forme libre 62">
              <a:extLst>
                <a:ext uri="{FF2B5EF4-FFF2-40B4-BE49-F238E27FC236}">
                  <a16:creationId xmlns:a16="http://schemas.microsoft.com/office/drawing/2014/main" id="{140B68D3-5845-8D3F-8481-AB80EFE130AA}"/>
                </a:ext>
              </a:extLst>
            </p:cNvPr>
            <p:cNvSpPr/>
            <p:nvPr/>
          </p:nvSpPr>
          <p:spPr>
            <a:xfrm>
              <a:off x="6716877" y="90721"/>
              <a:ext cx="106" cy="52069"/>
            </a:xfrm>
            <a:custGeom>
              <a:avLst/>
              <a:gdLst>
                <a:gd name="csX0" fmla="*/ 106 w 106"/>
                <a:gd name="csY0" fmla="*/ 0 h 52069"/>
                <a:gd name="csX1" fmla="*/ 0 w 106"/>
                <a:gd name="csY1" fmla="*/ 0 h 52069"/>
                <a:gd name="csX2" fmla="*/ 106 w 106"/>
                <a:gd name="csY2" fmla="*/ 0 h 52069"/>
              </a:gdLst>
              <a:ahLst/>
              <a:cxnLst>
                <a:cxn ang="0">
                  <a:pos x="csX0" y="csY0"/>
                </a:cxn>
                <a:cxn ang="0">
                  <a:pos x="csX1" y="csY1"/>
                </a:cxn>
                <a:cxn ang="0">
                  <a:pos x="csX2" y="csY2"/>
                </a:cxn>
              </a:cxnLst>
              <a:rect l="l" t="t" r="r" b="b"/>
              <a:pathLst>
                <a:path w="106" h="52069">
                  <a:moveTo>
                    <a:pt x="106" y="0"/>
                  </a:moveTo>
                  <a:lnTo>
                    <a:pt x="0" y="0"/>
                  </a:lnTo>
                  <a:lnTo>
                    <a:pt x="106" y="0"/>
                  </a:lnTo>
                  <a:close/>
                </a:path>
              </a:pathLst>
            </a:custGeom>
            <a:grpFill/>
            <a:ln w="53181" cap="flat">
              <a:noFill/>
              <a:prstDash val="solid"/>
              <a:miter/>
            </a:ln>
          </p:spPr>
          <p:txBody>
            <a:bodyPr/>
            <a:lstStyle/>
            <a:p>
              <a:endParaRPr lang="fr-FR"/>
            </a:p>
          </p:txBody>
        </p:sp>
      </p:grpSp>
      <p:sp>
        <p:nvSpPr>
          <p:cNvPr id="67" name="Forme libre 66">
            <a:extLst>
              <a:ext uri="{FF2B5EF4-FFF2-40B4-BE49-F238E27FC236}">
                <a16:creationId xmlns:a16="http://schemas.microsoft.com/office/drawing/2014/main" id="{90603B6F-6E2E-1F0C-25AD-96BB61B0A1A8}"/>
              </a:ext>
            </a:extLst>
          </p:cNvPr>
          <p:cNvSpPr>
            <a:spLocks noChangeAspect="1"/>
          </p:cNvSpPr>
          <p:nvPr/>
        </p:nvSpPr>
        <p:spPr>
          <a:xfrm>
            <a:off x="1247511" y="4549783"/>
            <a:ext cx="223378" cy="418565"/>
          </a:xfrm>
          <a:custGeom>
            <a:avLst/>
            <a:gdLst>
              <a:gd name="csX0" fmla="*/ 104932 w 412312"/>
              <a:gd name="csY0" fmla="*/ 575108 h 772587"/>
              <a:gd name="csX1" fmla="*/ 134460 w 412312"/>
              <a:gd name="csY1" fmla="*/ 565659 h 772587"/>
              <a:gd name="csX2" fmla="*/ 154462 w 412312"/>
              <a:gd name="csY2" fmla="*/ 586446 h 772587"/>
              <a:gd name="csX3" fmla="*/ 151605 w 412312"/>
              <a:gd name="csY3" fmla="*/ 586446 h 772587"/>
              <a:gd name="csX4" fmla="*/ 134460 w 412312"/>
              <a:gd name="csY4" fmla="*/ 592116 h 772587"/>
              <a:gd name="csX5" fmla="*/ 135412 w 412312"/>
              <a:gd name="csY5" fmla="*/ 595895 h 772587"/>
              <a:gd name="csX6" fmla="*/ 143985 w 412312"/>
              <a:gd name="csY6" fmla="*/ 596840 h 772587"/>
              <a:gd name="csX7" fmla="*/ 150652 w 412312"/>
              <a:gd name="csY7" fmla="*/ 594950 h 772587"/>
              <a:gd name="csX8" fmla="*/ 167797 w 412312"/>
              <a:gd name="csY8" fmla="*/ 600619 h 772587"/>
              <a:gd name="csX9" fmla="*/ 167797 w 412312"/>
              <a:gd name="csY9" fmla="*/ 600620 h 772587"/>
              <a:gd name="csX10" fmla="*/ 178275 w 412312"/>
              <a:gd name="csY10" fmla="*/ 611013 h 772587"/>
              <a:gd name="csX11" fmla="*/ 183990 w 412312"/>
              <a:gd name="csY11" fmla="*/ 624242 h 772587"/>
              <a:gd name="csX12" fmla="*/ 187800 w 412312"/>
              <a:gd name="csY12" fmla="*/ 721564 h 772587"/>
              <a:gd name="csX13" fmla="*/ 187800 w 412312"/>
              <a:gd name="csY13" fmla="*/ 763139 h 772587"/>
              <a:gd name="csX14" fmla="*/ 197325 w 412312"/>
              <a:gd name="csY14" fmla="*/ 772588 h 772587"/>
              <a:gd name="csX15" fmla="*/ 197325 w 412312"/>
              <a:gd name="csY15" fmla="*/ 765029 h 772587"/>
              <a:gd name="csX16" fmla="*/ 191610 w 412312"/>
              <a:gd name="csY16" fmla="*/ 648808 h 772587"/>
              <a:gd name="csX17" fmla="*/ 198277 w 412312"/>
              <a:gd name="csY17" fmla="*/ 628966 h 772587"/>
              <a:gd name="csX18" fmla="*/ 217327 w 412312"/>
              <a:gd name="csY18" fmla="*/ 605344 h 772587"/>
              <a:gd name="csX19" fmla="*/ 237330 w 412312"/>
              <a:gd name="csY19" fmla="*/ 609123 h 772587"/>
              <a:gd name="csX20" fmla="*/ 272572 w 412312"/>
              <a:gd name="csY20" fmla="*/ 566604 h 772587"/>
              <a:gd name="csX21" fmla="*/ 278287 w 412312"/>
              <a:gd name="csY21" fmla="*/ 563769 h 772587"/>
              <a:gd name="csX22" fmla="*/ 302100 w 412312"/>
              <a:gd name="csY22" fmla="*/ 522194 h 772587"/>
              <a:gd name="csX23" fmla="*/ 317340 w 412312"/>
              <a:gd name="csY23" fmla="*/ 522194 h 772587"/>
              <a:gd name="csX24" fmla="*/ 358297 w 412312"/>
              <a:gd name="csY24" fmla="*/ 503297 h 772587"/>
              <a:gd name="csX25" fmla="*/ 360202 w 412312"/>
              <a:gd name="csY25" fmla="*/ 503297 h 772587"/>
              <a:gd name="csX26" fmla="*/ 375442 w 412312"/>
              <a:gd name="csY26" fmla="*/ 505187 h 772587"/>
              <a:gd name="csX27" fmla="*/ 388777 w 412312"/>
              <a:gd name="csY27" fmla="*/ 499517 h 772587"/>
              <a:gd name="csX28" fmla="*/ 368775 w 412312"/>
              <a:gd name="csY28" fmla="*/ 493848 h 772587"/>
              <a:gd name="csX29" fmla="*/ 372585 w 412312"/>
              <a:gd name="csY29" fmla="*/ 474006 h 772587"/>
              <a:gd name="csX30" fmla="*/ 362107 w 412312"/>
              <a:gd name="csY30" fmla="*/ 479675 h 772587"/>
              <a:gd name="csX31" fmla="*/ 358297 w 412312"/>
              <a:gd name="csY31" fmla="*/ 492903 h 772587"/>
              <a:gd name="csX32" fmla="*/ 338295 w 412312"/>
              <a:gd name="csY32" fmla="*/ 506131 h 772587"/>
              <a:gd name="csX33" fmla="*/ 304957 w 412312"/>
              <a:gd name="csY33" fmla="*/ 512746 h 772587"/>
              <a:gd name="csX34" fmla="*/ 300195 w 412312"/>
              <a:gd name="csY34" fmla="*/ 512746 h 772587"/>
              <a:gd name="csX35" fmla="*/ 299242 w 412312"/>
              <a:gd name="csY35" fmla="*/ 508021 h 772587"/>
              <a:gd name="csX36" fmla="*/ 303052 w 412312"/>
              <a:gd name="csY36" fmla="*/ 503297 h 772587"/>
              <a:gd name="csX37" fmla="*/ 320197 w 412312"/>
              <a:gd name="csY37" fmla="*/ 500462 h 772587"/>
              <a:gd name="csX38" fmla="*/ 367822 w 412312"/>
              <a:gd name="csY38" fmla="*/ 450384 h 772587"/>
              <a:gd name="csX39" fmla="*/ 349725 w 412312"/>
              <a:gd name="csY39" fmla="*/ 431486 h 772587"/>
              <a:gd name="csX40" fmla="*/ 352582 w 412312"/>
              <a:gd name="csY40" fmla="*/ 422982 h 772587"/>
              <a:gd name="csX41" fmla="*/ 382110 w 412312"/>
              <a:gd name="csY41" fmla="*/ 413533 h 772587"/>
              <a:gd name="csX42" fmla="*/ 401160 w 412312"/>
              <a:gd name="csY42" fmla="*/ 338888 h 772587"/>
              <a:gd name="csX43" fmla="*/ 367822 w 412312"/>
              <a:gd name="csY43" fmla="*/ 324714 h 772587"/>
              <a:gd name="csX44" fmla="*/ 364965 w 412312"/>
              <a:gd name="csY44" fmla="*/ 320935 h 772587"/>
              <a:gd name="csX45" fmla="*/ 332580 w 412312"/>
              <a:gd name="csY45" fmla="*/ 307707 h 772587"/>
              <a:gd name="csX46" fmla="*/ 330675 w 412312"/>
              <a:gd name="csY46" fmla="*/ 307707 h 772587"/>
              <a:gd name="csX47" fmla="*/ 328770 w 412312"/>
              <a:gd name="csY47" fmla="*/ 303927 h 772587"/>
              <a:gd name="csX48" fmla="*/ 321150 w 412312"/>
              <a:gd name="csY48" fmla="*/ 297313 h 772587"/>
              <a:gd name="csX49" fmla="*/ 349725 w 412312"/>
              <a:gd name="csY49" fmla="*/ 240620 h 772587"/>
              <a:gd name="csX50" fmla="*/ 339247 w 412312"/>
              <a:gd name="csY50" fmla="*/ 231171 h 772587"/>
              <a:gd name="csX51" fmla="*/ 337342 w 412312"/>
              <a:gd name="csY51" fmla="*/ 224557 h 772587"/>
              <a:gd name="csX52" fmla="*/ 321150 w 412312"/>
              <a:gd name="csY52" fmla="*/ 185817 h 772587"/>
              <a:gd name="csX53" fmla="*/ 295432 w 412312"/>
              <a:gd name="csY53" fmla="*/ 190542 h 772587"/>
              <a:gd name="csX54" fmla="*/ 284002 w 412312"/>
              <a:gd name="csY54" fmla="*/ 172589 h 772587"/>
              <a:gd name="csX55" fmla="*/ 280192 w 412312"/>
              <a:gd name="csY55" fmla="*/ 140463 h 772587"/>
              <a:gd name="csX56" fmla="*/ 299242 w 412312"/>
              <a:gd name="csY56" fmla="*/ 121565 h 772587"/>
              <a:gd name="csX57" fmla="*/ 295432 w 412312"/>
              <a:gd name="csY57" fmla="*/ 111172 h 772587"/>
              <a:gd name="csX58" fmla="*/ 278287 w 412312"/>
              <a:gd name="csY58" fmla="*/ 106447 h 772587"/>
              <a:gd name="csX59" fmla="*/ 273525 w 412312"/>
              <a:gd name="csY59" fmla="*/ 78101 h 772587"/>
              <a:gd name="csX60" fmla="*/ 243045 w 412312"/>
              <a:gd name="csY60" fmla="*/ 88494 h 772587"/>
              <a:gd name="csX61" fmla="*/ 218280 w 412312"/>
              <a:gd name="csY61" fmla="*/ 52589 h 772587"/>
              <a:gd name="csX62" fmla="*/ 218280 w 412312"/>
              <a:gd name="csY62" fmla="*/ 33691 h 772587"/>
              <a:gd name="csX63" fmla="*/ 191610 w 412312"/>
              <a:gd name="csY63" fmla="*/ 14794 h 772587"/>
              <a:gd name="csX64" fmla="*/ 177322 w 412312"/>
              <a:gd name="csY64" fmla="*/ 20463 h 772587"/>
              <a:gd name="csX65" fmla="*/ 177322 w 412312"/>
              <a:gd name="csY65" fmla="*/ 1566 h 772587"/>
              <a:gd name="csX66" fmla="*/ 174465 w 412312"/>
              <a:gd name="csY66" fmla="*/ 621 h 772587"/>
              <a:gd name="csX67" fmla="*/ 166845 w 412312"/>
              <a:gd name="csY67" fmla="*/ 13849 h 772587"/>
              <a:gd name="csX68" fmla="*/ 165892 w 412312"/>
              <a:gd name="csY68" fmla="*/ 14794 h 772587"/>
              <a:gd name="csX69" fmla="*/ 150652 w 412312"/>
              <a:gd name="csY69" fmla="*/ 4400 h 772587"/>
              <a:gd name="csX70" fmla="*/ 149700 w 412312"/>
              <a:gd name="csY70" fmla="*/ 19518 h 772587"/>
              <a:gd name="csX71" fmla="*/ 150652 w 412312"/>
              <a:gd name="csY71" fmla="*/ 19518 h 772587"/>
              <a:gd name="csX72" fmla="*/ 107790 w 412312"/>
              <a:gd name="csY72" fmla="*/ 38416 h 772587"/>
              <a:gd name="csX73" fmla="*/ 72703 w 412312"/>
              <a:gd name="csY73" fmla="*/ 92291 h 772587"/>
              <a:gd name="csX74" fmla="*/ 77310 w 412312"/>
              <a:gd name="csY74" fmla="*/ 104557 h 772587"/>
              <a:gd name="csX75" fmla="*/ 83025 w 412312"/>
              <a:gd name="csY75" fmla="*/ 111172 h 772587"/>
              <a:gd name="csX76" fmla="*/ 77310 w 412312"/>
              <a:gd name="csY76" fmla="*/ 124400 h 772587"/>
              <a:gd name="csX77" fmla="*/ 72547 w 412312"/>
              <a:gd name="csY77" fmla="*/ 124400 h 772587"/>
              <a:gd name="csX78" fmla="*/ 65880 w 412312"/>
              <a:gd name="csY78" fmla="*/ 140463 h 772587"/>
              <a:gd name="csX79" fmla="*/ 66832 w 412312"/>
              <a:gd name="csY79" fmla="*/ 144242 h 772587"/>
              <a:gd name="csX80" fmla="*/ 55402 w 412312"/>
              <a:gd name="csY80" fmla="*/ 138573 h 772587"/>
              <a:gd name="csX81" fmla="*/ 34447 w 412312"/>
              <a:gd name="csY81" fmla="*/ 144242 h 772587"/>
              <a:gd name="csX82" fmla="*/ 52545 w 412312"/>
              <a:gd name="csY82" fmla="*/ 166920 h 772587"/>
              <a:gd name="csX83" fmla="*/ 43020 w 412312"/>
              <a:gd name="csY83" fmla="*/ 176368 h 772587"/>
              <a:gd name="csX84" fmla="*/ 35400 w 412312"/>
              <a:gd name="csY84" fmla="*/ 196211 h 772587"/>
              <a:gd name="csX85" fmla="*/ 27780 w 412312"/>
              <a:gd name="csY85" fmla="*/ 204715 h 772587"/>
              <a:gd name="csX86" fmla="*/ 27780 w 412312"/>
              <a:gd name="csY86" fmla="*/ 252904 h 772587"/>
              <a:gd name="csX87" fmla="*/ 24922 w 412312"/>
              <a:gd name="csY87" fmla="*/ 262352 h 772587"/>
              <a:gd name="csX88" fmla="*/ 3967 w 412312"/>
              <a:gd name="csY88" fmla="*/ 275581 h 772587"/>
              <a:gd name="csX89" fmla="*/ 38257 w 412312"/>
              <a:gd name="csY89" fmla="*/ 338888 h 772587"/>
              <a:gd name="csX90" fmla="*/ 31590 w 412312"/>
              <a:gd name="csY90" fmla="*/ 352116 h 772587"/>
              <a:gd name="csX91" fmla="*/ 36352 w 412312"/>
              <a:gd name="csY91" fmla="*/ 364399 h 772587"/>
              <a:gd name="csX92" fmla="*/ 29685 w 412312"/>
              <a:gd name="csY92" fmla="*/ 364399 h 772587"/>
              <a:gd name="csX93" fmla="*/ 4822 w 412312"/>
              <a:gd name="csY93" fmla="*/ 397681 h 772587"/>
              <a:gd name="csX94" fmla="*/ 5872 w 412312"/>
              <a:gd name="csY94" fmla="*/ 402195 h 772587"/>
              <a:gd name="csX95" fmla="*/ 28732 w 412312"/>
              <a:gd name="csY95" fmla="*/ 429596 h 772587"/>
              <a:gd name="csX96" fmla="*/ 24922 w 412312"/>
              <a:gd name="csY96" fmla="*/ 440935 h 772587"/>
              <a:gd name="csX97" fmla="*/ 27780 w 412312"/>
              <a:gd name="csY97" fmla="*/ 475895 h 772587"/>
              <a:gd name="csX98" fmla="*/ 14445 w 412312"/>
              <a:gd name="csY98" fmla="*/ 491013 h 772587"/>
              <a:gd name="csX99" fmla="*/ 13492 w 412312"/>
              <a:gd name="csY99" fmla="*/ 500462 h 772587"/>
              <a:gd name="csX100" fmla="*/ 23970 w 412312"/>
              <a:gd name="csY100" fmla="*/ 521250 h 772587"/>
              <a:gd name="csX101" fmla="*/ 104932 w 412312"/>
              <a:gd name="csY101" fmla="*/ 575108 h 772587"/>
              <a:gd name="csX102" fmla="*/ 182085 w 412312"/>
              <a:gd name="csY102" fmla="*/ 597785 h 772587"/>
              <a:gd name="csX103" fmla="*/ 149700 w 412312"/>
              <a:gd name="csY103" fmla="*/ 567549 h 772587"/>
              <a:gd name="csX104" fmla="*/ 144937 w 412312"/>
              <a:gd name="csY104" fmla="*/ 559990 h 772587"/>
              <a:gd name="csX105" fmla="*/ 150652 w 412312"/>
              <a:gd name="csY105" fmla="*/ 556210 h 772587"/>
              <a:gd name="csX106" fmla="*/ 154462 w 412312"/>
              <a:gd name="csY106" fmla="*/ 562824 h 772587"/>
              <a:gd name="csX107" fmla="*/ 182085 w 412312"/>
              <a:gd name="csY107" fmla="*/ 573218 h 772587"/>
              <a:gd name="csX108" fmla="*/ 182085 w 412312"/>
              <a:gd name="csY108" fmla="*/ 597785 h 772587"/>
              <a:gd name="csX109" fmla="*/ 184942 w 412312"/>
              <a:gd name="csY109" fmla="*/ 391801 h 772587"/>
              <a:gd name="csX110" fmla="*/ 190657 w 412312"/>
              <a:gd name="csY110" fmla="*/ 396525 h 772587"/>
              <a:gd name="csX111" fmla="*/ 184942 w 412312"/>
              <a:gd name="csY111" fmla="*/ 402195 h 772587"/>
              <a:gd name="csX112" fmla="*/ 184942 w 412312"/>
              <a:gd name="csY112" fmla="*/ 399360 h 772587"/>
              <a:gd name="csX113" fmla="*/ 185895 w 412312"/>
              <a:gd name="csY113" fmla="*/ 396525 h 772587"/>
              <a:gd name="csX114" fmla="*/ 184942 w 412312"/>
              <a:gd name="csY114" fmla="*/ 391801 h 772587"/>
              <a:gd name="csX115" fmla="*/ 186847 w 412312"/>
              <a:gd name="csY115" fmla="*/ 432431 h 772587"/>
              <a:gd name="csX116" fmla="*/ 184942 w 412312"/>
              <a:gd name="csY116" fmla="*/ 432431 h 772587"/>
              <a:gd name="csX117" fmla="*/ 184942 w 412312"/>
              <a:gd name="csY117" fmla="*/ 421092 h 772587"/>
              <a:gd name="csX118" fmla="*/ 190657 w 412312"/>
              <a:gd name="csY118" fmla="*/ 408809 h 772587"/>
              <a:gd name="csX119" fmla="*/ 196372 w 412312"/>
              <a:gd name="csY119" fmla="*/ 401250 h 772587"/>
              <a:gd name="csX120" fmla="*/ 207802 w 412312"/>
              <a:gd name="csY120" fmla="*/ 423927 h 772587"/>
              <a:gd name="csX121" fmla="*/ 189705 w 412312"/>
              <a:gd name="csY121" fmla="*/ 439045 h 772587"/>
              <a:gd name="csX122" fmla="*/ 190657 w 412312"/>
              <a:gd name="csY122" fmla="*/ 619517 h 772587"/>
              <a:gd name="csX123" fmla="*/ 188752 w 412312"/>
              <a:gd name="csY123" fmla="*/ 583612 h 772587"/>
              <a:gd name="csX124" fmla="*/ 188752 w 412312"/>
              <a:gd name="csY124" fmla="*/ 586446 h 772587"/>
              <a:gd name="csX125" fmla="*/ 207802 w 412312"/>
              <a:gd name="csY125" fmla="*/ 602509 h 772587"/>
              <a:gd name="csX126" fmla="*/ 210660 w 412312"/>
              <a:gd name="csY126" fmla="*/ 225502 h 772587"/>
              <a:gd name="csX127" fmla="*/ 211612 w 412312"/>
              <a:gd name="csY127" fmla="*/ 223612 h 772587"/>
              <a:gd name="csX128" fmla="*/ 228757 w 412312"/>
              <a:gd name="csY128" fmla="*/ 226447 h 772587"/>
              <a:gd name="csX129" fmla="*/ 232567 w 412312"/>
              <a:gd name="csY129" fmla="*/ 234006 h 772587"/>
              <a:gd name="csX130" fmla="*/ 222090 w 412312"/>
              <a:gd name="csY130" fmla="*/ 243455 h 772587"/>
              <a:gd name="csX131" fmla="*/ 218280 w 412312"/>
              <a:gd name="csY131" fmla="*/ 243455 h 772587"/>
              <a:gd name="csX132" fmla="*/ 208755 w 412312"/>
              <a:gd name="csY132" fmla="*/ 238730 h 772587"/>
              <a:gd name="csX133" fmla="*/ 210660 w 412312"/>
              <a:gd name="csY133" fmla="*/ 225502 h 772587"/>
              <a:gd name="csX134" fmla="*/ 202087 w 412312"/>
              <a:gd name="csY134" fmla="*/ 173534 h 772587"/>
              <a:gd name="csX135" fmla="*/ 182085 w 412312"/>
              <a:gd name="csY135" fmla="*/ 196211 h 772587"/>
              <a:gd name="csX136" fmla="*/ 182085 w 412312"/>
              <a:gd name="csY136" fmla="*/ 185817 h 772587"/>
              <a:gd name="csX137" fmla="*/ 191610 w 412312"/>
              <a:gd name="csY137" fmla="*/ 160305 h 772587"/>
              <a:gd name="csX138" fmla="*/ 202087 w 412312"/>
              <a:gd name="csY138" fmla="*/ 173534 h 772587"/>
              <a:gd name="csX139" fmla="*/ 183990 w 412312"/>
              <a:gd name="csY139" fmla="*/ 138573 h 772587"/>
              <a:gd name="csX140" fmla="*/ 187800 w 412312"/>
              <a:gd name="csY140" fmla="*/ 151801 h 772587"/>
              <a:gd name="csX141" fmla="*/ 189705 w 412312"/>
              <a:gd name="csY141" fmla="*/ 156526 h 772587"/>
              <a:gd name="csX142" fmla="*/ 187800 w 412312"/>
              <a:gd name="csY142" fmla="*/ 156526 h 772587"/>
              <a:gd name="csX143" fmla="*/ 179227 w 412312"/>
              <a:gd name="csY143" fmla="*/ 165030 h 772587"/>
              <a:gd name="csX144" fmla="*/ 177322 w 412312"/>
              <a:gd name="csY144" fmla="*/ 143298 h 772587"/>
              <a:gd name="csX145" fmla="*/ 174465 w 412312"/>
              <a:gd name="csY145" fmla="*/ 388021 h 772587"/>
              <a:gd name="csX146" fmla="*/ 176370 w 412312"/>
              <a:gd name="csY146" fmla="*/ 388021 h 772587"/>
              <a:gd name="csX147" fmla="*/ 176370 w 412312"/>
              <a:gd name="csY147" fmla="*/ 391801 h 772587"/>
              <a:gd name="csX148" fmla="*/ 177322 w 412312"/>
              <a:gd name="csY148" fmla="*/ 399360 h 772587"/>
              <a:gd name="csX149" fmla="*/ 178275 w 412312"/>
              <a:gd name="csY149" fmla="*/ 399360 h 772587"/>
              <a:gd name="csX150" fmla="*/ 178275 w 412312"/>
              <a:gd name="csY150" fmla="*/ 425817 h 772587"/>
              <a:gd name="csX151" fmla="*/ 161130 w 412312"/>
              <a:gd name="csY151" fmla="*/ 422037 h 772587"/>
              <a:gd name="csX152" fmla="*/ 174465 w 412312"/>
              <a:gd name="csY152" fmla="*/ 388021 h 772587"/>
              <a:gd name="csX153" fmla="*/ 152557 w 412312"/>
              <a:gd name="csY153" fmla="*/ 164085 h 772587"/>
              <a:gd name="csX154" fmla="*/ 151605 w 412312"/>
              <a:gd name="csY154" fmla="*/ 146132 h 772587"/>
              <a:gd name="csX155" fmla="*/ 161130 w 412312"/>
              <a:gd name="csY155" fmla="*/ 148022 h 772587"/>
              <a:gd name="csX156" fmla="*/ 167797 w 412312"/>
              <a:gd name="csY156" fmla="*/ 148022 h 772587"/>
              <a:gd name="csX157" fmla="*/ 170655 w 412312"/>
              <a:gd name="csY157" fmla="*/ 161250 h 772587"/>
              <a:gd name="csX158" fmla="*/ 174465 w 412312"/>
              <a:gd name="csY158" fmla="*/ 205660 h 772587"/>
              <a:gd name="csX159" fmla="*/ 171607 w 412312"/>
              <a:gd name="csY159" fmla="*/ 202825 h 772587"/>
              <a:gd name="csX160" fmla="*/ 170655 w 412312"/>
              <a:gd name="csY160" fmla="*/ 198101 h 772587"/>
              <a:gd name="csX161" fmla="*/ 152557 w 412312"/>
              <a:gd name="csY161" fmla="*/ 179203 h 772587"/>
              <a:gd name="csX162" fmla="*/ 148747 w 412312"/>
              <a:gd name="csY162" fmla="*/ 179203 h 772587"/>
              <a:gd name="csX163" fmla="*/ 152557 w 412312"/>
              <a:gd name="csY163" fmla="*/ 164085 h 772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Lst>
            <a:rect l="l" t="t" r="r" b="b"/>
            <a:pathLst>
              <a:path w="412312" h="772587">
                <a:moveTo>
                  <a:pt x="104932" y="575108"/>
                </a:moveTo>
                <a:cubicBezTo>
                  <a:pt x="115263" y="573725"/>
                  <a:pt x="125262" y="570526"/>
                  <a:pt x="134460" y="565659"/>
                </a:cubicBezTo>
                <a:lnTo>
                  <a:pt x="154462" y="586446"/>
                </a:lnTo>
                <a:lnTo>
                  <a:pt x="151605" y="586446"/>
                </a:lnTo>
                <a:cubicBezTo>
                  <a:pt x="145890" y="585501"/>
                  <a:pt x="136365" y="586446"/>
                  <a:pt x="134460" y="592116"/>
                </a:cubicBezTo>
                <a:cubicBezTo>
                  <a:pt x="132555" y="597785"/>
                  <a:pt x="134460" y="595895"/>
                  <a:pt x="135412" y="595895"/>
                </a:cubicBezTo>
                <a:cubicBezTo>
                  <a:pt x="137954" y="597549"/>
                  <a:pt x="141139" y="597900"/>
                  <a:pt x="143985" y="596840"/>
                </a:cubicBezTo>
                <a:lnTo>
                  <a:pt x="150652" y="594950"/>
                </a:lnTo>
                <a:cubicBezTo>
                  <a:pt x="156691" y="595689"/>
                  <a:pt x="162520" y="597617"/>
                  <a:pt x="167797" y="600619"/>
                </a:cubicBezTo>
                <a:lnTo>
                  <a:pt x="167797" y="600620"/>
                </a:lnTo>
                <a:lnTo>
                  <a:pt x="178275" y="611013"/>
                </a:lnTo>
                <a:cubicBezTo>
                  <a:pt x="182059" y="614366"/>
                  <a:pt x="184152" y="619210"/>
                  <a:pt x="183990" y="624242"/>
                </a:cubicBezTo>
                <a:cubicBezTo>
                  <a:pt x="184942" y="656367"/>
                  <a:pt x="186847" y="689438"/>
                  <a:pt x="187800" y="721564"/>
                </a:cubicBezTo>
                <a:lnTo>
                  <a:pt x="187800" y="763139"/>
                </a:lnTo>
                <a:cubicBezTo>
                  <a:pt x="186847" y="769753"/>
                  <a:pt x="189705" y="772588"/>
                  <a:pt x="197325" y="772588"/>
                </a:cubicBezTo>
                <a:lnTo>
                  <a:pt x="197325" y="765029"/>
                </a:lnTo>
                <a:cubicBezTo>
                  <a:pt x="195420" y="726289"/>
                  <a:pt x="194467" y="687548"/>
                  <a:pt x="191610" y="648808"/>
                </a:cubicBezTo>
                <a:cubicBezTo>
                  <a:pt x="191201" y="641593"/>
                  <a:pt x="193586" y="634495"/>
                  <a:pt x="198277" y="628966"/>
                </a:cubicBezTo>
                <a:lnTo>
                  <a:pt x="217327" y="605344"/>
                </a:lnTo>
                <a:cubicBezTo>
                  <a:pt x="223688" y="607866"/>
                  <a:pt x="230480" y="609149"/>
                  <a:pt x="237330" y="609123"/>
                </a:cubicBezTo>
                <a:cubicBezTo>
                  <a:pt x="262095" y="606289"/>
                  <a:pt x="271620" y="587391"/>
                  <a:pt x="272572" y="566604"/>
                </a:cubicBezTo>
                <a:lnTo>
                  <a:pt x="278287" y="563769"/>
                </a:lnTo>
                <a:cubicBezTo>
                  <a:pt x="293887" y="555876"/>
                  <a:pt x="303251" y="539528"/>
                  <a:pt x="302100" y="522194"/>
                </a:cubicBezTo>
                <a:lnTo>
                  <a:pt x="317340" y="522194"/>
                </a:lnTo>
                <a:cubicBezTo>
                  <a:pt x="332256" y="519045"/>
                  <a:pt x="346259" y="512584"/>
                  <a:pt x="358297" y="503297"/>
                </a:cubicBezTo>
                <a:lnTo>
                  <a:pt x="360202" y="503297"/>
                </a:lnTo>
                <a:cubicBezTo>
                  <a:pt x="365122" y="504853"/>
                  <a:pt x="370288" y="505493"/>
                  <a:pt x="375442" y="505187"/>
                </a:cubicBezTo>
                <a:cubicBezTo>
                  <a:pt x="380596" y="505843"/>
                  <a:pt x="385702" y="503672"/>
                  <a:pt x="388777" y="499517"/>
                </a:cubicBezTo>
                <a:cubicBezTo>
                  <a:pt x="392587" y="491013"/>
                  <a:pt x="378300" y="491958"/>
                  <a:pt x="368775" y="493848"/>
                </a:cubicBezTo>
                <a:cubicBezTo>
                  <a:pt x="373537" y="486289"/>
                  <a:pt x="379252" y="475895"/>
                  <a:pt x="372585" y="474006"/>
                </a:cubicBezTo>
                <a:cubicBezTo>
                  <a:pt x="365917" y="472116"/>
                  <a:pt x="364012" y="476840"/>
                  <a:pt x="362107" y="479675"/>
                </a:cubicBezTo>
                <a:cubicBezTo>
                  <a:pt x="359860" y="483748"/>
                  <a:pt x="358559" y="488267"/>
                  <a:pt x="358297" y="492903"/>
                </a:cubicBezTo>
                <a:cubicBezTo>
                  <a:pt x="352086" y="497956"/>
                  <a:pt x="345385" y="502386"/>
                  <a:pt x="338295" y="506131"/>
                </a:cubicBezTo>
                <a:cubicBezTo>
                  <a:pt x="327407" y="509332"/>
                  <a:pt x="316249" y="511546"/>
                  <a:pt x="304957" y="512746"/>
                </a:cubicBezTo>
                <a:lnTo>
                  <a:pt x="300195" y="512746"/>
                </a:lnTo>
                <a:cubicBezTo>
                  <a:pt x="300255" y="511119"/>
                  <a:pt x="299929" y="509500"/>
                  <a:pt x="299242" y="508021"/>
                </a:cubicBezTo>
                <a:lnTo>
                  <a:pt x="303052" y="503297"/>
                </a:lnTo>
                <a:cubicBezTo>
                  <a:pt x="308884" y="503271"/>
                  <a:pt x="314673" y="502314"/>
                  <a:pt x="320197" y="500462"/>
                </a:cubicBezTo>
                <a:cubicBezTo>
                  <a:pt x="341152" y="494793"/>
                  <a:pt x="375442" y="477785"/>
                  <a:pt x="367822" y="450384"/>
                </a:cubicBezTo>
                <a:cubicBezTo>
                  <a:pt x="365390" y="441459"/>
                  <a:pt x="358585" y="434353"/>
                  <a:pt x="349725" y="431486"/>
                </a:cubicBezTo>
                <a:cubicBezTo>
                  <a:pt x="351924" y="429225"/>
                  <a:pt x="352974" y="426099"/>
                  <a:pt x="352582" y="422982"/>
                </a:cubicBezTo>
                <a:cubicBezTo>
                  <a:pt x="362968" y="421848"/>
                  <a:pt x="373014" y="418634"/>
                  <a:pt x="382110" y="413533"/>
                </a:cubicBezTo>
                <a:cubicBezTo>
                  <a:pt x="408780" y="398415"/>
                  <a:pt x="424020" y="363455"/>
                  <a:pt x="401160" y="338888"/>
                </a:cubicBezTo>
                <a:cubicBezTo>
                  <a:pt x="392201" y="330230"/>
                  <a:pt x="380321" y="325179"/>
                  <a:pt x="367822" y="324714"/>
                </a:cubicBezTo>
                <a:lnTo>
                  <a:pt x="364965" y="320935"/>
                </a:lnTo>
                <a:cubicBezTo>
                  <a:pt x="357425" y="310977"/>
                  <a:pt x="345002" y="305902"/>
                  <a:pt x="332580" y="307707"/>
                </a:cubicBezTo>
                <a:lnTo>
                  <a:pt x="330675" y="307707"/>
                </a:lnTo>
                <a:cubicBezTo>
                  <a:pt x="330675" y="306220"/>
                  <a:pt x="329969" y="304819"/>
                  <a:pt x="328770" y="303927"/>
                </a:cubicBezTo>
                <a:lnTo>
                  <a:pt x="321150" y="297313"/>
                </a:lnTo>
                <a:cubicBezTo>
                  <a:pt x="348772" y="285974"/>
                  <a:pt x="370680" y="267077"/>
                  <a:pt x="349725" y="240620"/>
                </a:cubicBezTo>
                <a:cubicBezTo>
                  <a:pt x="346955" y="236763"/>
                  <a:pt x="343382" y="233540"/>
                  <a:pt x="339247" y="231171"/>
                </a:cubicBezTo>
                <a:cubicBezTo>
                  <a:pt x="339212" y="228839"/>
                  <a:pt x="338554" y="226557"/>
                  <a:pt x="337342" y="224557"/>
                </a:cubicBezTo>
                <a:cubicBezTo>
                  <a:pt x="340200" y="209439"/>
                  <a:pt x="338295" y="193376"/>
                  <a:pt x="321150" y="185817"/>
                </a:cubicBezTo>
                <a:cubicBezTo>
                  <a:pt x="312350" y="182627"/>
                  <a:pt x="302497" y="184437"/>
                  <a:pt x="295432" y="190542"/>
                </a:cubicBezTo>
                <a:cubicBezTo>
                  <a:pt x="292540" y="184028"/>
                  <a:pt x="288688" y="177978"/>
                  <a:pt x="284002" y="172589"/>
                </a:cubicBezTo>
                <a:cubicBezTo>
                  <a:pt x="286667" y="161774"/>
                  <a:pt x="285315" y="150369"/>
                  <a:pt x="280192" y="140463"/>
                </a:cubicBezTo>
                <a:cubicBezTo>
                  <a:pt x="289627" y="138231"/>
                  <a:pt x="296993" y="130924"/>
                  <a:pt x="299242" y="121565"/>
                </a:cubicBezTo>
                <a:cubicBezTo>
                  <a:pt x="300362" y="117648"/>
                  <a:pt x="298827" y="113460"/>
                  <a:pt x="295432" y="111172"/>
                </a:cubicBezTo>
                <a:cubicBezTo>
                  <a:pt x="290399" y="107764"/>
                  <a:pt x="284371" y="106103"/>
                  <a:pt x="278287" y="106447"/>
                </a:cubicBezTo>
                <a:cubicBezTo>
                  <a:pt x="284002" y="96054"/>
                  <a:pt x="284955" y="84715"/>
                  <a:pt x="273525" y="78101"/>
                </a:cubicBezTo>
                <a:cubicBezTo>
                  <a:pt x="262095" y="71487"/>
                  <a:pt x="250665" y="78101"/>
                  <a:pt x="243045" y="88494"/>
                </a:cubicBezTo>
                <a:cubicBezTo>
                  <a:pt x="242265" y="72855"/>
                  <a:pt x="232693" y="58976"/>
                  <a:pt x="218280" y="52589"/>
                </a:cubicBezTo>
                <a:cubicBezTo>
                  <a:pt x="220190" y="46432"/>
                  <a:pt x="220190" y="39848"/>
                  <a:pt x="218280" y="33691"/>
                </a:cubicBezTo>
                <a:cubicBezTo>
                  <a:pt x="215869" y="21360"/>
                  <a:pt x="204151" y="13057"/>
                  <a:pt x="191610" y="14794"/>
                </a:cubicBezTo>
                <a:cubicBezTo>
                  <a:pt x="186330" y="14989"/>
                  <a:pt x="181281" y="16992"/>
                  <a:pt x="177322" y="20463"/>
                </a:cubicBezTo>
                <a:cubicBezTo>
                  <a:pt x="180228" y="14494"/>
                  <a:pt x="180228" y="7535"/>
                  <a:pt x="177322" y="1566"/>
                </a:cubicBezTo>
                <a:cubicBezTo>
                  <a:pt x="176370" y="-324"/>
                  <a:pt x="175417" y="-324"/>
                  <a:pt x="174465" y="621"/>
                </a:cubicBezTo>
                <a:cubicBezTo>
                  <a:pt x="173512" y="1566"/>
                  <a:pt x="166845" y="9125"/>
                  <a:pt x="166845" y="13849"/>
                </a:cubicBezTo>
                <a:cubicBezTo>
                  <a:pt x="166319" y="13849"/>
                  <a:pt x="165892" y="14272"/>
                  <a:pt x="165892" y="14794"/>
                </a:cubicBezTo>
                <a:cubicBezTo>
                  <a:pt x="162082" y="6290"/>
                  <a:pt x="156367" y="-1269"/>
                  <a:pt x="150652" y="4400"/>
                </a:cubicBezTo>
                <a:cubicBezTo>
                  <a:pt x="146491" y="8459"/>
                  <a:pt x="146080" y="14977"/>
                  <a:pt x="149700" y="19518"/>
                </a:cubicBezTo>
                <a:lnTo>
                  <a:pt x="150652" y="19518"/>
                </a:lnTo>
                <a:cubicBezTo>
                  <a:pt x="134886" y="21790"/>
                  <a:pt x="120055" y="28329"/>
                  <a:pt x="107790" y="38416"/>
                </a:cubicBezTo>
                <a:cubicBezTo>
                  <a:pt x="83104" y="43682"/>
                  <a:pt x="67395" y="67803"/>
                  <a:pt x="72703" y="92291"/>
                </a:cubicBezTo>
                <a:cubicBezTo>
                  <a:pt x="73633" y="96579"/>
                  <a:pt x="75185" y="100711"/>
                  <a:pt x="77310" y="104557"/>
                </a:cubicBezTo>
                <a:cubicBezTo>
                  <a:pt x="78407" y="107339"/>
                  <a:pt x="80422" y="109670"/>
                  <a:pt x="83025" y="111172"/>
                </a:cubicBezTo>
                <a:cubicBezTo>
                  <a:pt x="80488" y="115285"/>
                  <a:pt x="78563" y="119741"/>
                  <a:pt x="77310" y="124400"/>
                </a:cubicBezTo>
                <a:lnTo>
                  <a:pt x="72547" y="124400"/>
                </a:lnTo>
                <a:cubicBezTo>
                  <a:pt x="65880" y="125345"/>
                  <a:pt x="64927" y="134794"/>
                  <a:pt x="65880" y="140463"/>
                </a:cubicBezTo>
                <a:cubicBezTo>
                  <a:pt x="65859" y="141784"/>
                  <a:pt x="66188" y="143087"/>
                  <a:pt x="66832" y="144242"/>
                </a:cubicBezTo>
                <a:cubicBezTo>
                  <a:pt x="63440" y="141618"/>
                  <a:pt x="59554" y="139691"/>
                  <a:pt x="55402" y="138573"/>
                </a:cubicBezTo>
                <a:cubicBezTo>
                  <a:pt x="47924" y="135633"/>
                  <a:pt x="39386" y="137942"/>
                  <a:pt x="34447" y="144242"/>
                </a:cubicBezTo>
                <a:cubicBezTo>
                  <a:pt x="26827" y="156526"/>
                  <a:pt x="39210" y="163140"/>
                  <a:pt x="52545" y="166920"/>
                </a:cubicBezTo>
                <a:cubicBezTo>
                  <a:pt x="48699" y="169325"/>
                  <a:pt x="45445" y="172553"/>
                  <a:pt x="43020" y="176368"/>
                </a:cubicBezTo>
                <a:cubicBezTo>
                  <a:pt x="39105" y="182379"/>
                  <a:pt x="36509" y="189140"/>
                  <a:pt x="35400" y="196211"/>
                </a:cubicBezTo>
                <a:lnTo>
                  <a:pt x="27780" y="204715"/>
                </a:lnTo>
                <a:cubicBezTo>
                  <a:pt x="19652" y="219766"/>
                  <a:pt x="19652" y="237853"/>
                  <a:pt x="27780" y="252904"/>
                </a:cubicBezTo>
                <a:cubicBezTo>
                  <a:pt x="25957" y="255727"/>
                  <a:pt x="24967" y="259000"/>
                  <a:pt x="24922" y="262352"/>
                </a:cubicBezTo>
                <a:cubicBezTo>
                  <a:pt x="16403" y="263721"/>
                  <a:pt x="8826" y="268504"/>
                  <a:pt x="3967" y="275581"/>
                </a:cubicBezTo>
                <a:cubicBezTo>
                  <a:pt x="-11273" y="300148"/>
                  <a:pt x="21112" y="326604"/>
                  <a:pt x="38257" y="338888"/>
                </a:cubicBezTo>
                <a:cubicBezTo>
                  <a:pt x="34931" y="342659"/>
                  <a:pt x="32635" y="347213"/>
                  <a:pt x="31590" y="352116"/>
                </a:cubicBezTo>
                <a:cubicBezTo>
                  <a:pt x="31553" y="356661"/>
                  <a:pt x="33255" y="361051"/>
                  <a:pt x="36352" y="364399"/>
                </a:cubicBezTo>
                <a:lnTo>
                  <a:pt x="29685" y="364399"/>
                </a:lnTo>
                <a:cubicBezTo>
                  <a:pt x="13555" y="366779"/>
                  <a:pt x="2423" y="381680"/>
                  <a:pt x="4822" y="397681"/>
                </a:cubicBezTo>
                <a:cubicBezTo>
                  <a:pt x="5052" y="399211"/>
                  <a:pt x="5403" y="400720"/>
                  <a:pt x="5872" y="402195"/>
                </a:cubicBezTo>
                <a:cubicBezTo>
                  <a:pt x="9511" y="413984"/>
                  <a:pt x="17739" y="423846"/>
                  <a:pt x="28732" y="429596"/>
                </a:cubicBezTo>
                <a:cubicBezTo>
                  <a:pt x="27035" y="433221"/>
                  <a:pt x="25757" y="437025"/>
                  <a:pt x="24922" y="440935"/>
                </a:cubicBezTo>
                <a:cubicBezTo>
                  <a:pt x="22484" y="452619"/>
                  <a:pt x="23475" y="464753"/>
                  <a:pt x="27780" y="475895"/>
                </a:cubicBezTo>
                <a:cubicBezTo>
                  <a:pt x="20643" y="477765"/>
                  <a:pt x="15366" y="483748"/>
                  <a:pt x="14445" y="491013"/>
                </a:cubicBezTo>
                <a:cubicBezTo>
                  <a:pt x="13175" y="493996"/>
                  <a:pt x="12843" y="497289"/>
                  <a:pt x="13492" y="500462"/>
                </a:cubicBezTo>
                <a:cubicBezTo>
                  <a:pt x="14815" y="508273"/>
                  <a:pt x="18465" y="515513"/>
                  <a:pt x="23970" y="521250"/>
                </a:cubicBezTo>
                <a:cubicBezTo>
                  <a:pt x="23017" y="555265"/>
                  <a:pt x="77310" y="577942"/>
                  <a:pt x="104932" y="575108"/>
                </a:cubicBezTo>
                <a:close/>
                <a:moveTo>
                  <a:pt x="182085" y="597785"/>
                </a:moveTo>
                <a:cubicBezTo>
                  <a:pt x="171607" y="587391"/>
                  <a:pt x="159225" y="577942"/>
                  <a:pt x="149700" y="567549"/>
                </a:cubicBezTo>
                <a:cubicBezTo>
                  <a:pt x="147776" y="565254"/>
                  <a:pt x="146174" y="562711"/>
                  <a:pt x="144937" y="559990"/>
                </a:cubicBezTo>
                <a:lnTo>
                  <a:pt x="150652" y="556210"/>
                </a:lnTo>
                <a:lnTo>
                  <a:pt x="154462" y="562824"/>
                </a:lnTo>
                <a:cubicBezTo>
                  <a:pt x="161826" y="569928"/>
                  <a:pt x="171825" y="573691"/>
                  <a:pt x="182085" y="573218"/>
                </a:cubicBezTo>
                <a:lnTo>
                  <a:pt x="182085" y="597785"/>
                </a:lnTo>
                <a:close/>
                <a:moveTo>
                  <a:pt x="184942" y="391801"/>
                </a:moveTo>
                <a:lnTo>
                  <a:pt x="190657" y="396525"/>
                </a:lnTo>
                <a:lnTo>
                  <a:pt x="184942" y="402195"/>
                </a:lnTo>
                <a:lnTo>
                  <a:pt x="184942" y="399360"/>
                </a:lnTo>
                <a:cubicBezTo>
                  <a:pt x="184942" y="398415"/>
                  <a:pt x="185895" y="397470"/>
                  <a:pt x="185895" y="396525"/>
                </a:cubicBezTo>
                <a:cubicBezTo>
                  <a:pt x="185955" y="394898"/>
                  <a:pt x="185629" y="393280"/>
                  <a:pt x="184942" y="391801"/>
                </a:cubicBezTo>
                <a:close/>
                <a:moveTo>
                  <a:pt x="186847" y="432431"/>
                </a:moveTo>
                <a:lnTo>
                  <a:pt x="184942" y="432431"/>
                </a:lnTo>
                <a:lnTo>
                  <a:pt x="184942" y="421092"/>
                </a:lnTo>
                <a:cubicBezTo>
                  <a:pt x="185254" y="416438"/>
                  <a:pt x="187290" y="412063"/>
                  <a:pt x="190657" y="408809"/>
                </a:cubicBezTo>
                <a:lnTo>
                  <a:pt x="196372" y="401250"/>
                </a:lnTo>
                <a:cubicBezTo>
                  <a:pt x="203992" y="408809"/>
                  <a:pt x="209707" y="418258"/>
                  <a:pt x="207802" y="423927"/>
                </a:cubicBezTo>
                <a:cubicBezTo>
                  <a:pt x="203836" y="430992"/>
                  <a:pt x="197398" y="436370"/>
                  <a:pt x="189705" y="439045"/>
                </a:cubicBezTo>
                <a:close/>
                <a:moveTo>
                  <a:pt x="190657" y="619517"/>
                </a:moveTo>
                <a:cubicBezTo>
                  <a:pt x="189705" y="607234"/>
                  <a:pt x="189705" y="594950"/>
                  <a:pt x="188752" y="583612"/>
                </a:cubicBezTo>
                <a:lnTo>
                  <a:pt x="188752" y="586446"/>
                </a:lnTo>
                <a:cubicBezTo>
                  <a:pt x="193973" y="592994"/>
                  <a:pt x="200447" y="598453"/>
                  <a:pt x="207802" y="602509"/>
                </a:cubicBezTo>
                <a:close/>
                <a:moveTo>
                  <a:pt x="210660" y="225502"/>
                </a:moveTo>
                <a:cubicBezTo>
                  <a:pt x="210660" y="224557"/>
                  <a:pt x="210660" y="224557"/>
                  <a:pt x="211612" y="223612"/>
                </a:cubicBezTo>
                <a:cubicBezTo>
                  <a:pt x="212565" y="222667"/>
                  <a:pt x="223042" y="226447"/>
                  <a:pt x="228757" y="226447"/>
                </a:cubicBezTo>
                <a:cubicBezTo>
                  <a:pt x="234472" y="226447"/>
                  <a:pt x="232567" y="231171"/>
                  <a:pt x="232567" y="234006"/>
                </a:cubicBezTo>
                <a:cubicBezTo>
                  <a:pt x="232567" y="236841"/>
                  <a:pt x="227805" y="240620"/>
                  <a:pt x="222090" y="243455"/>
                </a:cubicBezTo>
                <a:lnTo>
                  <a:pt x="218280" y="243455"/>
                </a:lnTo>
                <a:cubicBezTo>
                  <a:pt x="211612" y="242510"/>
                  <a:pt x="210660" y="243455"/>
                  <a:pt x="208755" y="238730"/>
                </a:cubicBezTo>
                <a:cubicBezTo>
                  <a:pt x="208194" y="234231"/>
                  <a:pt x="208851" y="229665"/>
                  <a:pt x="210660" y="225502"/>
                </a:cubicBezTo>
                <a:close/>
                <a:moveTo>
                  <a:pt x="202087" y="173534"/>
                </a:moveTo>
                <a:cubicBezTo>
                  <a:pt x="194217" y="179959"/>
                  <a:pt x="187460" y="187619"/>
                  <a:pt x="182085" y="196211"/>
                </a:cubicBezTo>
                <a:lnTo>
                  <a:pt x="182085" y="185817"/>
                </a:lnTo>
                <a:cubicBezTo>
                  <a:pt x="183990" y="176368"/>
                  <a:pt x="193515" y="169754"/>
                  <a:pt x="191610" y="160305"/>
                </a:cubicBezTo>
                <a:cubicBezTo>
                  <a:pt x="194568" y="165107"/>
                  <a:pt x="198085" y="169547"/>
                  <a:pt x="202087" y="173534"/>
                </a:cubicBezTo>
                <a:close/>
                <a:moveTo>
                  <a:pt x="183990" y="138573"/>
                </a:moveTo>
                <a:cubicBezTo>
                  <a:pt x="184685" y="143126"/>
                  <a:pt x="185965" y="147572"/>
                  <a:pt x="187800" y="151801"/>
                </a:cubicBezTo>
                <a:lnTo>
                  <a:pt x="189705" y="156526"/>
                </a:lnTo>
                <a:lnTo>
                  <a:pt x="187800" y="156526"/>
                </a:lnTo>
                <a:cubicBezTo>
                  <a:pt x="183643" y="157684"/>
                  <a:pt x="180395" y="160906"/>
                  <a:pt x="179227" y="165030"/>
                </a:cubicBezTo>
                <a:cubicBezTo>
                  <a:pt x="178275" y="157471"/>
                  <a:pt x="178275" y="149912"/>
                  <a:pt x="177322" y="143298"/>
                </a:cubicBezTo>
                <a:close/>
                <a:moveTo>
                  <a:pt x="174465" y="388021"/>
                </a:moveTo>
                <a:lnTo>
                  <a:pt x="176370" y="388021"/>
                </a:lnTo>
                <a:lnTo>
                  <a:pt x="176370" y="391801"/>
                </a:lnTo>
                <a:cubicBezTo>
                  <a:pt x="176370" y="394636"/>
                  <a:pt x="178275" y="396525"/>
                  <a:pt x="177322" y="399360"/>
                </a:cubicBezTo>
                <a:lnTo>
                  <a:pt x="178275" y="399360"/>
                </a:lnTo>
                <a:lnTo>
                  <a:pt x="178275" y="425817"/>
                </a:lnTo>
                <a:cubicBezTo>
                  <a:pt x="173020" y="423014"/>
                  <a:pt x="167087" y="421706"/>
                  <a:pt x="161130" y="422037"/>
                </a:cubicBezTo>
                <a:cubicBezTo>
                  <a:pt x="160177" y="407864"/>
                  <a:pt x="161130" y="389911"/>
                  <a:pt x="174465" y="388021"/>
                </a:cubicBezTo>
                <a:close/>
                <a:moveTo>
                  <a:pt x="152557" y="164085"/>
                </a:moveTo>
                <a:cubicBezTo>
                  <a:pt x="152740" y="158085"/>
                  <a:pt x="152422" y="152080"/>
                  <a:pt x="151605" y="146132"/>
                </a:cubicBezTo>
                <a:lnTo>
                  <a:pt x="161130" y="148022"/>
                </a:lnTo>
                <a:lnTo>
                  <a:pt x="167797" y="148022"/>
                </a:lnTo>
                <a:lnTo>
                  <a:pt x="170655" y="161250"/>
                </a:lnTo>
                <a:cubicBezTo>
                  <a:pt x="172560" y="176368"/>
                  <a:pt x="173512" y="191486"/>
                  <a:pt x="174465" y="205660"/>
                </a:cubicBezTo>
                <a:lnTo>
                  <a:pt x="171607" y="202825"/>
                </a:lnTo>
                <a:cubicBezTo>
                  <a:pt x="170921" y="201346"/>
                  <a:pt x="170595" y="199728"/>
                  <a:pt x="170655" y="198101"/>
                </a:cubicBezTo>
                <a:cubicBezTo>
                  <a:pt x="168386" y="189086"/>
                  <a:pt x="161517" y="181913"/>
                  <a:pt x="152557" y="179203"/>
                </a:cubicBezTo>
                <a:lnTo>
                  <a:pt x="148747" y="179203"/>
                </a:lnTo>
                <a:cubicBezTo>
                  <a:pt x="150520" y="174302"/>
                  <a:pt x="151797" y="169237"/>
                  <a:pt x="152557" y="164085"/>
                </a:cubicBezTo>
                <a:close/>
              </a:path>
            </a:pathLst>
          </a:custGeom>
          <a:solidFill>
            <a:srgbClr val="283F68"/>
          </a:solidFill>
          <a:ln w="9525" cap="flat">
            <a:noFill/>
            <a:prstDash val="solid"/>
            <a:miter/>
          </a:ln>
        </p:spPr>
        <p:txBody>
          <a:bodyPr/>
          <a:lstStyle/>
          <a:p>
            <a:endParaRPr lang="fr-FR"/>
          </a:p>
        </p:txBody>
      </p:sp>
      <p:sp>
        <p:nvSpPr>
          <p:cNvPr id="73" name="Forme libre 72">
            <a:extLst>
              <a:ext uri="{FF2B5EF4-FFF2-40B4-BE49-F238E27FC236}">
                <a16:creationId xmlns:a16="http://schemas.microsoft.com/office/drawing/2014/main" id="{8D25960C-DEBC-330C-1FC9-FA747F0F09C7}"/>
              </a:ext>
            </a:extLst>
          </p:cNvPr>
          <p:cNvSpPr>
            <a:spLocks noChangeAspect="1"/>
          </p:cNvSpPr>
          <p:nvPr/>
        </p:nvSpPr>
        <p:spPr>
          <a:xfrm>
            <a:off x="1234764" y="2666562"/>
            <a:ext cx="336994" cy="351032"/>
          </a:xfrm>
          <a:custGeom>
            <a:avLst/>
            <a:gdLst>
              <a:gd name="csX0" fmla="*/ 888672 w 4741796"/>
              <a:gd name="csY0" fmla="*/ 1351700 h 4939327"/>
              <a:gd name="csX1" fmla="*/ 473334 w 4741796"/>
              <a:gd name="csY1" fmla="*/ 1388129 h 4939327"/>
              <a:gd name="csX2" fmla="*/ 131390 w 4741796"/>
              <a:gd name="csY2" fmla="*/ 1685266 h 4939327"/>
              <a:gd name="csX3" fmla="*/ 91711 w 4741796"/>
              <a:gd name="csY3" fmla="*/ 1754040 h 4939327"/>
              <a:gd name="csX4" fmla="*/ 24152 w 4741796"/>
              <a:gd name="csY4" fmla="*/ 2282781 h 4939327"/>
              <a:gd name="csX5" fmla="*/ 349433 w 4741796"/>
              <a:gd name="csY5" fmla="*/ 2708132 h 4939327"/>
              <a:gd name="csX6" fmla="*/ 620187 w 4741796"/>
              <a:gd name="csY6" fmla="*/ 2864349 h 4939327"/>
              <a:gd name="csX7" fmla="*/ 888672 w 4741796"/>
              <a:gd name="csY7" fmla="*/ 2399522 h 4939327"/>
              <a:gd name="csX8" fmla="*/ 888672 w 4741796"/>
              <a:gd name="csY8" fmla="*/ 1351700 h 4939327"/>
              <a:gd name="csX9" fmla="*/ 931334 w 4741796"/>
              <a:gd name="csY9" fmla="*/ 2542257 h 4939327"/>
              <a:gd name="csX10" fmla="*/ 685736 w 4741796"/>
              <a:gd name="csY10" fmla="*/ 2967219 h 4939327"/>
              <a:gd name="csX11" fmla="*/ 649299 w 4741796"/>
              <a:gd name="csY11" fmla="*/ 3030354 h 4939327"/>
              <a:gd name="csX12" fmla="*/ 628616 w 4741796"/>
              <a:gd name="csY12" fmla="*/ 3199342 h 4939327"/>
              <a:gd name="csX13" fmla="*/ 733261 w 4741796"/>
              <a:gd name="csY13" fmla="*/ 3336566 h 4939327"/>
              <a:gd name="csX14" fmla="*/ 905205 w 4741796"/>
              <a:gd name="csY14" fmla="*/ 3358994 h 4939327"/>
              <a:gd name="csX15" fmla="*/ 1042527 w 4741796"/>
              <a:gd name="csY15" fmla="*/ 3254050 h 4939327"/>
              <a:gd name="csX16" fmla="*/ 1456828 w 4741796"/>
              <a:gd name="csY16" fmla="*/ 2543488 h 4939327"/>
              <a:gd name="csX17" fmla="*/ 943005 w 4741796"/>
              <a:gd name="csY17" fmla="*/ 2543488 h 4939327"/>
              <a:gd name="csX18" fmla="*/ 931334 w 4741796"/>
              <a:gd name="csY18" fmla="*/ 2542257 h 4939327"/>
              <a:gd name="csX19" fmla="*/ 1534761 w 4741796"/>
              <a:gd name="csY19" fmla="*/ 2404319 h 4939327"/>
              <a:gd name="csX20" fmla="*/ 1901018 w 4741796"/>
              <a:gd name="csY20" fmla="*/ 1767523 h 4939327"/>
              <a:gd name="csX21" fmla="*/ 1921765 w 4741796"/>
              <a:gd name="csY21" fmla="*/ 1598471 h 4939327"/>
              <a:gd name="csX22" fmla="*/ 1816926 w 4741796"/>
              <a:gd name="csY22" fmla="*/ 1461182 h 4939327"/>
              <a:gd name="csX23" fmla="*/ 1659115 w 4741796"/>
              <a:gd name="csY23" fmla="*/ 1435513 h 4939327"/>
              <a:gd name="csX24" fmla="*/ 1534761 w 4741796"/>
              <a:gd name="csY24" fmla="*/ 1506427 h 4939327"/>
              <a:gd name="csX25" fmla="*/ 1534761 w 4741796"/>
              <a:gd name="csY25" fmla="*/ 2404319 h 4939327"/>
              <a:gd name="csX26" fmla="*/ 1426096 w 4741796"/>
              <a:gd name="csY26" fmla="*/ 0 h 4939327"/>
              <a:gd name="csX27" fmla="*/ 997272 w 4741796"/>
              <a:gd name="csY27" fmla="*/ 0 h 4939327"/>
              <a:gd name="csX28" fmla="*/ 997272 w 4741796"/>
              <a:gd name="csY28" fmla="*/ 2434914 h 4939327"/>
              <a:gd name="csX29" fmla="*/ 1426096 w 4741796"/>
              <a:gd name="csY29" fmla="*/ 2434914 h 4939327"/>
              <a:gd name="csX30" fmla="*/ 1426096 w 4741796"/>
              <a:gd name="csY30" fmla="*/ 0 h 4939327"/>
              <a:gd name="csX31" fmla="*/ 4126959 w 4741796"/>
              <a:gd name="csY31" fmla="*/ 3389524 h 4939327"/>
              <a:gd name="csX32" fmla="*/ 4072692 w 4741796"/>
              <a:gd name="csY32" fmla="*/ 3335205 h 4939327"/>
              <a:gd name="csX33" fmla="*/ 4126959 w 4741796"/>
              <a:gd name="csY33" fmla="*/ 3280950 h 4939327"/>
              <a:gd name="csX34" fmla="*/ 4687529 w 4741796"/>
              <a:gd name="csY34" fmla="*/ 3280950 h 4939327"/>
              <a:gd name="csX35" fmla="*/ 4741797 w 4741796"/>
              <a:gd name="csY35" fmla="*/ 3335205 h 4939327"/>
              <a:gd name="csX36" fmla="*/ 4687529 w 4741796"/>
              <a:gd name="csY36" fmla="*/ 3389524 h 4939327"/>
              <a:gd name="csX37" fmla="*/ 4126959 w 4741796"/>
              <a:gd name="csY37" fmla="*/ 3389524 h 4939327"/>
              <a:gd name="csX38" fmla="*/ 3465245 w 4741796"/>
              <a:gd name="csY38" fmla="*/ 4426846 h 4939327"/>
              <a:gd name="csX39" fmla="*/ 3485215 w 4741796"/>
              <a:gd name="csY39" fmla="*/ 4353080 h 4939327"/>
              <a:gd name="csX40" fmla="*/ 3558998 w 4741796"/>
              <a:gd name="csY40" fmla="*/ 4372980 h 4939327"/>
              <a:gd name="csX41" fmla="*/ 3839218 w 4741796"/>
              <a:gd name="csY41" fmla="*/ 4858355 h 4939327"/>
              <a:gd name="csX42" fmla="*/ 3819313 w 4741796"/>
              <a:gd name="csY42" fmla="*/ 4932186 h 4939327"/>
              <a:gd name="csX43" fmla="*/ 3745466 w 4741796"/>
              <a:gd name="csY43" fmla="*/ 4912221 h 4939327"/>
              <a:gd name="csX44" fmla="*/ 3465245 w 4741796"/>
              <a:gd name="csY44" fmla="*/ 4426846 h 4939327"/>
              <a:gd name="csX45" fmla="*/ 3890698 w 4741796"/>
              <a:gd name="csY45" fmla="*/ 3971158 h 4939327"/>
              <a:gd name="csX46" fmla="*/ 3870923 w 4741796"/>
              <a:gd name="csY46" fmla="*/ 3897133 h 4939327"/>
              <a:gd name="csX47" fmla="*/ 3944900 w 4741796"/>
              <a:gd name="csY47" fmla="*/ 3877428 h 4939327"/>
              <a:gd name="csX48" fmla="*/ 4430391 w 4741796"/>
              <a:gd name="csY48" fmla="*/ 4157646 h 4939327"/>
              <a:gd name="csX49" fmla="*/ 4450101 w 4741796"/>
              <a:gd name="csY49" fmla="*/ 4231607 h 4939327"/>
              <a:gd name="csX50" fmla="*/ 4376123 w 4741796"/>
              <a:gd name="csY50" fmla="*/ 4251377 h 4939327"/>
              <a:gd name="csX51" fmla="*/ 3890698 w 4741796"/>
              <a:gd name="csY51" fmla="*/ 3971158 h 4939327"/>
              <a:gd name="csX52" fmla="*/ 3259522 w 4741796"/>
              <a:gd name="csY52" fmla="*/ 2866294 h 4939327"/>
              <a:gd name="csX53" fmla="*/ 2672239 w 4741796"/>
              <a:gd name="csY53" fmla="*/ 3883391 h 4939327"/>
              <a:gd name="csX54" fmla="*/ 2948504 w 4741796"/>
              <a:gd name="csY54" fmla="*/ 3979974 h 4939327"/>
              <a:gd name="csX55" fmla="*/ 3271062 w 4741796"/>
              <a:gd name="csY55" fmla="*/ 3915542 h 4939327"/>
              <a:gd name="csX56" fmla="*/ 3509269 w 4741796"/>
              <a:gd name="csY56" fmla="*/ 3686661 h 4939327"/>
              <a:gd name="csX57" fmla="*/ 3586812 w 4741796"/>
              <a:gd name="csY57" fmla="*/ 3368523 h 4939327"/>
              <a:gd name="csX58" fmla="*/ 3481519 w 4741796"/>
              <a:gd name="csY58" fmla="*/ 3057385 h 4939327"/>
              <a:gd name="csX59" fmla="*/ 3259522 w 4741796"/>
              <a:gd name="csY59" fmla="*/ 2866294 h 4939327"/>
              <a:gd name="csX60" fmla="*/ 2016685 w 4741796"/>
              <a:gd name="csY60" fmla="*/ 1774329 h 4939327"/>
              <a:gd name="csX61" fmla="*/ 1994965 w 4741796"/>
              <a:gd name="csY61" fmla="*/ 1821000 h 4939327"/>
              <a:gd name="csX62" fmla="*/ 1136280 w 4741796"/>
              <a:gd name="csY62" fmla="*/ 3308305 h 4939327"/>
              <a:gd name="csX63" fmla="*/ 1104964 w 4741796"/>
              <a:gd name="csY63" fmla="*/ 3353355 h 4939327"/>
              <a:gd name="csX64" fmla="*/ 2145643 w 4741796"/>
              <a:gd name="csY64" fmla="*/ 4578525 h 4939327"/>
              <a:gd name="csX65" fmla="*/ 3598548 w 4741796"/>
              <a:gd name="csY65" fmla="*/ 2062780 h 4939327"/>
              <a:gd name="csX66" fmla="*/ 2016685 w 4741796"/>
              <a:gd name="csY66" fmla="*/ 1774329 h 49393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4741796" h="4939327">
                <a:moveTo>
                  <a:pt x="888672" y="1351700"/>
                </a:moveTo>
                <a:cubicBezTo>
                  <a:pt x="748757" y="1321299"/>
                  <a:pt x="603589" y="1335236"/>
                  <a:pt x="473334" y="1388129"/>
                </a:cubicBezTo>
                <a:cubicBezTo>
                  <a:pt x="334067" y="1444717"/>
                  <a:pt x="211722" y="1546032"/>
                  <a:pt x="131390" y="1685266"/>
                </a:cubicBezTo>
                <a:lnTo>
                  <a:pt x="91711" y="1754040"/>
                </a:lnTo>
                <a:cubicBezTo>
                  <a:pt x="-3209" y="1920046"/>
                  <a:pt x="-22076" y="2110164"/>
                  <a:pt x="24152" y="2282781"/>
                </a:cubicBezTo>
                <a:cubicBezTo>
                  <a:pt x="70575" y="2456175"/>
                  <a:pt x="182870" y="2612068"/>
                  <a:pt x="349433" y="2708132"/>
                </a:cubicBezTo>
                <a:lnTo>
                  <a:pt x="620187" y="2864349"/>
                </a:lnTo>
                <a:lnTo>
                  <a:pt x="888672" y="2399522"/>
                </a:lnTo>
                <a:lnTo>
                  <a:pt x="888672" y="1351700"/>
                </a:lnTo>
                <a:close/>
                <a:moveTo>
                  <a:pt x="931334" y="2542257"/>
                </a:moveTo>
                <a:lnTo>
                  <a:pt x="685736" y="2967219"/>
                </a:lnTo>
                <a:lnTo>
                  <a:pt x="649299" y="3030354"/>
                </a:lnTo>
                <a:cubicBezTo>
                  <a:pt x="619539" y="3083507"/>
                  <a:pt x="613833" y="3144244"/>
                  <a:pt x="628616" y="3199342"/>
                </a:cubicBezTo>
                <a:cubicBezTo>
                  <a:pt x="643658" y="3255346"/>
                  <a:pt x="679836" y="3305647"/>
                  <a:pt x="733261" y="3336566"/>
                </a:cubicBezTo>
                <a:cubicBezTo>
                  <a:pt x="787334" y="3367745"/>
                  <a:pt x="849187" y="3373968"/>
                  <a:pt x="905205" y="3358994"/>
                </a:cubicBezTo>
                <a:cubicBezTo>
                  <a:pt x="961159" y="3344085"/>
                  <a:pt x="1011471" y="3307721"/>
                  <a:pt x="1042527" y="3254050"/>
                </a:cubicBezTo>
                <a:cubicBezTo>
                  <a:pt x="1185685" y="3024974"/>
                  <a:pt x="1321645" y="2784815"/>
                  <a:pt x="1456828" y="2543488"/>
                </a:cubicBezTo>
                <a:lnTo>
                  <a:pt x="943005" y="2543488"/>
                </a:lnTo>
                <a:cubicBezTo>
                  <a:pt x="938920" y="2543488"/>
                  <a:pt x="935030" y="2543035"/>
                  <a:pt x="931334" y="2542257"/>
                </a:cubicBezTo>
                <a:close/>
                <a:moveTo>
                  <a:pt x="1534761" y="2404319"/>
                </a:moveTo>
                <a:cubicBezTo>
                  <a:pt x="1655096" y="2189115"/>
                  <a:pt x="1775755" y="1974495"/>
                  <a:pt x="1901018" y="1767523"/>
                </a:cubicBezTo>
                <a:cubicBezTo>
                  <a:pt x="1930777" y="1714370"/>
                  <a:pt x="1936483" y="1653634"/>
                  <a:pt x="1921765" y="1598471"/>
                </a:cubicBezTo>
                <a:cubicBezTo>
                  <a:pt x="1906723" y="1542402"/>
                  <a:pt x="1870480" y="1492101"/>
                  <a:pt x="1816926" y="1461182"/>
                </a:cubicBezTo>
                <a:cubicBezTo>
                  <a:pt x="1767326" y="1432661"/>
                  <a:pt x="1711243" y="1425012"/>
                  <a:pt x="1659115" y="1435513"/>
                </a:cubicBezTo>
                <a:cubicBezTo>
                  <a:pt x="1611980" y="1444977"/>
                  <a:pt x="1567827" y="1469414"/>
                  <a:pt x="1534761" y="1506427"/>
                </a:cubicBezTo>
                <a:lnTo>
                  <a:pt x="1534761" y="2404319"/>
                </a:lnTo>
                <a:close/>
                <a:moveTo>
                  <a:pt x="1426096" y="0"/>
                </a:moveTo>
                <a:lnTo>
                  <a:pt x="997272" y="0"/>
                </a:lnTo>
                <a:lnTo>
                  <a:pt x="997272" y="2434914"/>
                </a:lnTo>
                <a:lnTo>
                  <a:pt x="1426096" y="2434914"/>
                </a:lnTo>
                <a:lnTo>
                  <a:pt x="1426096" y="0"/>
                </a:lnTo>
                <a:close/>
                <a:moveTo>
                  <a:pt x="4126959" y="3389524"/>
                </a:moveTo>
                <a:cubicBezTo>
                  <a:pt x="4097070" y="3389524"/>
                  <a:pt x="4072692" y="3365152"/>
                  <a:pt x="4072692" y="3335205"/>
                </a:cubicBezTo>
                <a:cubicBezTo>
                  <a:pt x="4072692" y="3305258"/>
                  <a:pt x="4097070" y="3280950"/>
                  <a:pt x="4126959" y="3280950"/>
                </a:cubicBezTo>
                <a:lnTo>
                  <a:pt x="4687529" y="3280950"/>
                </a:lnTo>
                <a:cubicBezTo>
                  <a:pt x="4717484" y="3280950"/>
                  <a:pt x="4741797" y="3305258"/>
                  <a:pt x="4741797" y="3335205"/>
                </a:cubicBezTo>
                <a:cubicBezTo>
                  <a:pt x="4741797" y="3365152"/>
                  <a:pt x="4717484" y="3389524"/>
                  <a:pt x="4687529" y="3389524"/>
                </a:cubicBezTo>
                <a:lnTo>
                  <a:pt x="4126959" y="3389524"/>
                </a:lnTo>
                <a:close/>
                <a:moveTo>
                  <a:pt x="3465245" y="4426846"/>
                </a:moveTo>
                <a:cubicBezTo>
                  <a:pt x="3450463" y="4400983"/>
                  <a:pt x="3459346" y="4367859"/>
                  <a:pt x="3485215" y="4353080"/>
                </a:cubicBezTo>
                <a:cubicBezTo>
                  <a:pt x="3511019" y="4338236"/>
                  <a:pt x="3544215" y="4347181"/>
                  <a:pt x="3558998" y="4372980"/>
                </a:cubicBezTo>
                <a:lnTo>
                  <a:pt x="3839218" y="4858355"/>
                </a:lnTo>
                <a:cubicBezTo>
                  <a:pt x="3854066" y="4884219"/>
                  <a:pt x="3845118" y="4917342"/>
                  <a:pt x="3819313" y="4932186"/>
                </a:cubicBezTo>
                <a:cubicBezTo>
                  <a:pt x="3793444" y="4946965"/>
                  <a:pt x="3760313" y="4938084"/>
                  <a:pt x="3745466" y="4912221"/>
                </a:cubicBezTo>
                <a:lnTo>
                  <a:pt x="3465245" y="4426846"/>
                </a:lnTo>
                <a:close/>
                <a:moveTo>
                  <a:pt x="3890698" y="3971158"/>
                </a:moveTo>
                <a:cubicBezTo>
                  <a:pt x="3864828" y="3956184"/>
                  <a:pt x="3856011" y="3922996"/>
                  <a:pt x="3870923" y="3897133"/>
                </a:cubicBezTo>
                <a:cubicBezTo>
                  <a:pt x="3885900" y="3871335"/>
                  <a:pt x="3919096" y="3862454"/>
                  <a:pt x="3944900" y="3877428"/>
                </a:cubicBezTo>
                <a:lnTo>
                  <a:pt x="4430391" y="4157646"/>
                </a:lnTo>
                <a:cubicBezTo>
                  <a:pt x="4456195" y="4172555"/>
                  <a:pt x="4465078" y="4205808"/>
                  <a:pt x="4450101" y="4231607"/>
                </a:cubicBezTo>
                <a:cubicBezTo>
                  <a:pt x="4435188" y="4257470"/>
                  <a:pt x="4401928" y="4266286"/>
                  <a:pt x="4376123" y="4251377"/>
                </a:cubicBezTo>
                <a:lnTo>
                  <a:pt x="3890698" y="3971158"/>
                </a:lnTo>
                <a:close/>
                <a:moveTo>
                  <a:pt x="3259522" y="2866294"/>
                </a:moveTo>
                <a:lnTo>
                  <a:pt x="2672239" y="3883391"/>
                </a:lnTo>
                <a:cubicBezTo>
                  <a:pt x="2755942" y="3939137"/>
                  <a:pt x="2851316" y="3971741"/>
                  <a:pt x="2948504" y="3979974"/>
                </a:cubicBezTo>
                <a:cubicBezTo>
                  <a:pt x="3058077" y="3989308"/>
                  <a:pt x="3170243" y="3968176"/>
                  <a:pt x="3271062" y="3915542"/>
                </a:cubicBezTo>
                <a:cubicBezTo>
                  <a:pt x="3372206" y="3862778"/>
                  <a:pt x="3453575" y="3782984"/>
                  <a:pt x="3509269" y="3686661"/>
                </a:cubicBezTo>
                <a:cubicBezTo>
                  <a:pt x="3563796" y="3591116"/>
                  <a:pt x="3591610" y="3481505"/>
                  <a:pt x="3586812" y="3368523"/>
                </a:cubicBezTo>
                <a:cubicBezTo>
                  <a:pt x="3581950" y="3254892"/>
                  <a:pt x="3544280" y="3147355"/>
                  <a:pt x="3481519" y="3057385"/>
                </a:cubicBezTo>
                <a:cubicBezTo>
                  <a:pt x="3425631" y="2977202"/>
                  <a:pt x="3349773" y="2910890"/>
                  <a:pt x="3259522" y="2866294"/>
                </a:cubicBezTo>
                <a:close/>
                <a:moveTo>
                  <a:pt x="2016685" y="1774329"/>
                </a:moveTo>
                <a:cubicBezTo>
                  <a:pt x="2010720" y="1790210"/>
                  <a:pt x="2003588" y="1805767"/>
                  <a:pt x="1994965" y="1821000"/>
                </a:cubicBezTo>
                <a:cubicBezTo>
                  <a:pt x="1736724" y="2317460"/>
                  <a:pt x="1405737" y="2812493"/>
                  <a:pt x="1136280" y="3308305"/>
                </a:cubicBezTo>
                <a:cubicBezTo>
                  <a:pt x="1126944" y="3324380"/>
                  <a:pt x="1116440" y="3339483"/>
                  <a:pt x="1104964" y="3353355"/>
                </a:cubicBezTo>
                <a:lnTo>
                  <a:pt x="2145643" y="4578525"/>
                </a:lnTo>
                <a:lnTo>
                  <a:pt x="3598548" y="2062780"/>
                </a:lnTo>
                <a:lnTo>
                  <a:pt x="2016685" y="1774329"/>
                </a:lnTo>
                <a:close/>
              </a:path>
            </a:pathLst>
          </a:custGeom>
          <a:solidFill>
            <a:srgbClr val="283F68"/>
          </a:solidFill>
          <a:ln w="6477" cap="flat">
            <a:noFill/>
            <a:prstDash val="solid"/>
            <a:miter/>
          </a:ln>
        </p:spPr>
        <p:txBody>
          <a:bodyPr/>
          <a:lstStyle/>
          <a:p>
            <a:endParaRPr lang="fr-FR"/>
          </a:p>
        </p:txBody>
      </p:sp>
      <p:sp>
        <p:nvSpPr>
          <p:cNvPr id="79" name="Forme libre 78">
            <a:extLst>
              <a:ext uri="{FF2B5EF4-FFF2-40B4-BE49-F238E27FC236}">
                <a16:creationId xmlns:a16="http://schemas.microsoft.com/office/drawing/2014/main" id="{9C563703-F7C8-9CC4-DB76-9DB732BD9146}"/>
              </a:ext>
            </a:extLst>
          </p:cNvPr>
          <p:cNvSpPr>
            <a:spLocks noChangeAspect="1"/>
          </p:cNvSpPr>
          <p:nvPr/>
        </p:nvSpPr>
        <p:spPr>
          <a:xfrm>
            <a:off x="4401458" y="2702744"/>
            <a:ext cx="274808" cy="283185"/>
          </a:xfrm>
          <a:custGeom>
            <a:avLst/>
            <a:gdLst>
              <a:gd name="csX0" fmla="*/ 822388 w 863200"/>
              <a:gd name="csY0" fmla="*/ 861905 h 889516"/>
              <a:gd name="csX1" fmla="*/ 861293 w 863200"/>
              <a:gd name="csY1" fmla="*/ 753418 h 889516"/>
              <a:gd name="csX2" fmla="*/ 594619 w 863200"/>
              <a:gd name="csY2" fmla="*/ 472972 h 889516"/>
              <a:gd name="csX3" fmla="*/ 268405 w 863200"/>
              <a:gd name="csY3" fmla="*/ 472972 h 889516"/>
              <a:gd name="csX4" fmla="*/ 1693 w 863200"/>
              <a:gd name="csY4" fmla="*/ 753418 h 889516"/>
              <a:gd name="csX5" fmla="*/ 116266 w 863200"/>
              <a:gd name="csY5" fmla="*/ 889517 h 889516"/>
              <a:gd name="csX6" fmla="*/ 746692 w 863200"/>
              <a:gd name="csY6" fmla="*/ 889517 h 889516"/>
              <a:gd name="csX7" fmla="*/ 822393 w 863200"/>
              <a:gd name="csY7" fmla="*/ 861904 h 889516"/>
              <a:gd name="csX8" fmla="*/ 595761 w 863200"/>
              <a:gd name="csY8" fmla="*/ 68456 h 889516"/>
              <a:gd name="csX9" fmla="*/ 595761 w 863200"/>
              <a:gd name="csY9" fmla="*/ 398186 h 889516"/>
              <a:gd name="csX10" fmla="*/ 199167 w 863200"/>
              <a:gd name="csY10" fmla="*/ 233316 h 889516"/>
              <a:gd name="csX11" fmla="*/ 595761 w 863200"/>
              <a:gd name="csY11" fmla="*/ 68446 h 8895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63200" h="889516">
                <a:moveTo>
                  <a:pt x="822388" y="861905"/>
                </a:moveTo>
                <a:cubicBezTo>
                  <a:pt x="852528" y="832287"/>
                  <a:pt x="869059" y="799515"/>
                  <a:pt x="861293" y="753418"/>
                </a:cubicBezTo>
                <a:cubicBezTo>
                  <a:pt x="838364" y="617537"/>
                  <a:pt x="725163" y="516470"/>
                  <a:pt x="594619" y="472972"/>
                </a:cubicBezTo>
                <a:cubicBezTo>
                  <a:pt x="496472" y="540373"/>
                  <a:pt x="366552" y="540373"/>
                  <a:pt x="268405" y="472972"/>
                </a:cubicBezTo>
                <a:cubicBezTo>
                  <a:pt x="137861" y="516471"/>
                  <a:pt x="24585" y="617575"/>
                  <a:pt x="1693" y="753418"/>
                </a:cubicBezTo>
                <a:cubicBezTo>
                  <a:pt x="-10325" y="824716"/>
                  <a:pt x="43076" y="889517"/>
                  <a:pt x="116266" y="889517"/>
                </a:cubicBezTo>
                <a:lnTo>
                  <a:pt x="746692" y="889517"/>
                </a:lnTo>
                <a:cubicBezTo>
                  <a:pt x="775278" y="889517"/>
                  <a:pt x="801313" y="879941"/>
                  <a:pt x="822393" y="861904"/>
                </a:cubicBezTo>
                <a:close/>
                <a:moveTo>
                  <a:pt x="595761" y="68456"/>
                </a:moveTo>
                <a:cubicBezTo>
                  <a:pt x="686476" y="159499"/>
                  <a:pt x="686476" y="307142"/>
                  <a:pt x="595761" y="398186"/>
                </a:cubicBezTo>
                <a:cubicBezTo>
                  <a:pt x="449794" y="544717"/>
                  <a:pt x="199167" y="440423"/>
                  <a:pt x="199167" y="233316"/>
                </a:cubicBezTo>
                <a:cubicBezTo>
                  <a:pt x="199167" y="26250"/>
                  <a:pt x="449794" y="-78048"/>
                  <a:pt x="595761" y="68446"/>
                </a:cubicBezTo>
                <a:close/>
              </a:path>
            </a:pathLst>
          </a:custGeom>
          <a:solidFill>
            <a:srgbClr val="283F68"/>
          </a:solidFill>
          <a:ln w="9438" cap="flat">
            <a:noFill/>
            <a:prstDash val="solid"/>
            <a:miter/>
          </a:ln>
        </p:spPr>
        <p:txBody>
          <a:bodyPr/>
          <a:lstStyle/>
          <a:p>
            <a:endParaRPr lang="fr-FR"/>
          </a:p>
        </p:txBody>
      </p:sp>
    </p:spTree>
    <p:extLst>
      <p:ext uri="{BB962C8B-B14F-4D97-AF65-F5344CB8AC3E}">
        <p14:creationId xmlns:p14="http://schemas.microsoft.com/office/powerpoint/2010/main" val="4198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FF20-B3CA-33DC-E7EC-A7C17A02DD48}"/>
            </a:ext>
          </a:extLst>
        </p:cNvPr>
        <p:cNvGrpSpPr/>
        <p:nvPr/>
      </p:nvGrpSpPr>
      <p:grpSpPr>
        <a:xfrm>
          <a:off x="0" y="0"/>
          <a:ext cx="0" cy="0"/>
          <a:chOff x="0" y="0"/>
          <a:chExt cx="0" cy="0"/>
        </a:xfrm>
      </p:grpSpPr>
      <p:grpSp>
        <p:nvGrpSpPr>
          <p:cNvPr id="20" name="Groupe 19">
            <a:extLst>
              <a:ext uri="{FF2B5EF4-FFF2-40B4-BE49-F238E27FC236}">
                <a16:creationId xmlns:a16="http://schemas.microsoft.com/office/drawing/2014/main" id="{3E3B79AE-E29B-50C3-73CD-CE293AFE84D4}"/>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21" name="Forme libre : forme 5">
              <a:extLst>
                <a:ext uri="{FF2B5EF4-FFF2-40B4-BE49-F238E27FC236}">
                  <a16:creationId xmlns:a16="http://schemas.microsoft.com/office/drawing/2014/main" id="{0FED717C-B9A1-905A-0D0A-52541E44416A}"/>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2" name="Forme libre : forme 6">
              <a:extLst>
                <a:ext uri="{FF2B5EF4-FFF2-40B4-BE49-F238E27FC236}">
                  <a16:creationId xmlns:a16="http://schemas.microsoft.com/office/drawing/2014/main" id="{D81A1831-C2B9-BDEA-12A1-2F7140288E0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3" name="Forme libre : forme 7">
              <a:extLst>
                <a:ext uri="{FF2B5EF4-FFF2-40B4-BE49-F238E27FC236}">
                  <a16:creationId xmlns:a16="http://schemas.microsoft.com/office/drawing/2014/main" id="{211EDF66-EA6F-EC31-F309-8E4C7CDE8DA6}"/>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9" name="Rectangle : coins arrondis 8">
            <a:extLst>
              <a:ext uri="{FF2B5EF4-FFF2-40B4-BE49-F238E27FC236}">
                <a16:creationId xmlns:a16="http://schemas.microsoft.com/office/drawing/2014/main" id="{D32B8B2E-1CFE-67C8-1053-5AEA9971883C}"/>
              </a:ext>
            </a:extLst>
          </p:cNvPr>
          <p:cNvSpPr/>
          <p:nvPr/>
        </p:nvSpPr>
        <p:spPr>
          <a:xfrm>
            <a:off x="918608" y="2603068"/>
            <a:ext cx="10555395" cy="457200"/>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95625F0A-3B74-963A-B444-D415A78CDB9B}"/>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BE86CF92-1E38-3BFF-51B4-4D41EA548674}"/>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94CDA94F-B29A-E06D-6D07-009FBB0D2C17}"/>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435639C7-353E-ECBB-66B9-AA19715A2129}"/>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40FD3FE-5EA6-1674-2F1C-424555727112}"/>
              </a:ext>
            </a:extLst>
          </p:cNvPr>
          <p:cNvSpPr/>
          <p:nvPr/>
        </p:nvSpPr>
        <p:spPr>
          <a:xfrm>
            <a:off x="918609" y="745957"/>
            <a:ext cx="1074223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Classement</a:t>
            </a:r>
            <a:r>
              <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 ICPE - </a:t>
            </a: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Actuel</a:t>
            </a:r>
            <a:r>
              <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 vs </a:t>
            </a: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Projet</a:t>
            </a:r>
            <a:endPar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grpSp>
        <p:nvGrpSpPr>
          <p:cNvPr id="15" name="Groupe 14">
            <a:extLst>
              <a:ext uri="{FF2B5EF4-FFF2-40B4-BE49-F238E27FC236}">
                <a16:creationId xmlns:a16="http://schemas.microsoft.com/office/drawing/2014/main" id="{F5B6C0C3-D618-BF07-A9E2-E5C57C21F082}"/>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03EF547B-1C7C-CEF0-5D3B-2943099E5F3B}"/>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D469549F-A2E0-00F8-68BB-F44F72B6DA9C}"/>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D9D83070-1AC0-D50B-8F55-2D11676CBFDC}"/>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19" name="ZoneTexte 18">
            <a:extLst>
              <a:ext uri="{FF2B5EF4-FFF2-40B4-BE49-F238E27FC236}">
                <a16:creationId xmlns:a16="http://schemas.microsoft.com/office/drawing/2014/main" id="{47223E7B-6F17-7D91-751E-14527F13CFFA}"/>
              </a:ext>
            </a:extLst>
          </p:cNvPr>
          <p:cNvSpPr txBox="1"/>
          <p:nvPr/>
        </p:nvSpPr>
        <p:spPr>
          <a:xfrm>
            <a:off x="918609" y="1767046"/>
            <a:ext cx="7378770" cy="646331"/>
          </a:xfrm>
          <a:prstGeom prst="rect">
            <a:avLst/>
          </a:prstGeom>
          <a:noFill/>
        </p:spPr>
        <p:txBody>
          <a:bodyPr wrap="square">
            <a:spAutoFit/>
          </a:bodyPr>
          <a:lstStyle/>
          <a:p>
            <a:pPr marL="285750" indent="-285750">
              <a:buFont typeface="Wingdings" pitchFamily="2" charset="2"/>
              <a:buChar char="Ø"/>
              <a:defRPr/>
            </a:pPr>
            <a:r>
              <a:rPr lang="en-US" sz="2000" b="1" dirty="0" err="1">
                <a:solidFill>
                  <a:srgbClr val="283F68"/>
                </a:solidFill>
                <a:latin typeface="Montserrat SemiBold" pitchFamily="2" charset="77"/>
              </a:rPr>
              <a:t>Bâtiment</a:t>
            </a:r>
            <a:r>
              <a:rPr lang="en-US" sz="2000" b="1" dirty="0">
                <a:solidFill>
                  <a:srgbClr val="283F68"/>
                </a:solidFill>
                <a:latin typeface="Montserrat SemiBold" pitchFamily="2" charset="77"/>
              </a:rPr>
              <a:t> B, </a:t>
            </a:r>
            <a:r>
              <a:rPr lang="en-US" sz="2000" b="1" dirty="0" err="1">
                <a:solidFill>
                  <a:srgbClr val="283F68"/>
                </a:solidFill>
                <a:latin typeface="Montserrat SemiBold" pitchFamily="2" charset="77"/>
              </a:rPr>
              <a:t>actuel</a:t>
            </a:r>
            <a:r>
              <a:rPr lang="en-US" sz="2000" b="1" dirty="0">
                <a:solidFill>
                  <a:srgbClr val="283F68"/>
                </a:solidFill>
                <a:latin typeface="Montserrat SemiBold" pitchFamily="2" charset="77"/>
              </a:rPr>
              <a:t> (AP de 2006) : </a:t>
            </a:r>
          </a:p>
          <a:p>
            <a:pPr marL="177750" marR="0" lvl="0" indent="-177750" algn="l" defTabSz="914400" rtl="0" eaLnBrk="1" fontAlgn="auto" latinLnBrk="0" hangingPunct="1">
              <a:lnSpc>
                <a:spcPct val="100000"/>
              </a:lnSpc>
              <a:spcBef>
                <a:spcPts val="0"/>
              </a:spcBef>
              <a:spcAft>
                <a:spcPts val="0"/>
              </a:spcAft>
              <a:buClr>
                <a:srgbClr val="283F68"/>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4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rubriques</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ICPE</a:t>
            </a:r>
          </a:p>
        </p:txBody>
      </p:sp>
      <p:graphicFrame>
        <p:nvGraphicFramePr>
          <p:cNvPr id="7" name="Tableau 6">
            <a:extLst>
              <a:ext uri="{FF2B5EF4-FFF2-40B4-BE49-F238E27FC236}">
                <a16:creationId xmlns:a16="http://schemas.microsoft.com/office/drawing/2014/main" id="{40C54323-7630-5368-788B-012B3F86FC68}"/>
              </a:ext>
            </a:extLst>
          </p:cNvPr>
          <p:cNvGraphicFramePr>
            <a:graphicFrameLocks noGrp="1"/>
          </p:cNvGraphicFramePr>
          <p:nvPr>
            <p:extLst>
              <p:ext uri="{D42A27DB-BD31-4B8C-83A1-F6EECF244321}">
                <p14:modId xmlns:p14="http://schemas.microsoft.com/office/powerpoint/2010/main" val="2400446266"/>
              </p:ext>
            </p:extLst>
          </p:nvPr>
        </p:nvGraphicFramePr>
        <p:xfrm>
          <a:off x="918609" y="2603470"/>
          <a:ext cx="10555397" cy="3687630"/>
        </p:xfrm>
        <a:graphic>
          <a:graphicData uri="http://schemas.openxmlformats.org/drawingml/2006/table">
            <a:tbl>
              <a:tblPr/>
              <a:tblGrid>
                <a:gridCol w="1180014">
                  <a:extLst>
                    <a:ext uri="{9D8B030D-6E8A-4147-A177-3AD203B41FA5}">
                      <a16:colId xmlns:a16="http://schemas.microsoft.com/office/drawing/2014/main" val="725207948"/>
                    </a:ext>
                  </a:extLst>
                </a:gridCol>
                <a:gridCol w="2113613">
                  <a:extLst>
                    <a:ext uri="{9D8B030D-6E8A-4147-A177-3AD203B41FA5}">
                      <a16:colId xmlns:a16="http://schemas.microsoft.com/office/drawing/2014/main" val="1565093673"/>
                    </a:ext>
                  </a:extLst>
                </a:gridCol>
                <a:gridCol w="1949432">
                  <a:extLst>
                    <a:ext uri="{9D8B030D-6E8A-4147-A177-3AD203B41FA5}">
                      <a16:colId xmlns:a16="http://schemas.microsoft.com/office/drawing/2014/main" val="3169467568"/>
                    </a:ext>
                  </a:extLst>
                </a:gridCol>
                <a:gridCol w="2187853">
                  <a:extLst>
                    <a:ext uri="{9D8B030D-6E8A-4147-A177-3AD203B41FA5}">
                      <a16:colId xmlns:a16="http://schemas.microsoft.com/office/drawing/2014/main" val="2738877833"/>
                    </a:ext>
                  </a:extLst>
                </a:gridCol>
                <a:gridCol w="2233535">
                  <a:extLst>
                    <a:ext uri="{9D8B030D-6E8A-4147-A177-3AD203B41FA5}">
                      <a16:colId xmlns:a16="http://schemas.microsoft.com/office/drawing/2014/main" val="2637949879"/>
                    </a:ext>
                  </a:extLst>
                </a:gridCol>
                <a:gridCol w="890950">
                  <a:extLst>
                    <a:ext uri="{9D8B030D-6E8A-4147-A177-3AD203B41FA5}">
                      <a16:colId xmlns:a16="http://schemas.microsoft.com/office/drawing/2014/main" val="869152117"/>
                    </a:ext>
                  </a:extLst>
                </a:gridCol>
              </a:tblGrid>
              <a:tr h="448328">
                <a:tc>
                  <a:txBody>
                    <a:bodyPr/>
                    <a:lstStyle/>
                    <a:p>
                      <a:pPr algn="ctr">
                        <a:buNone/>
                      </a:pPr>
                      <a:r>
                        <a:rPr lang="fr-FR" sz="1400" b="1" i="0" dirty="0">
                          <a:solidFill>
                            <a:srgbClr val="FFFFFF"/>
                          </a:solidFill>
                          <a:latin typeface="Montserrat SemiBold" pitchFamily="2" charset="77"/>
                        </a:rPr>
                        <a:t>Rubrique</a:t>
                      </a:r>
                    </a:p>
                  </a:txBody>
                  <a:tcPr marL="34811" marR="34811" marT="17405" marB="17405" anchor="ctr">
                    <a:lnL>
                      <a:noFill/>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fr-FR" sz="1400" b="1" i="0" dirty="0">
                          <a:solidFill>
                            <a:srgbClr val="FFFFFF"/>
                          </a:solidFill>
                          <a:latin typeface="Montserrat SemiBold" pitchFamily="2" charset="77"/>
                        </a:rPr>
                        <a:t>Libellé de la rubrique (activité)</a:t>
                      </a:r>
                    </a:p>
                  </a:txBody>
                  <a:tcPr marL="34811" marR="34811" marT="17405" marB="1740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fr-FR" sz="1400" b="1" i="0" dirty="0">
                          <a:solidFill>
                            <a:srgbClr val="FFFFFF"/>
                          </a:solidFill>
                          <a:latin typeface="Montserrat SemiBold" pitchFamily="2" charset="77"/>
                        </a:rPr>
                        <a:t>Nature de l’installation</a:t>
                      </a:r>
                    </a:p>
                  </a:txBody>
                  <a:tcPr marL="34811" marR="34811" marT="17405" marB="1740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fr-FR" sz="1400" b="1" i="0" dirty="0">
                          <a:solidFill>
                            <a:srgbClr val="FFFFFF"/>
                          </a:solidFill>
                          <a:latin typeface="Montserrat SemiBold" pitchFamily="2" charset="77"/>
                        </a:rPr>
                        <a:t>Critère de classement</a:t>
                      </a:r>
                    </a:p>
                  </a:txBody>
                  <a:tcPr marL="34811" marR="34811" marT="17405" marB="1740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fr-FR" sz="1400" b="1" i="0" dirty="0">
                          <a:solidFill>
                            <a:srgbClr val="FFFFFF"/>
                          </a:solidFill>
                          <a:latin typeface="Montserrat SemiBold" pitchFamily="2" charset="77"/>
                        </a:rPr>
                        <a:t>Volume des activités</a:t>
                      </a:r>
                    </a:p>
                  </a:txBody>
                  <a:tcPr marL="34811" marR="34811" marT="17405" marB="1740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fr-FR" sz="1400" b="1" i="0" dirty="0">
                          <a:solidFill>
                            <a:srgbClr val="FFFFFF"/>
                          </a:solidFill>
                          <a:latin typeface="Montserrat SemiBold" pitchFamily="2" charset="77"/>
                        </a:rPr>
                        <a:t>A, D, NC</a:t>
                      </a:r>
                    </a:p>
                  </a:txBody>
                  <a:tcPr marL="34811" marR="34811" marT="17405" marB="17405" anchor="ctr">
                    <a:lnL w="3175"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48022"/>
                  </a:ext>
                </a:extLst>
              </a:tr>
              <a:tr h="1062380">
                <a:tc>
                  <a:txBody>
                    <a:bodyPr/>
                    <a:lstStyle/>
                    <a:p>
                      <a:pPr>
                        <a:buNone/>
                      </a:pPr>
                      <a:r>
                        <a:rPr lang="fr-FR" sz="1400" b="1" i="0" kern="1200" dirty="0">
                          <a:solidFill>
                            <a:schemeClr val="tx1"/>
                          </a:solidFill>
                          <a:latin typeface="Montserrat SemiBold" pitchFamily="2" charset="77"/>
                          <a:ea typeface="+mn-ea"/>
                          <a:cs typeface="+mn-cs"/>
                        </a:rPr>
                        <a:t>1510-1</a:t>
                      </a:r>
                    </a:p>
                  </a:txBody>
                  <a:tcPr marL="34811" marR="34811" marT="17405" marB="17405" anchor="ctr">
                    <a:lnL>
                      <a:noFill/>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Stockage de matières, produits ou substances combustibles en quantité supérieure à 500 </a:t>
                      </a:r>
                      <a:r>
                        <a:rPr lang="fr-FR" sz="1000" b="0" i="0" dirty="0" err="1">
                          <a:latin typeface="Montserrat Light" pitchFamily="2" charset="77"/>
                        </a:rPr>
                        <a:t>t</a:t>
                      </a:r>
                      <a:r>
                        <a:rPr lang="fr-FR" sz="1000" b="0" i="0" dirty="0">
                          <a:latin typeface="Montserrat Light" pitchFamily="2" charset="77"/>
                        </a:rPr>
                        <a:t> dans des entrepôts couverts</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Entrepôt couvert de stockage de matières combustibles (pièces automobiles sur palettes bois)</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Stockage de plus de 500 </a:t>
                      </a:r>
                      <a:r>
                        <a:rPr lang="fr-FR" sz="1000" b="0" i="0" dirty="0" err="1">
                          <a:latin typeface="Montserrat Light" pitchFamily="2" charset="77"/>
                        </a:rPr>
                        <a:t>t</a:t>
                      </a:r>
                      <a:r>
                        <a:rPr lang="fr-FR" sz="1000" b="0" i="0" dirty="0">
                          <a:latin typeface="Montserrat Light" pitchFamily="2" charset="77"/>
                        </a:rPr>
                        <a:t> de matières combustibles dans un entrepôt couvert de plus de 50 000 m³</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a:latin typeface="Montserrat Light" pitchFamily="2" charset="77"/>
                        </a:rPr>
                        <a:t>960 t de matières combustibles dans un entrepôt de 127 000 m³ divisé en 4 cellules de surfaces comprises entre 3 767 et 3 825 m²</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A</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136404324"/>
                  </a:ext>
                </a:extLst>
              </a:tr>
              <a:tr h="721240">
                <a:tc>
                  <a:txBody>
                    <a:bodyPr/>
                    <a:lstStyle/>
                    <a:p>
                      <a:pPr>
                        <a:buNone/>
                      </a:pPr>
                      <a:r>
                        <a:rPr lang="fr-FR" sz="1400" b="1" i="0" kern="1200" dirty="0">
                          <a:solidFill>
                            <a:schemeClr val="tx1"/>
                          </a:solidFill>
                          <a:latin typeface="Montserrat SemiBold" pitchFamily="2" charset="77"/>
                          <a:ea typeface="+mn-ea"/>
                          <a:cs typeface="+mn-cs"/>
                        </a:rPr>
                        <a:t>2910-A-2</a:t>
                      </a:r>
                    </a:p>
                  </a:txBody>
                  <a:tcPr marL="34811" marR="34811" marT="17405" marB="17405" anchor="ctr">
                    <a:lnL>
                      <a:noFill/>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Installations de combustion</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2 chaudières fonctionnant au gaz naturel</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Installation de combustion dont la puissance thermique est supérieure à 2 MW et inférieure à 20 MW</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a:latin typeface="Montserrat Light" pitchFamily="2" charset="77"/>
                        </a:rPr>
                        <a:t>2 chaudières : 1,12 MW ; 9,8 MW ; TOTAL : 2,1 MW</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a:latin typeface="Montserrat Light" pitchFamily="2" charset="77"/>
                        </a:rPr>
                        <a:t>D</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a:noFill/>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283632728"/>
                  </a:ext>
                </a:extLst>
              </a:tr>
              <a:tr h="891810">
                <a:tc>
                  <a:txBody>
                    <a:bodyPr/>
                    <a:lstStyle/>
                    <a:p>
                      <a:pPr>
                        <a:buNone/>
                      </a:pPr>
                      <a:r>
                        <a:rPr lang="fr-FR" sz="1400" b="1" i="0" kern="1200" dirty="0">
                          <a:solidFill>
                            <a:schemeClr val="tx1"/>
                          </a:solidFill>
                          <a:latin typeface="Montserrat SemiBold" pitchFamily="2" charset="77"/>
                          <a:ea typeface="+mn-ea"/>
                          <a:cs typeface="+mn-cs"/>
                        </a:rPr>
                        <a:t>2925</a:t>
                      </a:r>
                    </a:p>
                  </a:txBody>
                  <a:tcPr marL="34811" marR="34811" marT="17405" marB="17405" anchor="ctr">
                    <a:lnL>
                      <a:noFill/>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a:latin typeface="Montserrat Light" pitchFamily="2" charset="77"/>
                        </a:rPr>
                        <a:t>Ateliers de charge d’accumulateurs, la puissance du courant continu de charge utilisable pour cette opération étant supérieure à 10 kW</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Ateliers de charge d’accumulateurs</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La puissance du courant continu de charge utilisable pour l’opération est supérieure à 10 kW</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50 kW</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a:buNone/>
                      </a:pPr>
                      <a:r>
                        <a:rPr lang="fr-FR" sz="1000" b="0" i="0" dirty="0">
                          <a:latin typeface="Montserrat Light" pitchFamily="2" charset="77"/>
                        </a:rPr>
                        <a:t>D</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a:noFill/>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886349577"/>
                  </a:ext>
                </a:extLst>
              </a:tr>
              <a:tr h="550670">
                <a:tc>
                  <a:txBody>
                    <a:bodyPr/>
                    <a:lstStyle/>
                    <a:p>
                      <a:pPr>
                        <a:buNone/>
                      </a:pPr>
                      <a:r>
                        <a:rPr lang="fr-FR" sz="1400" b="1" i="0" kern="1200" dirty="0">
                          <a:solidFill>
                            <a:schemeClr val="tx1"/>
                          </a:solidFill>
                          <a:latin typeface="Montserrat SemiBold" pitchFamily="2" charset="77"/>
                          <a:ea typeface="+mn-ea"/>
                          <a:cs typeface="+mn-cs"/>
                        </a:rPr>
                        <a:t>1412</a:t>
                      </a:r>
                    </a:p>
                  </a:txBody>
                  <a:tcPr marL="34811" marR="34811" marT="17405" marB="17405" anchor="ctr">
                    <a:lnL>
                      <a:noFill/>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a:buNone/>
                      </a:pPr>
                      <a:r>
                        <a:rPr lang="fr-FR" sz="1000" b="0" i="0">
                          <a:latin typeface="Montserrat Light" pitchFamily="2" charset="77"/>
                        </a:rPr>
                        <a:t>Stockage de gaz inflammable en réservoirs manufacturés</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a:buNone/>
                      </a:pPr>
                      <a:r>
                        <a:rPr lang="fr-FR" sz="1000" b="0" i="0">
                          <a:latin typeface="Montserrat Light" pitchFamily="2" charset="77"/>
                        </a:rPr>
                        <a:t>Stock de bouteilles de GPL pour les chariots élévateurs</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a:buNone/>
                      </a:pPr>
                      <a:r>
                        <a:rPr lang="fr-FR" sz="1000" b="0" i="0">
                          <a:latin typeface="Montserrat Light" pitchFamily="2" charset="77"/>
                        </a:rPr>
                        <a:t>Quantité maximale stockée inférieure à 200 kg</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a:buNone/>
                      </a:pPr>
                      <a:r>
                        <a:rPr lang="fr-FR" sz="1000" b="0" i="0" dirty="0">
                          <a:latin typeface="Montserrat Light" pitchFamily="2" charset="77"/>
                        </a:rPr>
                        <a:t>&lt; 200 kg</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a:buNone/>
                      </a:pPr>
                      <a:r>
                        <a:rPr lang="fr-FR" sz="1000" b="0" i="0" dirty="0">
                          <a:latin typeface="Montserrat Light" pitchFamily="2" charset="77"/>
                        </a:rPr>
                        <a:t>NC</a:t>
                      </a:r>
                    </a:p>
                  </a:txBody>
                  <a:tcPr marL="34811" marR="34811" marT="17405" marB="17405" anchor="ctr">
                    <a:lnL w="3175" cap="flat" cmpd="sng" algn="ctr">
                      <a:solidFill>
                        <a:schemeClr val="tx1">
                          <a:lumMod val="75000"/>
                          <a:lumOff val="25000"/>
                        </a:schemeClr>
                      </a:solidFill>
                      <a:prstDash val="solid"/>
                      <a:round/>
                      <a:headEnd type="none" w="med" len="med"/>
                      <a:tailEnd type="none" w="med" len="med"/>
                    </a:lnL>
                    <a:lnR>
                      <a:noFill/>
                    </a:lnR>
                    <a:lnT w="3175" cap="flat" cmpd="sng" algn="ctr">
                      <a:solidFill>
                        <a:schemeClr val="tx1">
                          <a:lumMod val="75000"/>
                          <a:lumOff val="25000"/>
                        </a:schemeClr>
                      </a:solidFill>
                      <a:prstDash val="solid"/>
                      <a:round/>
                      <a:headEnd type="none" w="med" len="med"/>
                      <a:tailEnd type="none" w="med" len="med"/>
                    </a:lnT>
                    <a:lnB>
                      <a:noFill/>
                    </a:lnB>
                    <a:noFill/>
                  </a:tcPr>
                </a:tc>
                <a:extLst>
                  <a:ext uri="{0D108BD9-81ED-4DB2-BD59-A6C34878D82A}">
                    <a16:rowId xmlns:a16="http://schemas.microsoft.com/office/drawing/2014/main" val="1134998933"/>
                  </a:ext>
                </a:extLst>
              </a:tr>
            </a:tbl>
          </a:graphicData>
        </a:graphic>
      </p:graphicFrame>
    </p:spTree>
    <p:extLst>
      <p:ext uri="{BB962C8B-B14F-4D97-AF65-F5344CB8AC3E}">
        <p14:creationId xmlns:p14="http://schemas.microsoft.com/office/powerpoint/2010/main" val="4246670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CEF23-0BB1-9584-7511-A7107A7A03E6}"/>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AF320EB5-68A0-DEB9-F812-D39E5D211B8E}"/>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23" name="Forme libre : forme 5">
              <a:extLst>
                <a:ext uri="{FF2B5EF4-FFF2-40B4-BE49-F238E27FC236}">
                  <a16:creationId xmlns:a16="http://schemas.microsoft.com/office/drawing/2014/main" id="{20E9BE1A-6ECD-7ED5-F970-E53B127BB6F7}"/>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4" name="Forme libre : forme 6">
              <a:extLst>
                <a:ext uri="{FF2B5EF4-FFF2-40B4-BE49-F238E27FC236}">
                  <a16:creationId xmlns:a16="http://schemas.microsoft.com/office/drawing/2014/main" id="{F4769B3C-8573-5A66-2CE6-6861C03C5E50}"/>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5" name="Forme libre : forme 7">
              <a:extLst>
                <a:ext uri="{FF2B5EF4-FFF2-40B4-BE49-F238E27FC236}">
                  <a16:creationId xmlns:a16="http://schemas.microsoft.com/office/drawing/2014/main" id="{AE490F7A-7E4B-9786-523D-B557DF9549EE}"/>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1" name="Rectangle : coins arrondis 20">
            <a:extLst>
              <a:ext uri="{FF2B5EF4-FFF2-40B4-BE49-F238E27FC236}">
                <a16:creationId xmlns:a16="http://schemas.microsoft.com/office/drawing/2014/main" id="{857D9874-CD25-80BA-02B3-ED5A26F61A12}"/>
              </a:ext>
            </a:extLst>
          </p:cNvPr>
          <p:cNvSpPr/>
          <p:nvPr/>
        </p:nvSpPr>
        <p:spPr>
          <a:xfrm>
            <a:off x="918609" y="3052121"/>
            <a:ext cx="10555395" cy="472129"/>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B5B4A1AF-E5C9-DAFB-E33C-C56E86EC2FD2}"/>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CE610C4-E08B-EA1F-296B-02DB65C8E213}"/>
              </a:ext>
            </a:extLst>
          </p:cNvPr>
          <p:cNvSpPr txBox="1">
            <a:spLocks/>
          </p:cNvSpPr>
          <p:nvPr/>
        </p:nvSpPr>
        <p:spPr>
          <a:xfrm>
            <a:off x="11179630" y="6415578"/>
            <a:ext cx="41733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6A0B7237-A736-1431-0B20-1F4996A6D04B}"/>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E28CB637-FE1D-D982-3D1C-FEFCED259E38}"/>
              </a:ext>
            </a:extLst>
          </p:cNvPr>
          <p:cNvSpPr>
            <a:spLocks noChangeAspect="1"/>
          </p:cNvSpPr>
          <p:nvPr/>
        </p:nvSpPr>
        <p:spPr>
          <a:xfrm>
            <a:off x="-392963" y="685998"/>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2BDD4E1-632E-3430-7AAF-B6563AF70610}"/>
              </a:ext>
            </a:extLst>
          </p:cNvPr>
          <p:cNvSpPr/>
          <p:nvPr/>
        </p:nvSpPr>
        <p:spPr>
          <a:xfrm>
            <a:off x="918609" y="745957"/>
            <a:ext cx="1074223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Classement</a:t>
            </a:r>
            <a:r>
              <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 ICPE - </a:t>
            </a: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Actuel</a:t>
            </a:r>
            <a:r>
              <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 vs </a:t>
            </a:r>
            <a:r>
              <a:rPr kumimoji="0" lang="en-US" sz="44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Projet</a:t>
            </a:r>
            <a:endParaRPr kumimoji="0" lang="en-US" sz="44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grpSp>
        <p:nvGrpSpPr>
          <p:cNvPr id="15" name="Groupe 14">
            <a:extLst>
              <a:ext uri="{FF2B5EF4-FFF2-40B4-BE49-F238E27FC236}">
                <a16:creationId xmlns:a16="http://schemas.microsoft.com/office/drawing/2014/main" id="{C0B76178-EA24-5CD1-005A-2B11056255DA}"/>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7267B480-AC59-41D8-9DFB-0B66F9E38179}"/>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5512EA08-F066-A3ED-2120-5F24810B9863}"/>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42967E8D-DE10-1651-DA84-AA209C0DDD0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19" name="ZoneTexte 18">
            <a:extLst>
              <a:ext uri="{FF2B5EF4-FFF2-40B4-BE49-F238E27FC236}">
                <a16:creationId xmlns:a16="http://schemas.microsoft.com/office/drawing/2014/main" id="{44A12415-3445-BDC7-3D4D-04C54C9133A3}"/>
              </a:ext>
            </a:extLst>
          </p:cNvPr>
          <p:cNvSpPr txBox="1"/>
          <p:nvPr/>
        </p:nvSpPr>
        <p:spPr>
          <a:xfrm>
            <a:off x="918609" y="1767046"/>
            <a:ext cx="7378770" cy="113877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u="none" strike="noStrike" kern="1200" cap="none" spc="0" normalizeH="0" baseline="0" noProof="0" dirty="0" err="1">
                <a:ln>
                  <a:noFill/>
                </a:ln>
                <a:solidFill>
                  <a:srgbClr val="283F68"/>
                </a:solidFill>
                <a:effectLst/>
                <a:uLnTx/>
                <a:uFillTx/>
                <a:latin typeface="Montserrat SemiBold" pitchFamily="2" charset="77"/>
              </a:rPr>
              <a:t>Projet</a:t>
            </a:r>
            <a:r>
              <a:rPr kumimoji="0" lang="en-US" sz="2000" b="1" u="none" strike="noStrike" kern="1200" cap="none" spc="0" normalizeH="0" baseline="0" noProof="0" dirty="0">
                <a:ln>
                  <a:noFill/>
                </a:ln>
                <a:solidFill>
                  <a:srgbClr val="283F68"/>
                </a:solidFill>
                <a:effectLst/>
                <a:uLnTx/>
                <a:uFillTx/>
                <a:latin typeface="Montserrat SemiBold" pitchFamily="2" charset="77"/>
              </a:rPr>
              <a:t> : </a:t>
            </a:r>
          </a:p>
          <a:p>
            <a:pPr marL="177750" marR="0" lvl="0" indent="-177750" algn="l" defTabSz="914400" rtl="0" eaLnBrk="1" fontAlgn="auto" latinLnBrk="0" hangingPunct="1">
              <a:lnSpc>
                <a:spcPct val="100000"/>
              </a:lnSpc>
              <a:spcBef>
                <a:spcPts val="0"/>
              </a:spcBef>
              <a:spcAft>
                <a:spcPts val="0"/>
              </a:spcAft>
              <a:buClr>
                <a:srgbClr val="283F68"/>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2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rubriques</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ICPE</a:t>
            </a:r>
          </a:p>
          <a:p>
            <a:pPr marL="177750" marR="0" lvl="0" indent="-177750" algn="l" defTabSz="914400" rtl="0" eaLnBrk="1" fontAlgn="auto" latinLnBrk="0" hangingPunct="1">
              <a:lnSpc>
                <a:spcPct val="100000"/>
              </a:lnSpc>
              <a:spcBef>
                <a:spcPts val="0"/>
              </a:spcBef>
              <a:spcAft>
                <a:spcPts val="0"/>
              </a:spcAft>
              <a:buClr>
                <a:srgbClr val="283F68"/>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Pas de stockage de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produits</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dangereux</a:t>
            </a:r>
            <a:endPar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endParaRPr>
          </a:p>
          <a:p>
            <a:pPr marL="177750" marR="0" lvl="0" indent="-177750" algn="l" defTabSz="914400" rtl="0" eaLnBrk="1" fontAlgn="auto" latinLnBrk="0" hangingPunct="1">
              <a:lnSpc>
                <a:spcPct val="100000"/>
              </a:lnSpc>
              <a:spcBef>
                <a:spcPts val="0"/>
              </a:spcBef>
              <a:spcAft>
                <a:spcPts val="0"/>
              </a:spcAft>
              <a:buClr>
                <a:srgbClr val="283F68"/>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Pas de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changement</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d’activité</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par rapport au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bâtiment</a:t>
            </a:r>
            <a:r>
              <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rPr>
              <a:t> </a:t>
            </a:r>
            <a:r>
              <a:rPr kumimoji="0" lang="en-US" sz="1600" b="0" i="0" u="none" strike="noStrike" kern="1200" cap="none" spc="0" normalizeH="0" baseline="0" noProof="0" dirty="0" err="1">
                <a:ln>
                  <a:noFill/>
                </a:ln>
                <a:solidFill>
                  <a:schemeClr val="tx1">
                    <a:lumMod val="85000"/>
                    <a:lumOff val="15000"/>
                  </a:schemeClr>
                </a:solidFill>
                <a:effectLst/>
                <a:uLnTx/>
                <a:uFillTx/>
                <a:latin typeface="Montserrat Light" pitchFamily="2" charset="77"/>
                <a:ea typeface="+mn-ea"/>
                <a:cs typeface="+mn-cs"/>
              </a:rPr>
              <a:t>actuel</a:t>
            </a:r>
            <a:endParaRPr kumimoji="0" lang="en-US" sz="1600" b="0" i="0" u="none" strike="noStrike" kern="1200" cap="none" spc="0" normalizeH="0" baseline="0" noProof="0" dirty="0">
              <a:ln>
                <a:noFill/>
              </a:ln>
              <a:solidFill>
                <a:schemeClr val="tx1">
                  <a:lumMod val="85000"/>
                  <a:lumOff val="15000"/>
                </a:schemeClr>
              </a:solidFill>
              <a:effectLst/>
              <a:uLnTx/>
              <a:uFillTx/>
              <a:latin typeface="Montserrat Light" pitchFamily="2" charset="77"/>
              <a:ea typeface="+mn-ea"/>
              <a:cs typeface="+mn-cs"/>
            </a:endParaRPr>
          </a:p>
        </p:txBody>
      </p:sp>
      <p:graphicFrame>
        <p:nvGraphicFramePr>
          <p:cNvPr id="20" name="Tableau 19">
            <a:extLst>
              <a:ext uri="{FF2B5EF4-FFF2-40B4-BE49-F238E27FC236}">
                <a16:creationId xmlns:a16="http://schemas.microsoft.com/office/drawing/2014/main" id="{84513759-33E5-9137-08D2-A89B0BCED037}"/>
              </a:ext>
            </a:extLst>
          </p:cNvPr>
          <p:cNvGraphicFramePr>
            <a:graphicFrameLocks noGrp="1"/>
          </p:cNvGraphicFramePr>
          <p:nvPr>
            <p:extLst>
              <p:ext uri="{D42A27DB-BD31-4B8C-83A1-F6EECF244321}">
                <p14:modId xmlns:p14="http://schemas.microsoft.com/office/powerpoint/2010/main" val="2505835113"/>
              </p:ext>
            </p:extLst>
          </p:nvPr>
        </p:nvGraphicFramePr>
        <p:xfrm>
          <a:off x="918608" y="3052523"/>
          <a:ext cx="10555396" cy="3242260"/>
        </p:xfrm>
        <a:graphic>
          <a:graphicData uri="http://schemas.openxmlformats.org/drawingml/2006/table">
            <a:tbl>
              <a:tblPr/>
              <a:tblGrid>
                <a:gridCol w="1794612">
                  <a:extLst>
                    <a:ext uri="{9D8B030D-6E8A-4147-A177-3AD203B41FA5}">
                      <a16:colId xmlns:a16="http://schemas.microsoft.com/office/drawing/2014/main" val="1307246735"/>
                    </a:ext>
                  </a:extLst>
                </a:gridCol>
                <a:gridCol w="3483086">
                  <a:extLst>
                    <a:ext uri="{9D8B030D-6E8A-4147-A177-3AD203B41FA5}">
                      <a16:colId xmlns:a16="http://schemas.microsoft.com/office/drawing/2014/main" val="894147570"/>
                    </a:ext>
                  </a:extLst>
                </a:gridCol>
                <a:gridCol w="2638849">
                  <a:extLst>
                    <a:ext uri="{9D8B030D-6E8A-4147-A177-3AD203B41FA5}">
                      <a16:colId xmlns:a16="http://schemas.microsoft.com/office/drawing/2014/main" val="2145394017"/>
                    </a:ext>
                  </a:extLst>
                </a:gridCol>
                <a:gridCol w="2638849">
                  <a:extLst>
                    <a:ext uri="{9D8B030D-6E8A-4147-A177-3AD203B41FA5}">
                      <a16:colId xmlns:a16="http://schemas.microsoft.com/office/drawing/2014/main" val="1283993271"/>
                    </a:ext>
                  </a:extLst>
                </a:gridCol>
              </a:tblGrid>
              <a:tr h="473265">
                <a:tc>
                  <a:txBody>
                    <a:bodyPr/>
                    <a:lstStyle/>
                    <a:p>
                      <a:pPr marL="0" algn="ctr" defTabSz="914400" rtl="0" eaLnBrk="1" latinLnBrk="0" hangingPunct="1">
                        <a:buNone/>
                      </a:pPr>
                      <a:r>
                        <a:rPr lang="fr-FR" sz="1400" b="1" i="0" kern="1200" dirty="0">
                          <a:solidFill>
                            <a:srgbClr val="FFFFFF"/>
                          </a:solidFill>
                          <a:latin typeface="Montserrat SemiBold" pitchFamily="2" charset="77"/>
                          <a:ea typeface="+mn-ea"/>
                          <a:cs typeface="+mn-cs"/>
                        </a:rPr>
                        <a:t>Rubrique</a:t>
                      </a:r>
                    </a:p>
                  </a:txBody>
                  <a:tcPr marL="40290" marR="40290" marT="20145" marB="20145" anchor="ctr">
                    <a:lnL>
                      <a:noFill/>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fr-FR" sz="1400" b="1" i="0" kern="1200" dirty="0">
                          <a:solidFill>
                            <a:srgbClr val="FFFFFF"/>
                          </a:solidFill>
                          <a:latin typeface="Montserrat SemiBold" pitchFamily="2" charset="77"/>
                          <a:ea typeface="+mn-ea"/>
                          <a:cs typeface="+mn-cs"/>
                        </a:rPr>
                        <a:t>Désignation de l’activité</a:t>
                      </a:r>
                    </a:p>
                  </a:txBody>
                  <a:tcPr marL="40290" marR="40290" marT="20145" marB="2014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fr-FR" sz="1400" b="1" i="0" kern="1200" dirty="0">
                          <a:solidFill>
                            <a:srgbClr val="FFFFFF"/>
                          </a:solidFill>
                          <a:latin typeface="Montserrat SemiBold" pitchFamily="2" charset="77"/>
                          <a:ea typeface="+mn-ea"/>
                          <a:cs typeface="+mn-cs"/>
                        </a:rPr>
                        <a:t>Capacité</a:t>
                      </a:r>
                    </a:p>
                  </a:txBody>
                  <a:tcPr marL="40290" marR="40290" marT="20145" marB="2014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fr-FR" sz="1400" b="1" i="0" kern="1200" dirty="0">
                          <a:solidFill>
                            <a:srgbClr val="FFFFFF"/>
                          </a:solidFill>
                          <a:latin typeface="Montserrat SemiBold" pitchFamily="2" charset="77"/>
                          <a:ea typeface="+mn-ea"/>
                          <a:cs typeface="+mn-cs"/>
                        </a:rPr>
                        <a:t>Régime</a:t>
                      </a:r>
                    </a:p>
                  </a:txBody>
                  <a:tcPr marL="40290" marR="40290" marT="20145" marB="20145" anchor="ctr">
                    <a:lnL w="3175"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315812"/>
                  </a:ext>
                </a:extLst>
              </a:tr>
              <a:tr h="1854595">
                <a:tc>
                  <a:txBody>
                    <a:bodyPr/>
                    <a:lstStyle/>
                    <a:p>
                      <a:pPr marL="0" algn="l" defTabSz="914400" rtl="0" eaLnBrk="1" latinLnBrk="0" hangingPunct="1">
                        <a:buNone/>
                      </a:pPr>
                      <a:r>
                        <a:rPr lang="fr-FR" sz="1400" b="1" i="0" kern="1200" dirty="0">
                          <a:solidFill>
                            <a:schemeClr val="tx1"/>
                          </a:solidFill>
                          <a:latin typeface="Montserrat SemiBold" pitchFamily="2" charset="77"/>
                          <a:ea typeface="+mn-ea"/>
                          <a:cs typeface="+mn-cs"/>
                        </a:rPr>
                        <a:t>1510-2</a:t>
                      </a:r>
                    </a:p>
                  </a:txBody>
                  <a:tcPr marL="40290" marR="40290" marT="20145" marB="20145" anchor="ctr">
                    <a:lnL>
                      <a:noFill/>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marL="0" algn="l" defTabSz="914400" rtl="0" eaLnBrk="1" latinLnBrk="0" hangingPunct="1">
                        <a:buNone/>
                      </a:pPr>
                      <a:r>
                        <a:rPr lang="fr-FR" sz="1000" b="0" i="0" kern="1200" dirty="0">
                          <a:solidFill>
                            <a:schemeClr val="tx1"/>
                          </a:solidFill>
                          <a:latin typeface="Montserrat Light" pitchFamily="2" charset="77"/>
                          <a:ea typeface="+mn-ea"/>
                          <a:cs typeface="+mn-cs"/>
                        </a:rPr>
                        <a:t>Entrepôts couverts (installations, pourvues d’une toiture, dédiées au stockage de matières ou produits combustibles en quantité supérieure à 500 tonnes), à l’exception des entrepôts utilisés pour le stockage de matières, produits ou substances classés, par ailleurs, dans une unique rubrique de la présente nomenclature, des bâtiments destinés exclusivement au remisage des véhicules à moteur et de leur remorque, des établissements recevant du public et des entrepôts exclusivement frigorifiques.</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marL="0" algn="l" defTabSz="914400" rtl="0" eaLnBrk="1" latinLnBrk="0" hangingPunct="1">
                        <a:buNone/>
                      </a:pPr>
                      <a:r>
                        <a:rPr lang="fr-FR" sz="1000" b="0" i="0" kern="1200" dirty="0">
                          <a:solidFill>
                            <a:schemeClr val="tx1"/>
                          </a:solidFill>
                          <a:latin typeface="Montserrat Light" pitchFamily="2" charset="77"/>
                          <a:ea typeface="+mn-ea"/>
                          <a:cs typeface="+mn-cs"/>
                        </a:rPr>
                        <a:t>Surface d’entreposage totale : 27 555 m² \</a:t>
                      </a:r>
                      <a:r>
                        <a:rPr lang="fr-FR" sz="1000" b="0" i="0" kern="1200" dirty="0" err="1">
                          <a:solidFill>
                            <a:schemeClr val="tx1"/>
                          </a:solidFill>
                          <a:latin typeface="Montserrat Light" pitchFamily="2" charset="77"/>
                          <a:ea typeface="+mn-ea"/>
                          <a:cs typeface="+mn-cs"/>
                        </a:rPr>
                        <a:t>nHauteur</a:t>
                      </a:r>
                      <a:r>
                        <a:rPr lang="fr-FR" sz="1000" b="0" i="0" kern="1200" dirty="0">
                          <a:solidFill>
                            <a:schemeClr val="tx1"/>
                          </a:solidFill>
                          <a:latin typeface="Montserrat Light" pitchFamily="2" charset="77"/>
                          <a:ea typeface="+mn-ea"/>
                          <a:cs typeface="+mn-cs"/>
                        </a:rPr>
                        <a:t> moyenne sous bac : 13,35 m \</a:t>
                      </a:r>
                      <a:r>
                        <a:rPr lang="fr-FR" sz="1000" b="0" i="0" kern="1200" dirty="0" err="1">
                          <a:solidFill>
                            <a:schemeClr val="tx1"/>
                          </a:solidFill>
                          <a:latin typeface="Montserrat Light" pitchFamily="2" charset="77"/>
                          <a:ea typeface="+mn-ea"/>
                          <a:cs typeface="+mn-cs"/>
                        </a:rPr>
                        <a:t>nVolume</a:t>
                      </a:r>
                      <a:r>
                        <a:rPr lang="fr-FR" sz="1000" b="0" i="0" kern="1200" dirty="0">
                          <a:solidFill>
                            <a:schemeClr val="tx1"/>
                          </a:solidFill>
                          <a:latin typeface="Montserrat Light" pitchFamily="2" charset="77"/>
                          <a:ea typeface="+mn-ea"/>
                          <a:cs typeface="+mn-cs"/>
                        </a:rPr>
                        <a:t> d’entreposage : 367 859 m³ \</a:t>
                      </a:r>
                      <a:r>
                        <a:rPr lang="fr-FR" sz="1000" b="0" i="0" kern="1200" dirty="0" err="1">
                          <a:solidFill>
                            <a:schemeClr val="tx1"/>
                          </a:solidFill>
                          <a:latin typeface="Montserrat Light" pitchFamily="2" charset="77"/>
                          <a:ea typeface="+mn-ea"/>
                          <a:cs typeface="+mn-cs"/>
                        </a:rPr>
                        <a:t>nCapacité</a:t>
                      </a:r>
                      <a:r>
                        <a:rPr lang="fr-FR" sz="1000" b="0" i="0" kern="1200" dirty="0">
                          <a:solidFill>
                            <a:schemeClr val="tx1"/>
                          </a:solidFill>
                          <a:latin typeface="Montserrat Light" pitchFamily="2" charset="77"/>
                          <a:ea typeface="+mn-ea"/>
                          <a:cs typeface="+mn-cs"/>
                        </a:rPr>
                        <a:t> de stockage égale à 27 500 tonnes</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tc>
                  <a:txBody>
                    <a:bodyPr/>
                    <a:lstStyle/>
                    <a:p>
                      <a:pPr marL="0" algn="l" defTabSz="914400" rtl="0" eaLnBrk="1" latinLnBrk="0" hangingPunct="1">
                        <a:buNone/>
                      </a:pPr>
                      <a:r>
                        <a:rPr lang="fr-FR" sz="1000" b="0" i="0" kern="1200" dirty="0">
                          <a:solidFill>
                            <a:schemeClr val="tx1"/>
                          </a:solidFill>
                          <a:latin typeface="Montserrat Light" pitchFamily="2" charset="77"/>
                          <a:ea typeface="+mn-ea"/>
                          <a:cs typeface="+mn-cs"/>
                        </a:rPr>
                        <a:t>Enregistrement</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267771704"/>
                  </a:ext>
                </a:extLst>
              </a:tr>
              <a:tr h="914400">
                <a:tc>
                  <a:txBody>
                    <a:bodyPr/>
                    <a:lstStyle/>
                    <a:p>
                      <a:pPr marL="0" algn="l" defTabSz="914400" rtl="0" eaLnBrk="1" latinLnBrk="0" hangingPunct="1">
                        <a:buNone/>
                      </a:pPr>
                      <a:r>
                        <a:rPr lang="fr-FR" sz="1400" b="1" i="0" kern="1200" dirty="0">
                          <a:solidFill>
                            <a:schemeClr val="tx1"/>
                          </a:solidFill>
                          <a:latin typeface="Montserrat SemiBold" pitchFamily="2" charset="77"/>
                          <a:ea typeface="+mn-ea"/>
                          <a:cs typeface="+mn-cs"/>
                        </a:rPr>
                        <a:t>2925-1</a:t>
                      </a:r>
                    </a:p>
                  </a:txBody>
                  <a:tcPr marL="40290" marR="40290" marT="20145" marB="20145" anchor="ctr">
                    <a:lnL>
                      <a:noFill/>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marL="0" algn="l" defTabSz="914400" rtl="0" eaLnBrk="1" latinLnBrk="0" hangingPunct="1">
                        <a:buNone/>
                      </a:pPr>
                      <a:r>
                        <a:rPr lang="fr-FR" sz="1000" b="0" i="0" kern="1200">
                          <a:solidFill>
                            <a:schemeClr val="tx1"/>
                          </a:solidFill>
                          <a:latin typeface="Montserrat Light" pitchFamily="2" charset="77"/>
                          <a:ea typeface="+mn-ea"/>
                          <a:cs typeface="+mn-cs"/>
                        </a:rPr>
                        <a:t>Accumulateurs (ateliers de charge d’) \n1. Lorsque la charge produit de l’hydrogène, la puissance maximale de courant continu utilisable pour cette opération étant supérieure à 50 kW</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marL="0" algn="l" defTabSz="914400" rtl="0" eaLnBrk="1" latinLnBrk="0" hangingPunct="1">
                        <a:buNone/>
                      </a:pPr>
                      <a:r>
                        <a:rPr lang="fr-FR" sz="1000" b="0" i="0" kern="1200">
                          <a:solidFill>
                            <a:schemeClr val="tx1"/>
                          </a:solidFill>
                          <a:latin typeface="Montserrat Light" pitchFamily="2" charset="77"/>
                          <a:ea typeface="+mn-ea"/>
                          <a:cs typeface="+mn-cs"/>
                        </a:rPr>
                        <a:t>Puissance maximale de courant : 1000 kW (1) \n(500 kW par local)</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a:noFill/>
                    </a:lnB>
                    <a:noFill/>
                  </a:tcPr>
                </a:tc>
                <a:tc>
                  <a:txBody>
                    <a:bodyPr/>
                    <a:lstStyle/>
                    <a:p>
                      <a:pPr marL="0" algn="l" defTabSz="914400" rtl="0" eaLnBrk="1" latinLnBrk="0" hangingPunct="1">
                        <a:buNone/>
                      </a:pPr>
                      <a:r>
                        <a:rPr lang="fr-FR" sz="1000" b="0" i="0" kern="1200" dirty="0">
                          <a:solidFill>
                            <a:schemeClr val="tx1"/>
                          </a:solidFill>
                          <a:latin typeface="Montserrat Light" pitchFamily="2" charset="77"/>
                          <a:ea typeface="+mn-ea"/>
                          <a:cs typeface="+mn-cs"/>
                        </a:rPr>
                        <a:t>Déclaration</a:t>
                      </a:r>
                    </a:p>
                  </a:txBody>
                  <a:tcPr marL="40290" marR="40290" marT="20145" marB="20145" anchor="ctr">
                    <a:lnL w="3175" cap="flat" cmpd="sng" algn="ctr">
                      <a:solidFill>
                        <a:schemeClr val="tx1">
                          <a:lumMod val="75000"/>
                          <a:lumOff val="25000"/>
                        </a:schemeClr>
                      </a:solidFill>
                      <a:prstDash val="solid"/>
                      <a:round/>
                      <a:headEnd type="none" w="med" len="med"/>
                      <a:tailEnd type="none" w="med" len="med"/>
                    </a:lnL>
                    <a:lnR>
                      <a:noFill/>
                    </a:lnR>
                    <a:lnT w="3175" cap="flat" cmpd="sng" algn="ctr">
                      <a:solidFill>
                        <a:schemeClr val="tx1">
                          <a:lumMod val="75000"/>
                          <a:lumOff val="25000"/>
                        </a:schemeClr>
                      </a:solidFill>
                      <a:prstDash val="solid"/>
                      <a:round/>
                      <a:headEnd type="none" w="med" len="med"/>
                      <a:tailEnd type="none" w="med" len="med"/>
                    </a:lnT>
                    <a:lnB>
                      <a:noFill/>
                    </a:lnB>
                    <a:noFill/>
                  </a:tcPr>
                </a:tc>
                <a:extLst>
                  <a:ext uri="{0D108BD9-81ED-4DB2-BD59-A6C34878D82A}">
                    <a16:rowId xmlns:a16="http://schemas.microsoft.com/office/drawing/2014/main" val="4089295825"/>
                  </a:ext>
                </a:extLst>
              </a:tr>
            </a:tbl>
          </a:graphicData>
        </a:graphic>
      </p:graphicFrame>
    </p:spTree>
    <p:extLst>
      <p:ext uri="{BB962C8B-B14F-4D97-AF65-F5344CB8AC3E}">
        <p14:creationId xmlns:p14="http://schemas.microsoft.com/office/powerpoint/2010/main" val="3417543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D5EDA3C3-2D5E-FA0C-C2D8-DDA425488A5B}"/>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00B1F7EE-D891-8B5B-C353-88EEAE2B86C6}"/>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oupe 25">
            <a:extLst>
              <a:ext uri="{FF2B5EF4-FFF2-40B4-BE49-F238E27FC236}">
                <a16:creationId xmlns:a16="http://schemas.microsoft.com/office/drawing/2014/main" id="{14EC4C15-0AB1-D1A0-23F2-D7961F39C9CA}"/>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CD49B5A6-63CF-820E-1A1C-18A7F5564C9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orme libre : forme 6">
              <a:extLst>
                <a:ext uri="{FF2B5EF4-FFF2-40B4-BE49-F238E27FC236}">
                  <a16:creationId xmlns:a16="http://schemas.microsoft.com/office/drawing/2014/main" id="{01259A4A-5EFB-171B-FF6E-459D32E6D16F}"/>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orme libre : forme 7">
              <a:extLst>
                <a:ext uri="{FF2B5EF4-FFF2-40B4-BE49-F238E27FC236}">
                  <a16:creationId xmlns:a16="http://schemas.microsoft.com/office/drawing/2014/main" id="{C3C4F9B9-1154-6CD3-6A1F-D6AB98666B64}"/>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 avec coins arrondis en haut 1">
            <a:extLst>
              <a:ext uri="{FF2B5EF4-FFF2-40B4-BE49-F238E27FC236}">
                <a16:creationId xmlns:a16="http://schemas.microsoft.com/office/drawing/2014/main" id="{EF450805-5513-C0D3-1785-187DF8A4452F}"/>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E67FFEA1-A71C-665C-3F42-2E16409759D5}"/>
              </a:ext>
            </a:extLst>
          </p:cNvPr>
          <p:cNvSpPr txBox="1">
            <a:spLocks/>
          </p:cNvSpPr>
          <p:nvPr/>
        </p:nvSpPr>
        <p:spPr>
          <a:xfrm>
            <a:off x="11193058" y="6415578"/>
            <a:ext cx="403904"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42701166-08E4-2A58-D383-4C386CA5741B}"/>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i="0" u="none" strike="noStrike" kern="1200" cap="none" spc="5" normalizeH="0" baseline="0" noProof="0" dirty="0">
                <a:ln>
                  <a:noFill/>
                </a:ln>
                <a:solidFill>
                  <a:srgbClr val="FFFFFF"/>
                </a:solidFill>
                <a:effectLst/>
                <a:uLnTx/>
                <a:uFillTx/>
                <a:latin typeface="Montserrat" pitchFamily="2" charset="77"/>
                <a:ea typeface="+mn-ea"/>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ea typeface="+mn-ea"/>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ea typeface="+mn-ea"/>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ea typeface="+mn-ea"/>
              <a:cs typeface="Tahoma"/>
            </a:endParaRPr>
          </a:p>
        </p:txBody>
      </p:sp>
      <p:grpSp>
        <p:nvGrpSpPr>
          <p:cNvPr id="6" name="Groupe 5">
            <a:extLst>
              <a:ext uri="{FF2B5EF4-FFF2-40B4-BE49-F238E27FC236}">
                <a16:creationId xmlns:a16="http://schemas.microsoft.com/office/drawing/2014/main" id="{4E5AF4C6-23E7-2D7A-611A-34AB606AC094}"/>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24EA4F5E-EA01-E619-EEFC-2C5A25E251C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rme libre : forme 6">
              <a:extLst>
                <a:ext uri="{FF2B5EF4-FFF2-40B4-BE49-F238E27FC236}">
                  <a16:creationId xmlns:a16="http://schemas.microsoft.com/office/drawing/2014/main" id="{600883FB-CE59-73D8-7AE2-4428B6E54B8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Forme libre : forme 7">
              <a:extLst>
                <a:ext uri="{FF2B5EF4-FFF2-40B4-BE49-F238E27FC236}">
                  <a16:creationId xmlns:a16="http://schemas.microsoft.com/office/drawing/2014/main" id="{EB83B585-328F-457D-1363-2E217D1007D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16" name="Rectangle : coins arrondis 15">
            <a:extLst>
              <a:ext uri="{FF2B5EF4-FFF2-40B4-BE49-F238E27FC236}">
                <a16:creationId xmlns:a16="http://schemas.microsoft.com/office/drawing/2014/main" id="{D7E024C6-DD62-CB04-5F4A-B1D210251267}"/>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ZoneTexte 9">
            <a:extLst>
              <a:ext uri="{FF2B5EF4-FFF2-40B4-BE49-F238E27FC236}">
                <a16:creationId xmlns:a16="http://schemas.microsoft.com/office/drawing/2014/main" id="{6C08A0EC-D262-5481-E749-AF7F51BDB562}"/>
              </a:ext>
            </a:extLst>
          </p:cNvPr>
          <p:cNvSpPr txBox="1"/>
          <p:nvPr/>
        </p:nvSpPr>
        <p:spPr>
          <a:xfrm>
            <a:off x="1082158" y="3843288"/>
            <a:ext cx="1016119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FFFF"/>
                </a:solidFill>
                <a:effectLst/>
                <a:uLnTx/>
                <a:uFillTx/>
                <a:latin typeface="Montserrat" pitchFamily="2" charset="77"/>
                <a:ea typeface="+mn-ea"/>
                <a:cs typeface="+mn-cs"/>
              </a:rPr>
              <a:t>REPONSES</a:t>
            </a:r>
            <a:endParaRPr kumimoji="0" lang="fr-FR" sz="6000" b="1" i="0" u="none" strike="noStrike" kern="1200" cap="none" spc="0" normalizeH="0" baseline="0" noProof="0" dirty="0">
              <a:ln>
                <a:noFill/>
              </a:ln>
              <a:solidFill>
                <a:srgbClr val="FFFFFF"/>
              </a:solidFill>
              <a:effectLst/>
              <a:uLnTx/>
              <a:uFillTx/>
              <a:latin typeface="Montserrat Black" pitchFamily="2" charset="77"/>
              <a:ea typeface="+mn-ea"/>
              <a:cs typeface="+mn-cs"/>
            </a:endParaRPr>
          </a:p>
        </p:txBody>
      </p:sp>
      <p:grpSp>
        <p:nvGrpSpPr>
          <p:cNvPr id="7" name="Graphique 64">
            <a:extLst>
              <a:ext uri="{FF2B5EF4-FFF2-40B4-BE49-F238E27FC236}">
                <a16:creationId xmlns:a16="http://schemas.microsoft.com/office/drawing/2014/main" id="{9B78F39E-3077-19F4-CA85-CF12184D24C6}"/>
              </a:ext>
            </a:extLst>
          </p:cNvPr>
          <p:cNvGrpSpPr>
            <a:grpSpLocks noChangeAspect="1"/>
          </p:cNvGrpSpPr>
          <p:nvPr/>
        </p:nvGrpSpPr>
        <p:grpSpPr>
          <a:xfrm>
            <a:off x="1565234" y="2449511"/>
            <a:ext cx="726273" cy="505670"/>
            <a:chOff x="5648636" y="-318579"/>
            <a:chExt cx="1169670" cy="814387"/>
          </a:xfrm>
          <a:solidFill>
            <a:srgbClr val="FFFFFF"/>
          </a:solidFill>
        </p:grpSpPr>
        <p:sp>
          <p:nvSpPr>
            <p:cNvPr id="12" name="Forme libre 11">
              <a:extLst>
                <a:ext uri="{FF2B5EF4-FFF2-40B4-BE49-F238E27FC236}">
                  <a16:creationId xmlns:a16="http://schemas.microsoft.com/office/drawing/2014/main" id="{610ED361-40FA-BC75-D552-CEA26D46B969}"/>
                </a:ext>
              </a:extLst>
            </p:cNvPr>
            <p:cNvSpPr/>
            <p:nvPr/>
          </p:nvSpPr>
          <p:spPr>
            <a:xfrm>
              <a:off x="5648636" y="-265239"/>
              <a:ext cx="917257" cy="761047"/>
            </a:xfrm>
            <a:custGeom>
              <a:avLst/>
              <a:gdLst>
                <a:gd name="csX0" fmla="*/ 917258 w 917257"/>
                <a:gd name="csY0" fmla="*/ 346710 h 761047"/>
                <a:gd name="csX1" fmla="*/ 459105 w 917257"/>
                <a:gd name="csY1" fmla="*/ 0 h 761047"/>
                <a:gd name="csX2" fmla="*/ 0 w 917257"/>
                <a:gd name="csY2" fmla="*/ 346710 h 761047"/>
                <a:gd name="csX3" fmla="*/ 67628 w 917257"/>
                <a:gd name="csY3" fmla="*/ 528638 h 761047"/>
                <a:gd name="csX4" fmla="*/ 147638 w 917257"/>
                <a:gd name="csY4" fmla="*/ 601980 h 761047"/>
                <a:gd name="csX5" fmla="*/ 126683 w 917257"/>
                <a:gd name="csY5" fmla="*/ 641985 h 761047"/>
                <a:gd name="csX6" fmla="*/ 953 w 917257"/>
                <a:gd name="csY6" fmla="*/ 761048 h 761047"/>
                <a:gd name="csX7" fmla="*/ 189548 w 917257"/>
                <a:gd name="csY7" fmla="*/ 717233 h 761047"/>
                <a:gd name="csX8" fmla="*/ 288608 w 917257"/>
                <a:gd name="csY8" fmla="*/ 668655 h 761047"/>
                <a:gd name="csX9" fmla="*/ 458153 w 917257"/>
                <a:gd name="csY9" fmla="*/ 692468 h 761047"/>
                <a:gd name="csX10" fmla="*/ 917258 w 917257"/>
                <a:gd name="csY10" fmla="*/ 346710 h 761047"/>
                <a:gd name="csX11" fmla="*/ 436245 w 917257"/>
                <a:gd name="csY11" fmla="*/ 579120 h 761047"/>
                <a:gd name="csX12" fmla="*/ 400050 w 917257"/>
                <a:gd name="csY12" fmla="*/ 541020 h 761047"/>
                <a:gd name="csX13" fmla="*/ 436245 w 917257"/>
                <a:gd name="csY13" fmla="*/ 502920 h 761047"/>
                <a:gd name="csX14" fmla="*/ 472440 w 917257"/>
                <a:gd name="csY14" fmla="*/ 541020 h 761047"/>
                <a:gd name="csX15" fmla="*/ 436245 w 917257"/>
                <a:gd name="csY15" fmla="*/ 579120 h 761047"/>
                <a:gd name="csX16" fmla="*/ 496253 w 917257"/>
                <a:gd name="csY16" fmla="*/ 349568 h 761047"/>
                <a:gd name="csX17" fmla="*/ 461010 w 917257"/>
                <a:gd name="csY17" fmla="*/ 439103 h 761047"/>
                <a:gd name="csX18" fmla="*/ 461963 w 917257"/>
                <a:gd name="csY18" fmla="*/ 455295 h 761047"/>
                <a:gd name="csX19" fmla="*/ 414338 w 917257"/>
                <a:gd name="csY19" fmla="*/ 455295 h 761047"/>
                <a:gd name="csX20" fmla="*/ 412433 w 917257"/>
                <a:gd name="csY20" fmla="*/ 439103 h 761047"/>
                <a:gd name="csX21" fmla="*/ 450533 w 917257"/>
                <a:gd name="csY21" fmla="*/ 333375 h 761047"/>
                <a:gd name="csX22" fmla="*/ 493395 w 917257"/>
                <a:gd name="csY22" fmla="*/ 249555 h 761047"/>
                <a:gd name="csX23" fmla="*/ 435293 w 917257"/>
                <a:gd name="csY23" fmla="*/ 197167 h 761047"/>
                <a:gd name="csX24" fmla="*/ 373380 w 917257"/>
                <a:gd name="csY24" fmla="*/ 216217 h 761047"/>
                <a:gd name="csX25" fmla="*/ 359093 w 917257"/>
                <a:gd name="csY25" fmla="*/ 178117 h 761047"/>
                <a:gd name="csX26" fmla="*/ 446723 w 917257"/>
                <a:gd name="csY26" fmla="*/ 153353 h 761047"/>
                <a:gd name="csX27" fmla="*/ 548640 w 917257"/>
                <a:gd name="csY27" fmla="*/ 242888 h 761047"/>
                <a:gd name="csX28" fmla="*/ 496253 w 917257"/>
                <a:gd name="csY28" fmla="*/ 349568 h 7610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917257" h="761047">
                  <a:moveTo>
                    <a:pt x="917258" y="346710"/>
                  </a:moveTo>
                  <a:cubicBezTo>
                    <a:pt x="917258" y="155258"/>
                    <a:pt x="712470" y="0"/>
                    <a:pt x="459105" y="0"/>
                  </a:cubicBezTo>
                  <a:cubicBezTo>
                    <a:pt x="205740" y="0"/>
                    <a:pt x="0" y="155258"/>
                    <a:pt x="0" y="346710"/>
                  </a:cubicBezTo>
                  <a:cubicBezTo>
                    <a:pt x="0" y="413385"/>
                    <a:pt x="24765" y="475298"/>
                    <a:pt x="67628" y="528638"/>
                  </a:cubicBezTo>
                  <a:cubicBezTo>
                    <a:pt x="89535" y="555308"/>
                    <a:pt x="117158" y="581025"/>
                    <a:pt x="147638" y="601980"/>
                  </a:cubicBezTo>
                  <a:cubicBezTo>
                    <a:pt x="141923" y="615315"/>
                    <a:pt x="135255" y="628650"/>
                    <a:pt x="126683" y="641985"/>
                  </a:cubicBezTo>
                  <a:cubicBezTo>
                    <a:pt x="84773" y="710565"/>
                    <a:pt x="27623" y="745808"/>
                    <a:pt x="953" y="761048"/>
                  </a:cubicBezTo>
                  <a:cubicBezTo>
                    <a:pt x="50483" y="756285"/>
                    <a:pt x="117158" y="745808"/>
                    <a:pt x="189548" y="717233"/>
                  </a:cubicBezTo>
                  <a:cubicBezTo>
                    <a:pt x="227648" y="701993"/>
                    <a:pt x="260985" y="685800"/>
                    <a:pt x="288608" y="668655"/>
                  </a:cubicBezTo>
                  <a:cubicBezTo>
                    <a:pt x="340995" y="683895"/>
                    <a:pt x="398145" y="692468"/>
                    <a:pt x="458153" y="692468"/>
                  </a:cubicBezTo>
                  <a:cubicBezTo>
                    <a:pt x="711518" y="693420"/>
                    <a:pt x="917258" y="538163"/>
                    <a:pt x="917258" y="346710"/>
                  </a:cubicBezTo>
                  <a:close/>
                  <a:moveTo>
                    <a:pt x="436245" y="579120"/>
                  </a:moveTo>
                  <a:cubicBezTo>
                    <a:pt x="415290" y="579120"/>
                    <a:pt x="400050" y="562928"/>
                    <a:pt x="400050" y="541020"/>
                  </a:cubicBezTo>
                  <a:cubicBezTo>
                    <a:pt x="400050" y="518160"/>
                    <a:pt x="415290" y="502920"/>
                    <a:pt x="436245" y="502920"/>
                  </a:cubicBezTo>
                  <a:cubicBezTo>
                    <a:pt x="457200" y="502920"/>
                    <a:pt x="472440" y="519113"/>
                    <a:pt x="472440" y="541020"/>
                  </a:cubicBezTo>
                  <a:cubicBezTo>
                    <a:pt x="473393" y="561975"/>
                    <a:pt x="459105" y="579120"/>
                    <a:pt x="436245" y="579120"/>
                  </a:cubicBezTo>
                  <a:close/>
                  <a:moveTo>
                    <a:pt x="496253" y="349568"/>
                  </a:moveTo>
                  <a:cubicBezTo>
                    <a:pt x="469583" y="381000"/>
                    <a:pt x="460058" y="408623"/>
                    <a:pt x="461010" y="439103"/>
                  </a:cubicBezTo>
                  <a:lnTo>
                    <a:pt x="461963" y="455295"/>
                  </a:lnTo>
                  <a:lnTo>
                    <a:pt x="414338" y="455295"/>
                  </a:lnTo>
                  <a:lnTo>
                    <a:pt x="412433" y="439103"/>
                  </a:lnTo>
                  <a:cubicBezTo>
                    <a:pt x="408623" y="405765"/>
                    <a:pt x="420053" y="370523"/>
                    <a:pt x="450533" y="333375"/>
                  </a:cubicBezTo>
                  <a:cubicBezTo>
                    <a:pt x="478155" y="300990"/>
                    <a:pt x="493395" y="277178"/>
                    <a:pt x="493395" y="249555"/>
                  </a:cubicBezTo>
                  <a:cubicBezTo>
                    <a:pt x="493395" y="218123"/>
                    <a:pt x="473393" y="197167"/>
                    <a:pt x="435293" y="197167"/>
                  </a:cubicBezTo>
                  <a:cubicBezTo>
                    <a:pt x="413385" y="197167"/>
                    <a:pt x="388620" y="204788"/>
                    <a:pt x="373380" y="216217"/>
                  </a:cubicBezTo>
                  <a:lnTo>
                    <a:pt x="359093" y="178117"/>
                  </a:lnTo>
                  <a:cubicBezTo>
                    <a:pt x="379095" y="163830"/>
                    <a:pt x="414338" y="153353"/>
                    <a:pt x="446723" y="153353"/>
                  </a:cubicBezTo>
                  <a:cubicBezTo>
                    <a:pt x="517208" y="153353"/>
                    <a:pt x="548640" y="197167"/>
                    <a:pt x="548640" y="242888"/>
                  </a:cubicBezTo>
                  <a:cubicBezTo>
                    <a:pt x="548640" y="284798"/>
                    <a:pt x="524828" y="315278"/>
                    <a:pt x="496253" y="349568"/>
                  </a:cubicBezTo>
                  <a:close/>
                </a:path>
              </a:pathLst>
            </a:custGeom>
            <a:grpFill/>
            <a:ln w="9525" cap="flat">
              <a:noFill/>
              <a:prstDash val="solid"/>
              <a:miter/>
            </a:ln>
          </p:spPr>
          <p:txBody>
            <a:bodyPr/>
            <a:lstStyle/>
            <a:p>
              <a:endParaRPr lang="fr-FR"/>
            </a:p>
          </p:txBody>
        </p:sp>
        <p:sp>
          <p:nvSpPr>
            <p:cNvPr id="13" name="Forme libre 12">
              <a:extLst>
                <a:ext uri="{FF2B5EF4-FFF2-40B4-BE49-F238E27FC236}">
                  <a16:creationId xmlns:a16="http://schemas.microsoft.com/office/drawing/2014/main" id="{F4CE66F6-B2F3-DCBB-90DB-5334B9A03C6C}"/>
                </a:ext>
              </a:extLst>
            </p:cNvPr>
            <p:cNvSpPr/>
            <p:nvPr/>
          </p:nvSpPr>
          <p:spPr>
            <a:xfrm>
              <a:off x="6165844" y="-318579"/>
              <a:ext cx="652462" cy="747712"/>
            </a:xfrm>
            <a:custGeom>
              <a:avLst/>
              <a:gdLst>
                <a:gd name="csX0" fmla="*/ 585788 w 652462"/>
                <a:gd name="csY0" fmla="*/ 518160 h 747712"/>
                <a:gd name="csX1" fmla="*/ 652463 w 652462"/>
                <a:gd name="csY1" fmla="*/ 340043 h 747712"/>
                <a:gd name="csX2" fmla="*/ 201930 w 652462"/>
                <a:gd name="csY2" fmla="*/ 0 h 747712"/>
                <a:gd name="csX3" fmla="*/ 0 w 652462"/>
                <a:gd name="csY3" fmla="*/ 36195 h 747712"/>
                <a:gd name="csX4" fmla="*/ 337185 w 652462"/>
                <a:gd name="csY4" fmla="*/ 174308 h 747712"/>
                <a:gd name="csX5" fmla="*/ 432435 w 652462"/>
                <a:gd name="csY5" fmla="*/ 390525 h 747712"/>
                <a:gd name="csX6" fmla="*/ 238125 w 652462"/>
                <a:gd name="csY6" fmla="*/ 680085 h 747712"/>
                <a:gd name="csX7" fmla="*/ 367665 w 652462"/>
                <a:gd name="csY7" fmla="*/ 657225 h 747712"/>
                <a:gd name="csX8" fmla="*/ 465773 w 652462"/>
                <a:gd name="csY8" fmla="*/ 704850 h 747712"/>
                <a:gd name="csX9" fmla="*/ 650557 w 652462"/>
                <a:gd name="csY9" fmla="*/ 747713 h 747712"/>
                <a:gd name="csX10" fmla="*/ 526732 w 652462"/>
                <a:gd name="csY10" fmla="*/ 630555 h 747712"/>
                <a:gd name="csX11" fmla="*/ 505778 w 652462"/>
                <a:gd name="csY11" fmla="*/ 591503 h 747712"/>
                <a:gd name="csX12" fmla="*/ 585788 w 652462"/>
                <a:gd name="csY12" fmla="*/ 518160 h 747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52462" h="747712">
                  <a:moveTo>
                    <a:pt x="585788" y="518160"/>
                  </a:moveTo>
                  <a:cubicBezTo>
                    <a:pt x="628650" y="465772"/>
                    <a:pt x="652463" y="404813"/>
                    <a:pt x="652463" y="340043"/>
                  </a:cubicBezTo>
                  <a:cubicBezTo>
                    <a:pt x="652463" y="152400"/>
                    <a:pt x="450532" y="0"/>
                    <a:pt x="201930" y="0"/>
                  </a:cubicBezTo>
                  <a:cubicBezTo>
                    <a:pt x="129540" y="0"/>
                    <a:pt x="60960" y="13335"/>
                    <a:pt x="0" y="36195"/>
                  </a:cubicBezTo>
                  <a:cubicBezTo>
                    <a:pt x="133350" y="41910"/>
                    <a:pt x="255270" y="91440"/>
                    <a:pt x="337185" y="174308"/>
                  </a:cubicBezTo>
                  <a:cubicBezTo>
                    <a:pt x="399098" y="237173"/>
                    <a:pt x="432435" y="311468"/>
                    <a:pt x="432435" y="390525"/>
                  </a:cubicBezTo>
                  <a:cubicBezTo>
                    <a:pt x="432435" y="509588"/>
                    <a:pt x="355282" y="615315"/>
                    <a:pt x="238125" y="680085"/>
                  </a:cubicBezTo>
                  <a:cubicBezTo>
                    <a:pt x="283845" y="677228"/>
                    <a:pt x="326707" y="669608"/>
                    <a:pt x="367665" y="657225"/>
                  </a:cubicBezTo>
                  <a:cubicBezTo>
                    <a:pt x="395288" y="673418"/>
                    <a:pt x="427673" y="690563"/>
                    <a:pt x="465773" y="704850"/>
                  </a:cubicBezTo>
                  <a:cubicBezTo>
                    <a:pt x="537210" y="732473"/>
                    <a:pt x="601980" y="743903"/>
                    <a:pt x="650557" y="747713"/>
                  </a:cubicBezTo>
                  <a:cubicBezTo>
                    <a:pt x="623888" y="732473"/>
                    <a:pt x="568643" y="698183"/>
                    <a:pt x="526732" y="630555"/>
                  </a:cubicBezTo>
                  <a:cubicBezTo>
                    <a:pt x="518160" y="617220"/>
                    <a:pt x="511492" y="603885"/>
                    <a:pt x="505778" y="591503"/>
                  </a:cubicBezTo>
                  <a:cubicBezTo>
                    <a:pt x="537210" y="568643"/>
                    <a:pt x="563880" y="543878"/>
                    <a:pt x="585788" y="518160"/>
                  </a:cubicBezTo>
                  <a:close/>
                </a:path>
              </a:pathLst>
            </a:custGeom>
            <a:grpFill/>
            <a:ln w="9525" cap="flat">
              <a:noFill/>
              <a:prstDash val="solid"/>
              <a:miter/>
            </a:ln>
          </p:spPr>
          <p:txBody>
            <a:bodyPr/>
            <a:lstStyle/>
            <a:p>
              <a:endParaRPr lang="fr-FR"/>
            </a:p>
          </p:txBody>
        </p:sp>
      </p:grpSp>
    </p:spTree>
    <p:extLst>
      <p:ext uri="{BB962C8B-B14F-4D97-AF65-F5344CB8AC3E}">
        <p14:creationId xmlns:p14="http://schemas.microsoft.com/office/powerpoint/2010/main" val="304070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90">
          <a:fgClr>
            <a:srgbClr val="0D2344"/>
          </a:fgClr>
          <a:bgClr>
            <a:srgbClr val="283F68"/>
          </a:bgClr>
        </a:pattFill>
        <a:effectLst/>
      </p:bgPr>
    </p:bg>
    <p:spTree>
      <p:nvGrpSpPr>
        <p:cNvPr id="1" name="">
          <a:extLst>
            <a:ext uri="{FF2B5EF4-FFF2-40B4-BE49-F238E27FC236}">
              <a16:creationId xmlns:a16="http://schemas.microsoft.com/office/drawing/2014/main" id="{C0EDB823-9EFF-82E7-F904-C0EC1F5D72A4}"/>
            </a:ext>
          </a:extLst>
        </p:cNvPr>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48508DB-80D3-5D17-A5DD-CEA296530194}"/>
              </a:ext>
            </a:extLst>
          </p:cNvPr>
          <p:cNvSpPr>
            <a:spLocks noChangeAspect="1"/>
          </p:cNvSpPr>
          <p:nvPr/>
        </p:nvSpPr>
        <p:spPr>
          <a:xfrm>
            <a:off x="-862148" y="1856133"/>
            <a:ext cx="3636732"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a:extLst>
              <a:ext uri="{FF2B5EF4-FFF2-40B4-BE49-F238E27FC236}">
                <a16:creationId xmlns:a16="http://schemas.microsoft.com/office/drawing/2014/main" id="{277B628C-0E07-A4CB-94B3-A4D337090867}"/>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27" name="Forme libre : forme 5">
              <a:extLst>
                <a:ext uri="{FF2B5EF4-FFF2-40B4-BE49-F238E27FC236}">
                  <a16:creationId xmlns:a16="http://schemas.microsoft.com/office/drawing/2014/main" id="{87BFB074-1AE3-0A76-212A-04AA71D5CB9E}"/>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28" name="Forme libre : forme 6">
              <a:extLst>
                <a:ext uri="{FF2B5EF4-FFF2-40B4-BE49-F238E27FC236}">
                  <a16:creationId xmlns:a16="http://schemas.microsoft.com/office/drawing/2014/main" id="{0013E4B8-B21D-8BF5-93F8-47DE4AB2136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29" name="Forme libre : forme 7">
              <a:extLst>
                <a:ext uri="{FF2B5EF4-FFF2-40B4-BE49-F238E27FC236}">
                  <a16:creationId xmlns:a16="http://schemas.microsoft.com/office/drawing/2014/main" id="{406090AE-65AA-3DC5-3E90-6FA0CA030BBA}"/>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Rectangle : avec coins arrondis en haut 1">
            <a:extLst>
              <a:ext uri="{FF2B5EF4-FFF2-40B4-BE49-F238E27FC236}">
                <a16:creationId xmlns:a16="http://schemas.microsoft.com/office/drawing/2014/main" id="{BBC7C574-6A35-802E-8FE2-B95C38F99042}"/>
              </a:ext>
            </a:extLst>
          </p:cNvPr>
          <p:cNvSpPr/>
          <p:nvPr/>
        </p:nvSpPr>
        <p:spPr>
          <a:xfrm>
            <a:off x="11579177" y="6391274"/>
            <a:ext cx="81662" cy="507067"/>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Slide Number Placeholder 24">
            <a:extLst>
              <a:ext uri="{FF2B5EF4-FFF2-40B4-BE49-F238E27FC236}">
                <a16:creationId xmlns:a16="http://schemas.microsoft.com/office/drawing/2014/main" id="{9392E0A9-0D21-958A-318B-83DE0491B638}"/>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5" name="object 4">
            <a:extLst>
              <a:ext uri="{FF2B5EF4-FFF2-40B4-BE49-F238E27FC236}">
                <a16:creationId xmlns:a16="http://schemas.microsoft.com/office/drawing/2014/main" id="{73B88659-13A6-AEEA-F7B5-A50C8834C7AD}"/>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FFFFFF"/>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cs typeface="Tahoma"/>
            </a:endParaRPr>
          </a:p>
        </p:txBody>
      </p:sp>
      <p:grpSp>
        <p:nvGrpSpPr>
          <p:cNvPr id="6" name="Groupe 5">
            <a:extLst>
              <a:ext uri="{FF2B5EF4-FFF2-40B4-BE49-F238E27FC236}">
                <a16:creationId xmlns:a16="http://schemas.microsoft.com/office/drawing/2014/main" id="{9E51F39F-5DF5-1365-2716-BAA577C25611}"/>
              </a:ext>
            </a:extLst>
          </p:cNvPr>
          <p:cNvGrpSpPr>
            <a:grpSpLocks noChangeAspect="1"/>
          </p:cNvGrpSpPr>
          <p:nvPr/>
        </p:nvGrpSpPr>
        <p:grpSpPr>
          <a:xfrm>
            <a:off x="161411" y="6529370"/>
            <a:ext cx="263451" cy="230576"/>
            <a:chOff x="6022519" y="1565709"/>
            <a:chExt cx="3877467" cy="3368529"/>
          </a:xfrm>
          <a:solidFill>
            <a:srgbClr val="FFFFFF"/>
          </a:solidFill>
        </p:grpSpPr>
        <p:sp>
          <p:nvSpPr>
            <p:cNvPr id="8" name="Forme libre : forme 5">
              <a:extLst>
                <a:ext uri="{FF2B5EF4-FFF2-40B4-BE49-F238E27FC236}">
                  <a16:creationId xmlns:a16="http://schemas.microsoft.com/office/drawing/2014/main" id="{99229869-BC7D-1CE6-8B08-F2C0016B848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solidFill>
                  <a:srgbClr val="FFFFFF"/>
                </a:solidFill>
              </a:endParaRPr>
            </a:p>
          </p:txBody>
        </p:sp>
        <p:sp>
          <p:nvSpPr>
            <p:cNvPr id="9" name="Forme libre : forme 6">
              <a:extLst>
                <a:ext uri="{FF2B5EF4-FFF2-40B4-BE49-F238E27FC236}">
                  <a16:creationId xmlns:a16="http://schemas.microsoft.com/office/drawing/2014/main" id="{17B3749B-EBD5-C5A5-AE58-D7CF63F105FA}"/>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solidFill>
                  <a:srgbClr val="FFFFFF"/>
                </a:solidFill>
              </a:endParaRPr>
            </a:p>
          </p:txBody>
        </p:sp>
        <p:sp>
          <p:nvSpPr>
            <p:cNvPr id="11" name="Forme libre : forme 7">
              <a:extLst>
                <a:ext uri="{FF2B5EF4-FFF2-40B4-BE49-F238E27FC236}">
                  <a16:creationId xmlns:a16="http://schemas.microsoft.com/office/drawing/2014/main" id="{BE255C48-3AF8-E388-7CB0-53F174CD8D6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solidFill>
                  <a:srgbClr val="FFFFFF"/>
                </a:solidFill>
              </a:endParaRPr>
            </a:p>
          </p:txBody>
        </p:sp>
      </p:grpSp>
      <p:sp>
        <p:nvSpPr>
          <p:cNvPr id="7" name="ZoneTexte 6">
            <a:extLst>
              <a:ext uri="{FF2B5EF4-FFF2-40B4-BE49-F238E27FC236}">
                <a16:creationId xmlns:a16="http://schemas.microsoft.com/office/drawing/2014/main" id="{CDF95819-0B3B-6691-6575-A25B06937E00}"/>
              </a:ext>
            </a:extLst>
          </p:cNvPr>
          <p:cNvSpPr txBox="1"/>
          <p:nvPr/>
        </p:nvSpPr>
        <p:spPr>
          <a:xfrm>
            <a:off x="1082158" y="3843288"/>
            <a:ext cx="10161194"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1" u="none" strike="noStrike" kern="1200" cap="none" spc="0" normalizeH="0" baseline="0" noProof="0" dirty="0">
                <a:ln>
                  <a:noFill/>
                </a:ln>
                <a:solidFill>
                  <a:srgbClr val="FFFFFF"/>
                </a:solidFill>
                <a:effectLst/>
                <a:uLnTx/>
                <a:uFillTx/>
                <a:latin typeface="Montserrat Black" pitchFamily="2" charset="77"/>
              </a:rPr>
              <a:t>INTRODUCTION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4800" u="none" strike="noStrike" kern="1200" cap="none" spc="0" normalizeH="0" baseline="0" noProof="0" dirty="0">
                <a:ln>
                  <a:noFill/>
                </a:ln>
                <a:solidFill>
                  <a:srgbClr val="FFFFFF"/>
                </a:solidFill>
                <a:effectLst/>
                <a:uLnTx/>
                <a:uFillTx/>
                <a:latin typeface="Montserrat" pitchFamily="2" charset="77"/>
              </a:rPr>
              <a:t>ET OBJECTIFS DE LA REUNION</a:t>
            </a:r>
          </a:p>
        </p:txBody>
      </p:sp>
      <p:sp>
        <p:nvSpPr>
          <p:cNvPr id="16" name="Rectangle : coins arrondis 15">
            <a:extLst>
              <a:ext uri="{FF2B5EF4-FFF2-40B4-BE49-F238E27FC236}">
                <a16:creationId xmlns:a16="http://schemas.microsoft.com/office/drawing/2014/main" id="{E6BC826E-5098-E29D-080F-F598E5E7B33E}"/>
              </a:ext>
            </a:extLst>
          </p:cNvPr>
          <p:cNvSpPr>
            <a:spLocks noChangeAspect="1"/>
          </p:cNvSpPr>
          <p:nvPr/>
        </p:nvSpPr>
        <p:spPr>
          <a:xfrm>
            <a:off x="1082157" y="1856133"/>
            <a:ext cx="1692427" cy="1692427"/>
          </a:xfrm>
          <a:prstGeom prst="roundRect">
            <a:avLst>
              <a:gd name="adj" fmla="val 50000"/>
            </a:avLst>
          </a:prstGeom>
          <a:solidFill>
            <a:srgbClr val="FFFFF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a:extLst>
              <a:ext uri="{FF2B5EF4-FFF2-40B4-BE49-F238E27FC236}">
                <a16:creationId xmlns:a16="http://schemas.microsoft.com/office/drawing/2014/main" id="{3630D0D8-A495-B821-6DBB-DD66BA8CBBAC}"/>
              </a:ext>
            </a:extLst>
          </p:cNvPr>
          <p:cNvGrpSpPr>
            <a:grpSpLocks noChangeAspect="1"/>
          </p:cNvGrpSpPr>
          <p:nvPr/>
        </p:nvGrpSpPr>
        <p:grpSpPr>
          <a:xfrm>
            <a:off x="1617327" y="2408609"/>
            <a:ext cx="622085" cy="617155"/>
            <a:chOff x="1604985" y="410599"/>
            <a:chExt cx="752723" cy="746758"/>
          </a:xfrm>
          <a:solidFill>
            <a:srgbClr val="FFFFFF"/>
          </a:solidFill>
        </p:grpSpPr>
        <p:sp>
          <p:nvSpPr>
            <p:cNvPr id="20" name="Forme libre 19">
              <a:extLst>
                <a:ext uri="{FF2B5EF4-FFF2-40B4-BE49-F238E27FC236}">
                  <a16:creationId xmlns:a16="http://schemas.microsoft.com/office/drawing/2014/main" id="{8DB6A3CC-1824-C1B9-27C9-02A86F3697D0}"/>
                </a:ext>
              </a:extLst>
            </p:cNvPr>
            <p:cNvSpPr/>
            <p:nvPr/>
          </p:nvSpPr>
          <p:spPr>
            <a:xfrm>
              <a:off x="1604985" y="410599"/>
              <a:ext cx="752723" cy="746758"/>
            </a:xfrm>
            <a:custGeom>
              <a:avLst/>
              <a:gdLst>
                <a:gd name="csX0" fmla="*/ 639390 w 752723"/>
                <a:gd name="csY0" fmla="*/ 240708 h 746758"/>
                <a:gd name="csX1" fmla="*/ 509564 w 752723"/>
                <a:gd name="csY1" fmla="*/ 634420 h 746758"/>
                <a:gd name="csX2" fmla="*/ 112676 w 752723"/>
                <a:gd name="csY2" fmla="*/ 505633 h 746758"/>
                <a:gd name="csX3" fmla="*/ 242502 w 752723"/>
                <a:gd name="csY3" fmla="*/ 111920 h 746758"/>
                <a:gd name="csX4" fmla="*/ 509564 w 752723"/>
                <a:gd name="csY4" fmla="*/ 111920 h 746758"/>
                <a:gd name="csX5" fmla="*/ 569191 w 752723"/>
                <a:gd name="csY5" fmla="*/ 52771 h 746758"/>
                <a:gd name="csX6" fmla="*/ 53196 w 752723"/>
                <a:gd name="csY6" fmla="*/ 182122 h 746758"/>
                <a:gd name="csX7" fmla="*/ 183590 w 752723"/>
                <a:gd name="csY7" fmla="*/ 693988 h 746758"/>
                <a:gd name="csX8" fmla="*/ 699585 w 752723"/>
                <a:gd name="csY8" fmla="*/ 564637 h 746758"/>
                <a:gd name="csX9" fmla="*/ 699017 w 752723"/>
                <a:gd name="csY9" fmla="*/ 181180 h 746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52723" h="746758">
                  <a:moveTo>
                    <a:pt x="639390" y="240708"/>
                  </a:moveTo>
                  <a:cubicBezTo>
                    <a:pt x="713137" y="384992"/>
                    <a:pt x="655012" y="561263"/>
                    <a:pt x="509564" y="634420"/>
                  </a:cubicBezTo>
                  <a:cubicBezTo>
                    <a:pt x="364116" y="707577"/>
                    <a:pt x="186424" y="649917"/>
                    <a:pt x="112676" y="505633"/>
                  </a:cubicBezTo>
                  <a:cubicBezTo>
                    <a:pt x="38929" y="361349"/>
                    <a:pt x="97054" y="185078"/>
                    <a:pt x="242502" y="111920"/>
                  </a:cubicBezTo>
                  <a:cubicBezTo>
                    <a:pt x="326437" y="69703"/>
                    <a:pt x="425630" y="69703"/>
                    <a:pt x="509564" y="111920"/>
                  </a:cubicBezTo>
                  <a:lnTo>
                    <a:pt x="569191" y="52771"/>
                  </a:lnTo>
                  <a:cubicBezTo>
                    <a:pt x="390696" y="-52858"/>
                    <a:pt x="159677" y="5054"/>
                    <a:pt x="53196" y="182122"/>
                  </a:cubicBezTo>
                  <a:cubicBezTo>
                    <a:pt x="-53284" y="359189"/>
                    <a:pt x="5095" y="588359"/>
                    <a:pt x="183590" y="693988"/>
                  </a:cubicBezTo>
                  <a:cubicBezTo>
                    <a:pt x="362085" y="799617"/>
                    <a:pt x="593104" y="741704"/>
                    <a:pt x="699585" y="564637"/>
                  </a:cubicBezTo>
                  <a:cubicBezTo>
                    <a:pt x="770640" y="446480"/>
                    <a:pt x="770421" y="299130"/>
                    <a:pt x="699017" y="181180"/>
                  </a:cubicBezTo>
                  <a:close/>
                </a:path>
              </a:pathLst>
            </a:custGeom>
            <a:grpFill/>
            <a:ln w="9525" cap="flat">
              <a:noFill/>
              <a:prstDash val="solid"/>
              <a:miter/>
            </a:ln>
          </p:spPr>
          <p:txBody>
            <a:bodyPr/>
            <a:lstStyle/>
            <a:p>
              <a:endParaRPr lang="fr-FR"/>
            </a:p>
          </p:txBody>
        </p:sp>
        <p:sp>
          <p:nvSpPr>
            <p:cNvPr id="21" name="Forme libre 20">
              <a:extLst>
                <a:ext uri="{FF2B5EF4-FFF2-40B4-BE49-F238E27FC236}">
                  <a16:creationId xmlns:a16="http://schemas.microsoft.com/office/drawing/2014/main" id="{B5019913-5043-A913-AEF7-672381210149}"/>
                </a:ext>
              </a:extLst>
            </p:cNvPr>
            <p:cNvSpPr/>
            <p:nvPr/>
          </p:nvSpPr>
          <p:spPr>
            <a:xfrm>
              <a:off x="1916842" y="430015"/>
              <a:ext cx="420782" cy="417038"/>
            </a:xfrm>
            <a:custGeom>
              <a:avLst/>
              <a:gdLst>
                <a:gd name="csX0" fmla="*/ 420783 w 420782"/>
                <a:gd name="csY0" fmla="*/ 99307 h 417038"/>
                <a:gd name="csX1" fmla="*/ 331629 w 420782"/>
                <a:gd name="csY1" fmla="*/ 88441 h 417038"/>
                <a:gd name="csX2" fmla="*/ 320675 w 420782"/>
                <a:gd name="csY2" fmla="*/ 0 h 417038"/>
                <a:gd name="csX3" fmla="*/ 225425 w 420782"/>
                <a:gd name="csY3" fmla="*/ 94488 h 417038"/>
                <a:gd name="csX4" fmla="*/ 225425 w 420782"/>
                <a:gd name="csY4" fmla="*/ 158645 h 417038"/>
                <a:gd name="csX5" fmla="*/ 180848 w 420782"/>
                <a:gd name="csY5" fmla="*/ 202866 h 417038"/>
                <a:gd name="csX6" fmla="*/ 131033 w 420782"/>
                <a:gd name="csY6" fmla="*/ 251905 h 417038"/>
                <a:gd name="csX7" fmla="*/ 131033 w 420782"/>
                <a:gd name="csY7" fmla="*/ 251905 h 417038"/>
                <a:gd name="csX8" fmla="*/ 87789 w 420782"/>
                <a:gd name="csY8" fmla="*/ 294803 h 417038"/>
                <a:gd name="csX9" fmla="*/ 4637 w 420782"/>
                <a:gd name="csY9" fmla="*/ 329952 h 417038"/>
                <a:gd name="csX10" fmla="*/ 40070 w 420782"/>
                <a:gd name="csY10" fmla="*/ 412438 h 417038"/>
                <a:gd name="csX11" fmla="*/ 123222 w 420782"/>
                <a:gd name="csY11" fmla="*/ 377289 h 417038"/>
                <a:gd name="csX12" fmla="*/ 123222 w 420782"/>
                <a:gd name="csY12" fmla="*/ 329952 h 417038"/>
                <a:gd name="csX13" fmla="*/ 166846 w 420782"/>
                <a:gd name="csY13" fmla="*/ 287433 h 417038"/>
                <a:gd name="csX14" fmla="*/ 166846 w 420782"/>
                <a:gd name="csY14" fmla="*/ 287433 h 417038"/>
                <a:gd name="csX15" fmla="*/ 240951 w 420782"/>
                <a:gd name="csY15" fmla="*/ 213921 h 417038"/>
                <a:gd name="csX16" fmla="*/ 240951 w 420782"/>
                <a:gd name="csY16" fmla="*/ 213921 h 417038"/>
                <a:gd name="csX17" fmla="*/ 260858 w 420782"/>
                <a:gd name="csY17" fmla="*/ 194173 h 417038"/>
                <a:gd name="csX18" fmla="*/ 325533 w 420782"/>
                <a:gd name="csY18" fmla="*/ 194173 h 4170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0782" h="417038">
                  <a:moveTo>
                    <a:pt x="420783" y="99307"/>
                  </a:moveTo>
                  <a:lnTo>
                    <a:pt x="331629" y="88441"/>
                  </a:lnTo>
                  <a:lnTo>
                    <a:pt x="320675" y="0"/>
                  </a:lnTo>
                  <a:lnTo>
                    <a:pt x="225425" y="94488"/>
                  </a:lnTo>
                  <a:lnTo>
                    <a:pt x="225425" y="158645"/>
                  </a:lnTo>
                  <a:lnTo>
                    <a:pt x="180848" y="202866"/>
                  </a:lnTo>
                  <a:lnTo>
                    <a:pt x="131033" y="251905"/>
                  </a:lnTo>
                  <a:lnTo>
                    <a:pt x="131033" y="251905"/>
                  </a:lnTo>
                  <a:lnTo>
                    <a:pt x="87789" y="294803"/>
                  </a:lnTo>
                  <a:cubicBezTo>
                    <a:pt x="55043" y="281731"/>
                    <a:pt x="17815" y="297468"/>
                    <a:pt x="4637" y="329952"/>
                  </a:cubicBezTo>
                  <a:cubicBezTo>
                    <a:pt x="-8540" y="362436"/>
                    <a:pt x="7324" y="399367"/>
                    <a:pt x="40070" y="412438"/>
                  </a:cubicBezTo>
                  <a:cubicBezTo>
                    <a:pt x="72817" y="425510"/>
                    <a:pt x="110045" y="409773"/>
                    <a:pt x="123222" y="377289"/>
                  </a:cubicBezTo>
                  <a:cubicBezTo>
                    <a:pt x="129383" y="362102"/>
                    <a:pt x="129383" y="345139"/>
                    <a:pt x="123222" y="329952"/>
                  </a:cubicBezTo>
                  <a:lnTo>
                    <a:pt x="166846" y="287433"/>
                  </a:lnTo>
                  <a:lnTo>
                    <a:pt x="166846" y="287433"/>
                  </a:lnTo>
                  <a:lnTo>
                    <a:pt x="240951" y="213921"/>
                  </a:lnTo>
                  <a:lnTo>
                    <a:pt x="240951" y="213921"/>
                  </a:lnTo>
                  <a:lnTo>
                    <a:pt x="260858" y="194173"/>
                  </a:lnTo>
                  <a:lnTo>
                    <a:pt x="325533" y="194173"/>
                  </a:lnTo>
                  <a:close/>
                </a:path>
              </a:pathLst>
            </a:custGeom>
            <a:grpFill/>
            <a:ln w="9525" cap="flat">
              <a:noFill/>
              <a:prstDash val="solid"/>
              <a:miter/>
            </a:ln>
          </p:spPr>
          <p:txBody>
            <a:bodyPr/>
            <a:lstStyle/>
            <a:p>
              <a:endParaRPr lang="fr-FR"/>
            </a:p>
          </p:txBody>
        </p:sp>
        <p:sp>
          <p:nvSpPr>
            <p:cNvPr id="22" name="Forme libre 21">
              <a:extLst>
                <a:ext uri="{FF2B5EF4-FFF2-40B4-BE49-F238E27FC236}">
                  <a16:creationId xmlns:a16="http://schemas.microsoft.com/office/drawing/2014/main" id="{50426E53-03A3-A37A-5715-A9BF64540E2C}"/>
                </a:ext>
              </a:extLst>
            </p:cNvPr>
            <p:cNvSpPr/>
            <p:nvPr/>
          </p:nvSpPr>
          <p:spPr>
            <a:xfrm>
              <a:off x="1755020" y="559553"/>
              <a:ext cx="452272" cy="448680"/>
            </a:xfrm>
            <a:custGeom>
              <a:avLst/>
              <a:gdLst>
                <a:gd name="csX0" fmla="*/ 273804 w 452272"/>
                <a:gd name="csY0" fmla="*/ 112257 h 448680"/>
                <a:gd name="csX1" fmla="*/ 350004 w 452272"/>
                <a:gd name="csY1" fmla="*/ 36666 h 448680"/>
                <a:gd name="csX2" fmla="*/ 36962 w 452272"/>
                <a:gd name="csY2" fmla="*/ 101476 h 448680"/>
                <a:gd name="csX3" fmla="*/ 102294 w 452272"/>
                <a:gd name="csY3" fmla="*/ 412014 h 448680"/>
                <a:gd name="csX4" fmla="*/ 415337 w 452272"/>
                <a:gd name="csY4" fmla="*/ 347204 h 448680"/>
                <a:gd name="csX5" fmla="*/ 415155 w 452272"/>
                <a:gd name="csY5" fmla="*/ 101202 h 448680"/>
                <a:gd name="csX6" fmla="*/ 338955 w 452272"/>
                <a:gd name="csY6" fmla="*/ 176792 h 448680"/>
                <a:gd name="csX7" fmla="*/ 273969 w 452272"/>
                <a:gd name="csY7" fmla="*/ 336085 h 448680"/>
                <a:gd name="csX8" fmla="*/ 113392 w 452272"/>
                <a:gd name="csY8" fmla="*/ 271619 h 448680"/>
                <a:gd name="csX9" fmla="*/ 178378 w 452272"/>
                <a:gd name="csY9" fmla="*/ 112326 h 448680"/>
                <a:gd name="csX10" fmla="*/ 273804 w 452272"/>
                <a:gd name="csY10" fmla="*/ 112257 h 448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52272" h="448680">
                  <a:moveTo>
                    <a:pt x="273804" y="112257"/>
                  </a:moveTo>
                  <a:lnTo>
                    <a:pt x="350004" y="36666"/>
                  </a:lnTo>
                  <a:cubicBezTo>
                    <a:pt x="245519" y="-31190"/>
                    <a:pt x="105365" y="-2173"/>
                    <a:pt x="36962" y="101476"/>
                  </a:cubicBezTo>
                  <a:cubicBezTo>
                    <a:pt x="-31441" y="205125"/>
                    <a:pt x="-2191" y="344158"/>
                    <a:pt x="102294" y="412014"/>
                  </a:cubicBezTo>
                  <a:cubicBezTo>
                    <a:pt x="206780" y="479870"/>
                    <a:pt x="346933" y="450853"/>
                    <a:pt x="415337" y="347204"/>
                  </a:cubicBezTo>
                  <a:cubicBezTo>
                    <a:pt x="464651" y="272480"/>
                    <a:pt x="464579" y="175854"/>
                    <a:pt x="415155" y="101202"/>
                  </a:cubicBezTo>
                  <a:lnTo>
                    <a:pt x="338955" y="176792"/>
                  </a:lnTo>
                  <a:cubicBezTo>
                    <a:pt x="365352" y="238581"/>
                    <a:pt x="336257" y="309899"/>
                    <a:pt x="273969" y="336085"/>
                  </a:cubicBezTo>
                  <a:cubicBezTo>
                    <a:pt x="211682" y="362271"/>
                    <a:pt x="139789" y="333408"/>
                    <a:pt x="113392" y="271619"/>
                  </a:cubicBezTo>
                  <a:cubicBezTo>
                    <a:pt x="86995" y="209830"/>
                    <a:pt x="116090" y="138512"/>
                    <a:pt x="178378" y="112326"/>
                  </a:cubicBezTo>
                  <a:cubicBezTo>
                    <a:pt x="208869" y="99507"/>
                    <a:pt x="243294" y="99482"/>
                    <a:pt x="273804" y="112257"/>
                  </a:cubicBezTo>
                  <a:close/>
                </a:path>
              </a:pathLst>
            </a:custGeom>
            <a:grpFill/>
            <a:ln w="9525" cap="flat">
              <a:noFill/>
              <a:prstDash val="solid"/>
              <a:miter/>
            </a:ln>
          </p:spPr>
          <p:txBody>
            <a:bodyPr/>
            <a:lstStyle/>
            <a:p>
              <a:endParaRPr lang="fr-FR"/>
            </a:p>
          </p:txBody>
        </p:sp>
      </p:grpSp>
    </p:spTree>
    <p:extLst>
      <p:ext uri="{BB962C8B-B14F-4D97-AF65-F5344CB8AC3E}">
        <p14:creationId xmlns:p14="http://schemas.microsoft.com/office/powerpoint/2010/main" val="422260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A15F6-4E3C-6D26-E429-26F93E2B8ABA}"/>
            </a:ext>
          </a:extLst>
        </p:cNvPr>
        <p:cNvGrpSpPr/>
        <p:nvPr/>
      </p:nvGrpSpPr>
      <p:grpSpPr>
        <a:xfrm>
          <a:off x="0" y="0"/>
          <a:ext cx="0" cy="0"/>
          <a:chOff x="0" y="0"/>
          <a:chExt cx="0" cy="0"/>
        </a:xfrm>
      </p:grpSpPr>
      <p:grpSp>
        <p:nvGrpSpPr>
          <p:cNvPr id="48" name="Groupe 47">
            <a:extLst>
              <a:ext uri="{FF2B5EF4-FFF2-40B4-BE49-F238E27FC236}">
                <a16:creationId xmlns:a16="http://schemas.microsoft.com/office/drawing/2014/main" id="{BE42EAC2-6F54-851C-BFD8-07F9856CD53C}"/>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49" name="Forme libre : forme 5">
              <a:extLst>
                <a:ext uri="{FF2B5EF4-FFF2-40B4-BE49-F238E27FC236}">
                  <a16:creationId xmlns:a16="http://schemas.microsoft.com/office/drawing/2014/main" id="{C5A0FB88-97B8-FF59-4B93-77F0293CB5E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50" name="Forme libre : forme 6">
              <a:extLst>
                <a:ext uri="{FF2B5EF4-FFF2-40B4-BE49-F238E27FC236}">
                  <a16:creationId xmlns:a16="http://schemas.microsoft.com/office/drawing/2014/main" id="{B4E1A0F6-B4DD-3D97-2DC5-432A8B3E89A3}"/>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51" name="Forme libre : forme 7">
              <a:extLst>
                <a:ext uri="{FF2B5EF4-FFF2-40B4-BE49-F238E27FC236}">
                  <a16:creationId xmlns:a16="http://schemas.microsoft.com/office/drawing/2014/main" id="{BAE18EF8-8BE4-BA05-EB36-DC88A01AC153}"/>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 name="Rectangle : coins arrondis 2">
            <a:extLst>
              <a:ext uri="{FF2B5EF4-FFF2-40B4-BE49-F238E27FC236}">
                <a16:creationId xmlns:a16="http://schemas.microsoft.com/office/drawing/2014/main" id="{19FBA25F-94EF-429B-434C-8F1FE3225083}"/>
              </a:ext>
            </a:extLst>
          </p:cNvPr>
          <p:cNvSpPr/>
          <p:nvPr/>
        </p:nvSpPr>
        <p:spPr>
          <a:xfrm>
            <a:off x="918609" y="2546252"/>
            <a:ext cx="3179258" cy="3579486"/>
          </a:xfrm>
          <a:prstGeom prst="roundRect">
            <a:avLst>
              <a:gd name="adj" fmla="val 8145"/>
            </a:avLst>
          </a:prstGeom>
          <a:solidFill>
            <a:srgbClr val="283F68">
              <a:alpha val="5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8D27E2DE-19BF-1D93-7411-B0F4CB710671}"/>
              </a:ext>
            </a:extLst>
          </p:cNvPr>
          <p:cNvSpPr/>
          <p:nvPr/>
        </p:nvSpPr>
        <p:spPr>
          <a:xfrm>
            <a:off x="4506371" y="2546252"/>
            <a:ext cx="3179258" cy="3579486"/>
          </a:xfrm>
          <a:prstGeom prst="roundRect">
            <a:avLst>
              <a:gd name="adj" fmla="val 8145"/>
            </a:avLst>
          </a:prstGeom>
          <a:solidFill>
            <a:srgbClr val="283F68">
              <a:alpha val="5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0A081065-EA4D-BC40-7248-833FBCD056F0}"/>
              </a:ext>
            </a:extLst>
          </p:cNvPr>
          <p:cNvSpPr/>
          <p:nvPr/>
        </p:nvSpPr>
        <p:spPr>
          <a:xfrm>
            <a:off x="8094133" y="2546252"/>
            <a:ext cx="3179258" cy="3579486"/>
          </a:xfrm>
          <a:prstGeom prst="roundRect">
            <a:avLst>
              <a:gd name="adj" fmla="val 8145"/>
            </a:avLst>
          </a:prstGeom>
          <a:solidFill>
            <a:srgbClr val="283F68">
              <a:alpha val="5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F862D0C9-0CCE-C6CD-D581-456FFC6DD543}"/>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F45F6EBD-16EA-415D-FA99-6FA3BD129719}"/>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480FF002-08EF-78C9-41FC-64008EB48D51}"/>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A3855730-ED0B-0D20-A5DF-66AAFA3E0A51}"/>
              </a:ext>
            </a:extLst>
          </p:cNvPr>
          <p:cNvSpPr>
            <a:spLocks noChangeAspect="1"/>
          </p:cNvSpPr>
          <p:nvPr/>
        </p:nvSpPr>
        <p:spPr>
          <a:xfrm>
            <a:off x="-392963" y="827513"/>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F6A9948-D28A-CA1A-122B-C0583046CEAF}"/>
              </a:ext>
            </a:extLst>
          </p:cNvPr>
          <p:cNvSpPr/>
          <p:nvPr/>
        </p:nvSpPr>
        <p:spPr>
          <a:xfrm>
            <a:off x="918609" y="827512"/>
            <a:ext cx="88575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Projet</a:t>
            </a:r>
            <a:r>
              <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rPr>
              <a:t> SCI Les </a:t>
            </a:r>
            <a:r>
              <a:rPr kumimoji="0" lang="en-US" sz="4800" b="1" i="0" u="none" strike="noStrike" kern="1200" cap="none" spc="0" normalizeH="0" baseline="0" noProof="0" dirty="0" err="1">
                <a:ln>
                  <a:noFill/>
                </a:ln>
                <a:solidFill>
                  <a:schemeClr val="tx1">
                    <a:lumMod val="75000"/>
                    <a:lumOff val="25000"/>
                  </a:schemeClr>
                </a:solidFill>
                <a:effectLst/>
                <a:uLnTx/>
                <a:uFillTx/>
                <a:latin typeface="Montserrat ExtraBold" pitchFamily="2" charset="77"/>
                <a:sym typeface="Open Sans"/>
              </a:rPr>
              <a:t>Mureaux</a:t>
            </a:r>
            <a:endParaRPr kumimoji="0" lang="en-US" sz="4800" b="1" i="0" u="none" strike="noStrike" kern="1200" cap="none" spc="0" normalizeH="0" baseline="0" noProof="0" dirty="0">
              <a:ln>
                <a:noFill/>
              </a:ln>
              <a:solidFill>
                <a:schemeClr val="tx1">
                  <a:lumMod val="75000"/>
                  <a:lumOff val="25000"/>
                </a:schemeClr>
              </a:solidFill>
              <a:effectLst/>
              <a:uLnTx/>
              <a:uFillTx/>
              <a:latin typeface="Montserrat ExtraBold" pitchFamily="2" charset="77"/>
              <a:sym typeface="Open Sans"/>
            </a:endParaRPr>
          </a:p>
        </p:txBody>
      </p:sp>
      <p:grpSp>
        <p:nvGrpSpPr>
          <p:cNvPr id="15" name="Groupe 14">
            <a:extLst>
              <a:ext uri="{FF2B5EF4-FFF2-40B4-BE49-F238E27FC236}">
                <a16:creationId xmlns:a16="http://schemas.microsoft.com/office/drawing/2014/main" id="{227D11EB-B70F-4E5A-ED86-8D9D40A1E399}"/>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C0E99495-F1DA-17E9-D302-A6D8BCAD4A8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BB7AA0DD-0493-0863-2241-3DF59121D719}"/>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C64EF13D-94A4-481F-8FF3-10DCE18E548C}"/>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7" name="ZoneTexte 26">
            <a:extLst>
              <a:ext uri="{FF2B5EF4-FFF2-40B4-BE49-F238E27FC236}">
                <a16:creationId xmlns:a16="http://schemas.microsoft.com/office/drawing/2014/main" id="{AD0FE3EE-B8E7-7B39-C1FE-D6C919D3A03E}"/>
              </a:ext>
            </a:extLst>
          </p:cNvPr>
          <p:cNvSpPr txBox="1"/>
          <p:nvPr/>
        </p:nvSpPr>
        <p:spPr>
          <a:xfrm>
            <a:off x="1184766" y="3852019"/>
            <a:ext cx="2646943" cy="1815882"/>
          </a:xfrm>
          <a:prstGeom prst="rect">
            <a:avLst/>
          </a:prstGeom>
          <a:noFill/>
        </p:spPr>
        <p:txBody>
          <a:bodyPr wrap="square">
            <a:spAutoFit/>
          </a:bodyPr>
          <a:lstStyle/>
          <a:p>
            <a:pPr algn="ctr"/>
            <a:r>
              <a:rPr lang="fr-FR" sz="1600" dirty="0">
                <a:latin typeface="Montserrat" pitchFamily="2" charset="77"/>
              </a:rPr>
              <a:t>Demande d’Autorisation Environnementale en vue de la modification d’une plateforme logistique sur la commune des Mureaux</a:t>
            </a:r>
          </a:p>
        </p:txBody>
      </p:sp>
      <p:sp>
        <p:nvSpPr>
          <p:cNvPr id="28" name="ZoneTexte 27">
            <a:extLst>
              <a:ext uri="{FF2B5EF4-FFF2-40B4-BE49-F238E27FC236}">
                <a16:creationId xmlns:a16="http://schemas.microsoft.com/office/drawing/2014/main" id="{0FB6639F-94F9-A500-9AF4-8B1B72AE3443}"/>
              </a:ext>
            </a:extLst>
          </p:cNvPr>
          <p:cNvSpPr txBox="1"/>
          <p:nvPr/>
        </p:nvSpPr>
        <p:spPr>
          <a:xfrm>
            <a:off x="4775647" y="3852019"/>
            <a:ext cx="2650518" cy="584775"/>
          </a:xfrm>
          <a:prstGeom prst="rect">
            <a:avLst/>
          </a:prstGeom>
          <a:noFill/>
        </p:spPr>
        <p:txBody>
          <a:bodyPr wrap="square">
            <a:spAutoFit/>
          </a:bodyPr>
          <a:lstStyle/>
          <a:p>
            <a:pPr algn="ctr"/>
            <a:r>
              <a:rPr lang="fr-FR" sz="1600" dirty="0">
                <a:latin typeface="Montserrat" pitchFamily="2" charset="77"/>
              </a:rPr>
              <a:t>Présentée par la société </a:t>
            </a:r>
            <a:r>
              <a:rPr lang="fr-FR" sz="1600" b="1" dirty="0">
                <a:solidFill>
                  <a:srgbClr val="283F68"/>
                </a:solidFill>
                <a:latin typeface="Montserrat" pitchFamily="2" charset="77"/>
              </a:rPr>
              <a:t>ATMOS Capital</a:t>
            </a:r>
          </a:p>
        </p:txBody>
      </p:sp>
      <p:sp>
        <p:nvSpPr>
          <p:cNvPr id="29" name="ZoneTexte 28">
            <a:extLst>
              <a:ext uri="{FF2B5EF4-FFF2-40B4-BE49-F238E27FC236}">
                <a16:creationId xmlns:a16="http://schemas.microsoft.com/office/drawing/2014/main" id="{1C1C0BE8-ECD7-6FD7-3D4C-18121A23715E}"/>
              </a:ext>
            </a:extLst>
          </p:cNvPr>
          <p:cNvSpPr txBox="1"/>
          <p:nvPr/>
        </p:nvSpPr>
        <p:spPr>
          <a:xfrm>
            <a:off x="8358503" y="3852019"/>
            <a:ext cx="2650518" cy="1569660"/>
          </a:xfrm>
          <a:prstGeom prst="rect">
            <a:avLst/>
          </a:prstGeom>
          <a:noFill/>
        </p:spPr>
        <p:txBody>
          <a:bodyPr wrap="square">
            <a:spAutoFit/>
          </a:bodyPr>
          <a:lstStyle/>
          <a:p>
            <a:pPr algn="ctr"/>
            <a:r>
              <a:rPr lang="fr-FR" sz="1600" dirty="0">
                <a:latin typeface="Montserrat" pitchFamily="2" charset="77"/>
              </a:rPr>
              <a:t>1ère REUNION PUBLIQUE</a:t>
            </a:r>
          </a:p>
          <a:p>
            <a:pPr algn="ctr"/>
            <a:endParaRPr lang="fr-FR" sz="1600" dirty="0">
              <a:latin typeface="Montserrat" pitchFamily="2" charset="77"/>
            </a:endParaRPr>
          </a:p>
          <a:p>
            <a:pPr algn="ctr"/>
            <a:r>
              <a:rPr lang="fr-FR" sz="1600" dirty="0">
                <a:latin typeface="Montserrat" pitchFamily="2" charset="77"/>
              </a:rPr>
              <a:t>14 janvier 2026 – Salle SRV avenue Paul Raoult, Les Mureaux</a:t>
            </a:r>
          </a:p>
        </p:txBody>
      </p:sp>
      <p:sp>
        <p:nvSpPr>
          <p:cNvPr id="2" name="ZoneTexte 1">
            <a:extLst>
              <a:ext uri="{FF2B5EF4-FFF2-40B4-BE49-F238E27FC236}">
                <a16:creationId xmlns:a16="http://schemas.microsoft.com/office/drawing/2014/main" id="{3F16F548-87E1-2638-1F9D-2E776C710F2F}"/>
              </a:ext>
            </a:extLst>
          </p:cNvPr>
          <p:cNvSpPr txBox="1"/>
          <p:nvPr/>
        </p:nvSpPr>
        <p:spPr>
          <a:xfrm>
            <a:off x="918609" y="1801450"/>
            <a:ext cx="3822724" cy="369332"/>
          </a:xfrm>
          <a:prstGeom prst="rect">
            <a:avLst/>
          </a:prstGeom>
          <a:noFill/>
        </p:spPr>
        <p:txBody>
          <a:bodyPr wrap="square">
            <a:spAutoFit/>
          </a:bodyPr>
          <a:lstStyle/>
          <a:p>
            <a:r>
              <a:rPr lang="fr-FR" dirty="0">
                <a:latin typeface="Montserrat Medium" pitchFamily="2" charset="77"/>
              </a:rPr>
              <a:t>CONSULTATION PUBLIQUE</a:t>
            </a:r>
          </a:p>
        </p:txBody>
      </p:sp>
      <p:sp>
        <p:nvSpPr>
          <p:cNvPr id="19" name="Rectangle : coins arrondis 18">
            <a:extLst>
              <a:ext uri="{FF2B5EF4-FFF2-40B4-BE49-F238E27FC236}">
                <a16:creationId xmlns:a16="http://schemas.microsoft.com/office/drawing/2014/main" id="{FA6E14CF-1817-8066-1F6A-89820FC17013}"/>
              </a:ext>
            </a:extLst>
          </p:cNvPr>
          <p:cNvSpPr>
            <a:spLocks noChangeAspect="1"/>
          </p:cNvSpPr>
          <p:nvPr/>
        </p:nvSpPr>
        <p:spPr>
          <a:xfrm>
            <a:off x="2051188" y="2793019"/>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DCAC087B-F0D4-6C0E-D7AA-EB7C71BA8255}"/>
              </a:ext>
            </a:extLst>
          </p:cNvPr>
          <p:cNvSpPr>
            <a:spLocks noChangeAspect="1"/>
          </p:cNvSpPr>
          <p:nvPr/>
        </p:nvSpPr>
        <p:spPr>
          <a:xfrm>
            <a:off x="5638951" y="2793019"/>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5CB90FD4-F6AF-D570-ED6A-7F6BA168B0D3}"/>
              </a:ext>
            </a:extLst>
          </p:cNvPr>
          <p:cNvSpPr>
            <a:spLocks noChangeAspect="1"/>
          </p:cNvSpPr>
          <p:nvPr/>
        </p:nvSpPr>
        <p:spPr>
          <a:xfrm>
            <a:off x="9226715" y="2793019"/>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a:extLst>
              <a:ext uri="{FF2B5EF4-FFF2-40B4-BE49-F238E27FC236}">
                <a16:creationId xmlns:a16="http://schemas.microsoft.com/office/drawing/2014/main" id="{0E0D1D69-1A96-C9D9-5F63-A8148D8EB40B}"/>
              </a:ext>
            </a:extLst>
          </p:cNvPr>
          <p:cNvGrpSpPr>
            <a:grpSpLocks noChangeAspect="1"/>
          </p:cNvGrpSpPr>
          <p:nvPr/>
        </p:nvGrpSpPr>
        <p:grpSpPr>
          <a:xfrm>
            <a:off x="5903140" y="3081274"/>
            <a:ext cx="385719" cy="337587"/>
            <a:chOff x="6022519" y="1565709"/>
            <a:chExt cx="3877467" cy="3368529"/>
          </a:xfrm>
          <a:solidFill>
            <a:srgbClr val="293F68"/>
          </a:solidFill>
        </p:grpSpPr>
        <p:sp>
          <p:nvSpPr>
            <p:cNvPr id="36" name="Forme libre : forme 5">
              <a:extLst>
                <a:ext uri="{FF2B5EF4-FFF2-40B4-BE49-F238E27FC236}">
                  <a16:creationId xmlns:a16="http://schemas.microsoft.com/office/drawing/2014/main" id="{06898124-3A5C-4B1B-2B2D-7503CEABDF0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37" name="Forme libre : forme 6">
              <a:extLst>
                <a:ext uri="{FF2B5EF4-FFF2-40B4-BE49-F238E27FC236}">
                  <a16:creationId xmlns:a16="http://schemas.microsoft.com/office/drawing/2014/main" id="{5E66CF74-2158-3BDF-2E8A-D28D090BE8D5}"/>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38" name="Forme libre : forme 7">
              <a:extLst>
                <a:ext uri="{FF2B5EF4-FFF2-40B4-BE49-F238E27FC236}">
                  <a16:creationId xmlns:a16="http://schemas.microsoft.com/office/drawing/2014/main" id="{AE2951DB-D9F1-D9BD-1337-EE9243A1639B}"/>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2" name="Forme libre 41">
            <a:extLst>
              <a:ext uri="{FF2B5EF4-FFF2-40B4-BE49-F238E27FC236}">
                <a16:creationId xmlns:a16="http://schemas.microsoft.com/office/drawing/2014/main" id="{7A5CA112-ECE9-F88D-8314-13CB3EED19AE}"/>
              </a:ext>
            </a:extLst>
          </p:cNvPr>
          <p:cNvSpPr>
            <a:spLocks noChangeAspect="1"/>
          </p:cNvSpPr>
          <p:nvPr/>
        </p:nvSpPr>
        <p:spPr>
          <a:xfrm>
            <a:off x="9457225" y="3035750"/>
            <a:ext cx="453076" cy="428635"/>
          </a:xfrm>
          <a:custGeom>
            <a:avLst/>
            <a:gdLst>
              <a:gd name="csX0" fmla="*/ 176705 w 2677406"/>
              <a:gd name="csY0" fmla="*/ 1724756 h 2532979"/>
              <a:gd name="csX1" fmla="*/ 305868 w 2677406"/>
              <a:gd name="csY1" fmla="*/ 1349612 h 2532979"/>
              <a:gd name="csX2" fmla="*/ 435032 w 2677406"/>
              <a:gd name="csY2" fmla="*/ 1724756 h 2532979"/>
              <a:gd name="csX3" fmla="*/ 176705 w 2677406"/>
              <a:gd name="csY3" fmla="*/ 1724756 h 2532979"/>
              <a:gd name="csX4" fmla="*/ 748444 w 2677406"/>
              <a:gd name="csY4" fmla="*/ 1936547 h 2532979"/>
              <a:gd name="csX5" fmla="*/ 972581 w 2677406"/>
              <a:gd name="csY5" fmla="*/ 1936547 h 2532979"/>
              <a:gd name="csX6" fmla="*/ 1116941 w 2677406"/>
              <a:gd name="csY6" fmla="*/ 1764645 h 2532979"/>
              <a:gd name="csX7" fmla="*/ 1338228 w 2677406"/>
              <a:gd name="csY7" fmla="*/ 1254639 h 2532979"/>
              <a:gd name="csX8" fmla="*/ 1559516 w 2677406"/>
              <a:gd name="csY8" fmla="*/ 1764645 h 2532979"/>
              <a:gd name="csX9" fmla="*/ 1703876 w 2677406"/>
              <a:gd name="csY9" fmla="*/ 1936547 h 2532979"/>
              <a:gd name="csX10" fmla="*/ 1928013 w 2677406"/>
              <a:gd name="csY10" fmla="*/ 1936547 h 2532979"/>
              <a:gd name="csX11" fmla="*/ 1975499 w 2677406"/>
              <a:gd name="csY11" fmla="*/ 1889060 h 2532979"/>
              <a:gd name="csX12" fmla="*/ 1975499 w 2677406"/>
              <a:gd name="csY12" fmla="*/ 1181509 h 2532979"/>
              <a:gd name="csX13" fmla="*/ 1770357 w 2677406"/>
              <a:gd name="csY13" fmla="*/ 976367 h 2532979"/>
              <a:gd name="csX14" fmla="*/ 1385715 w 2677406"/>
              <a:gd name="csY14" fmla="*/ 976367 h 2532979"/>
              <a:gd name="csX15" fmla="*/ 1385715 w 2677406"/>
              <a:gd name="csY15" fmla="*/ 1071340 h 2532979"/>
              <a:gd name="csX16" fmla="*/ 1290742 w 2677406"/>
              <a:gd name="csY16" fmla="*/ 1071340 h 2532979"/>
              <a:gd name="csX17" fmla="*/ 1290742 w 2677406"/>
              <a:gd name="csY17" fmla="*/ 976367 h 2532979"/>
              <a:gd name="csX18" fmla="*/ 906100 w 2677406"/>
              <a:gd name="csY18" fmla="*/ 976367 h 2532979"/>
              <a:gd name="csX19" fmla="*/ 700957 w 2677406"/>
              <a:gd name="csY19" fmla="*/ 1181509 h 2532979"/>
              <a:gd name="csX20" fmla="*/ 700957 w 2677406"/>
              <a:gd name="csY20" fmla="*/ 1889060 h 2532979"/>
              <a:gd name="csX21" fmla="*/ 748444 w 2677406"/>
              <a:gd name="csY21" fmla="*/ 1936547 h 2532979"/>
              <a:gd name="csX22" fmla="*/ 1243255 w 2677406"/>
              <a:gd name="csY22" fmla="*/ 359040 h 2532979"/>
              <a:gd name="csX23" fmla="*/ 1454096 w 2677406"/>
              <a:gd name="csY23" fmla="*/ 366638 h 2532979"/>
              <a:gd name="csX24" fmla="*/ 1338228 w 2677406"/>
              <a:gd name="csY24" fmla="*/ 41 h 2532979"/>
              <a:gd name="csX25" fmla="*/ 1222361 w 2677406"/>
              <a:gd name="csY25" fmla="*/ 366638 h 2532979"/>
              <a:gd name="csX26" fmla="*/ 1243255 w 2677406"/>
              <a:gd name="csY26" fmla="*/ 359040 h 2532979"/>
              <a:gd name="csX27" fmla="*/ 1290742 w 2677406"/>
              <a:gd name="csY27" fmla="*/ 881393 h 2532979"/>
              <a:gd name="csX28" fmla="*/ 1290742 w 2677406"/>
              <a:gd name="csY28" fmla="*/ 845303 h 2532979"/>
              <a:gd name="csX29" fmla="*/ 1338228 w 2677406"/>
              <a:gd name="csY29" fmla="*/ 697145 h 2532979"/>
              <a:gd name="csX30" fmla="*/ 1385715 w 2677406"/>
              <a:gd name="csY30" fmla="*/ 845303 h 2532979"/>
              <a:gd name="csX31" fmla="*/ 1385715 w 2677406"/>
              <a:gd name="csY31" fmla="*/ 881393 h 2532979"/>
              <a:gd name="csX32" fmla="*/ 1685831 w 2677406"/>
              <a:gd name="csY32" fmla="*/ 881393 h 2532979"/>
              <a:gd name="csX33" fmla="*/ 1685831 w 2677406"/>
              <a:gd name="csY33" fmla="*/ 775973 h 2532979"/>
              <a:gd name="csX34" fmla="*/ 1474990 w 2677406"/>
              <a:gd name="csY34" fmla="*/ 448315 h 2532979"/>
              <a:gd name="csX35" fmla="*/ 1474990 w 2677406"/>
              <a:gd name="csY35" fmla="*/ 448315 h 2532979"/>
              <a:gd name="csX36" fmla="*/ 1201467 w 2677406"/>
              <a:gd name="csY36" fmla="*/ 448315 h 2532979"/>
              <a:gd name="csX37" fmla="*/ 1201467 w 2677406"/>
              <a:gd name="csY37" fmla="*/ 448315 h 2532979"/>
              <a:gd name="csX38" fmla="*/ 990626 w 2677406"/>
              <a:gd name="csY38" fmla="*/ 775973 h 2532979"/>
              <a:gd name="csX39" fmla="*/ 990626 w 2677406"/>
              <a:gd name="csY39" fmla="*/ 881393 h 2532979"/>
              <a:gd name="csX40" fmla="*/ 1290742 w 2677406"/>
              <a:gd name="csY40" fmla="*/ 881393 h 2532979"/>
              <a:gd name="csX41" fmla="*/ 2370588 w 2677406"/>
              <a:gd name="csY41" fmla="*/ 1695315 h 2532979"/>
              <a:gd name="csX42" fmla="*/ 2499752 w 2677406"/>
              <a:gd name="csY42" fmla="*/ 1724756 h 2532979"/>
              <a:gd name="csX43" fmla="*/ 2370588 w 2677406"/>
              <a:gd name="csY43" fmla="*/ 1349612 h 2532979"/>
              <a:gd name="csX44" fmla="*/ 2241425 w 2677406"/>
              <a:gd name="csY44" fmla="*/ 1724756 h 2532979"/>
              <a:gd name="csX45" fmla="*/ 2370588 w 2677406"/>
              <a:gd name="csY45" fmla="*/ 1695315 h 2532979"/>
              <a:gd name="csX46" fmla="*/ 2499752 w 2677406"/>
              <a:gd name="csY46" fmla="*/ 1820680 h 2532979"/>
              <a:gd name="csX47" fmla="*/ 2065724 w 2677406"/>
              <a:gd name="csY47" fmla="*/ 2095152 h 2532979"/>
              <a:gd name="csX48" fmla="*/ 2065724 w 2677406"/>
              <a:gd name="csY48" fmla="*/ 2167332 h 2532979"/>
              <a:gd name="csX49" fmla="*/ 2675453 w 2677406"/>
              <a:gd name="csY49" fmla="*/ 2167332 h 2532979"/>
              <a:gd name="csX50" fmla="*/ 2499752 w 2677406"/>
              <a:gd name="csY50" fmla="*/ 1820680 h 2532979"/>
              <a:gd name="csX51" fmla="*/ 515759 w 2677406"/>
              <a:gd name="csY51" fmla="*/ 2167332 h 2532979"/>
              <a:gd name="csX52" fmla="*/ 610733 w 2677406"/>
              <a:gd name="csY52" fmla="*/ 2167332 h 2532979"/>
              <a:gd name="csX53" fmla="*/ 435032 w 2677406"/>
              <a:gd name="csY53" fmla="*/ 1819730 h 2532979"/>
              <a:gd name="csX54" fmla="*/ 435032 w 2677406"/>
              <a:gd name="csY54" fmla="*/ 1819730 h 2532979"/>
              <a:gd name="csX55" fmla="*/ 177654 w 2677406"/>
              <a:gd name="csY55" fmla="*/ 1819730 h 2532979"/>
              <a:gd name="csX56" fmla="*/ 177654 w 2677406"/>
              <a:gd name="csY56" fmla="*/ 1819730 h 2532979"/>
              <a:gd name="csX57" fmla="*/ 1954 w 2677406"/>
              <a:gd name="csY57" fmla="*/ 2167332 h 2532979"/>
              <a:gd name="csX58" fmla="*/ 515759 w 2677406"/>
              <a:gd name="csY58" fmla="*/ 2167332 h 2532979"/>
              <a:gd name="csX59" fmla="*/ 1209065 w 2677406"/>
              <a:gd name="csY59" fmla="*/ 1724756 h 2532979"/>
              <a:gd name="csX60" fmla="*/ 1467392 w 2677406"/>
              <a:gd name="csY60" fmla="*/ 1724756 h 2532979"/>
              <a:gd name="csX61" fmla="*/ 1338228 w 2677406"/>
              <a:gd name="csY61" fmla="*/ 1349612 h 2532979"/>
              <a:gd name="csX62" fmla="*/ 1209065 w 2677406"/>
              <a:gd name="csY62" fmla="*/ 1724756 h 2532979"/>
              <a:gd name="csX63" fmla="*/ 1078951 w 2677406"/>
              <a:gd name="csY63" fmla="*/ 1936547 h 2532979"/>
              <a:gd name="csX64" fmla="*/ 1033364 w 2677406"/>
              <a:gd name="csY64" fmla="*/ 2167332 h 2532979"/>
              <a:gd name="csX65" fmla="*/ 1643093 w 2677406"/>
              <a:gd name="csY65" fmla="*/ 2167332 h 2532979"/>
              <a:gd name="csX66" fmla="*/ 1078951 w 2677406"/>
              <a:gd name="csY66" fmla="*/ 1936547 h 2532979"/>
              <a:gd name="csX67" fmla="*/ 2160697 w 2677406"/>
              <a:gd name="csY67" fmla="*/ 2262306 h 2532979"/>
              <a:gd name="csX68" fmla="*/ 1004 w 2677406"/>
              <a:gd name="csY68" fmla="*/ 2262306 h 2532979"/>
              <a:gd name="csX69" fmla="*/ 1004 w 2677406"/>
              <a:gd name="csY69" fmla="*/ 2532980 h 2532979"/>
              <a:gd name="csX70" fmla="*/ 2675453 w 2677406"/>
              <a:gd name="csY70" fmla="*/ 2532980 h 2532979"/>
              <a:gd name="csX71" fmla="*/ 2675453 w 2677406"/>
              <a:gd name="csY71" fmla="*/ 2262306 h 2532979"/>
              <a:gd name="csX72" fmla="*/ 2160697 w 2677406"/>
              <a:gd name="csY72" fmla="*/ 2262306 h 2532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2677406" h="2532979">
                <a:moveTo>
                  <a:pt x="176705" y="1724756"/>
                </a:moveTo>
                <a:cubicBezTo>
                  <a:pt x="36144" y="1607939"/>
                  <a:pt x="120670" y="1345813"/>
                  <a:pt x="305868" y="1349612"/>
                </a:cubicBezTo>
                <a:cubicBezTo>
                  <a:pt x="491066" y="1345813"/>
                  <a:pt x="575593" y="1607939"/>
                  <a:pt x="435032" y="1724756"/>
                </a:cubicBezTo>
                <a:cubicBezTo>
                  <a:pt x="356204" y="1685817"/>
                  <a:pt x="255533" y="1685817"/>
                  <a:pt x="176705" y="1724756"/>
                </a:cubicBezTo>
                <a:close/>
                <a:moveTo>
                  <a:pt x="748444" y="1936547"/>
                </a:moveTo>
                <a:lnTo>
                  <a:pt x="972581" y="1936547"/>
                </a:lnTo>
                <a:cubicBezTo>
                  <a:pt x="1001073" y="1867216"/>
                  <a:pt x="1051409" y="1807383"/>
                  <a:pt x="1116941" y="1764645"/>
                </a:cubicBezTo>
                <a:cubicBezTo>
                  <a:pt x="947888" y="1580397"/>
                  <a:pt x="1091298" y="1247041"/>
                  <a:pt x="1338228" y="1254639"/>
                </a:cubicBezTo>
                <a:cubicBezTo>
                  <a:pt x="1585159" y="1247041"/>
                  <a:pt x="1728569" y="1580397"/>
                  <a:pt x="1559516" y="1764645"/>
                </a:cubicBezTo>
                <a:cubicBezTo>
                  <a:pt x="1624098" y="1806434"/>
                  <a:pt x="1674434" y="1866267"/>
                  <a:pt x="1703876" y="1936547"/>
                </a:cubicBezTo>
                <a:lnTo>
                  <a:pt x="1928013" y="1936547"/>
                </a:lnTo>
                <a:cubicBezTo>
                  <a:pt x="1954605" y="1936547"/>
                  <a:pt x="1975499" y="1915653"/>
                  <a:pt x="1975499" y="1889060"/>
                </a:cubicBezTo>
                <a:lnTo>
                  <a:pt x="1975499" y="1181509"/>
                </a:lnTo>
                <a:cubicBezTo>
                  <a:pt x="1975499" y="1068491"/>
                  <a:pt x="1883375" y="976367"/>
                  <a:pt x="1770357" y="976367"/>
                </a:cubicBezTo>
                <a:lnTo>
                  <a:pt x="1385715" y="976367"/>
                </a:lnTo>
                <a:lnTo>
                  <a:pt x="1385715" y="1071340"/>
                </a:lnTo>
                <a:lnTo>
                  <a:pt x="1290742" y="1071340"/>
                </a:lnTo>
                <a:lnTo>
                  <a:pt x="1290742" y="976367"/>
                </a:lnTo>
                <a:lnTo>
                  <a:pt x="906100" y="976367"/>
                </a:lnTo>
                <a:cubicBezTo>
                  <a:pt x="793082" y="976367"/>
                  <a:pt x="700957" y="1068491"/>
                  <a:pt x="700957" y="1181509"/>
                </a:cubicBezTo>
                <a:lnTo>
                  <a:pt x="700957" y="1889060"/>
                </a:lnTo>
                <a:cubicBezTo>
                  <a:pt x="700957" y="1915653"/>
                  <a:pt x="721852" y="1936547"/>
                  <a:pt x="748444" y="1936547"/>
                </a:cubicBezTo>
                <a:close/>
                <a:moveTo>
                  <a:pt x="1243255" y="359040"/>
                </a:moveTo>
                <a:cubicBezTo>
                  <a:pt x="1309736" y="333397"/>
                  <a:pt x="1389514" y="338146"/>
                  <a:pt x="1454096" y="366638"/>
                </a:cubicBezTo>
                <a:cubicBezTo>
                  <a:pt x="1597505" y="258368"/>
                  <a:pt x="1520577" y="-3758"/>
                  <a:pt x="1338228" y="41"/>
                </a:cubicBezTo>
                <a:cubicBezTo>
                  <a:pt x="1155880" y="-3758"/>
                  <a:pt x="1078951" y="258368"/>
                  <a:pt x="1222361" y="366638"/>
                </a:cubicBezTo>
                <a:cubicBezTo>
                  <a:pt x="1229009" y="363789"/>
                  <a:pt x="1235657" y="360939"/>
                  <a:pt x="1243255" y="359040"/>
                </a:cubicBezTo>
                <a:close/>
                <a:moveTo>
                  <a:pt x="1290742" y="881393"/>
                </a:moveTo>
                <a:lnTo>
                  <a:pt x="1290742" y="845303"/>
                </a:lnTo>
                <a:cubicBezTo>
                  <a:pt x="1226160" y="803515"/>
                  <a:pt x="1261300" y="694296"/>
                  <a:pt x="1338228" y="697145"/>
                </a:cubicBezTo>
                <a:cubicBezTo>
                  <a:pt x="1415157" y="694296"/>
                  <a:pt x="1450297" y="803515"/>
                  <a:pt x="1385715" y="845303"/>
                </a:cubicBezTo>
                <a:lnTo>
                  <a:pt x="1385715" y="881393"/>
                </a:lnTo>
                <a:lnTo>
                  <a:pt x="1685831" y="881393"/>
                </a:lnTo>
                <a:lnTo>
                  <a:pt x="1685831" y="775973"/>
                </a:lnTo>
                <a:cubicBezTo>
                  <a:pt x="1685831" y="628764"/>
                  <a:pt x="1599405" y="503399"/>
                  <a:pt x="1474990" y="448315"/>
                </a:cubicBezTo>
                <a:lnTo>
                  <a:pt x="1474990" y="448315"/>
                </a:lnTo>
                <a:cubicBezTo>
                  <a:pt x="1392363" y="410326"/>
                  <a:pt x="1285043" y="410326"/>
                  <a:pt x="1201467" y="448315"/>
                </a:cubicBezTo>
                <a:lnTo>
                  <a:pt x="1201467" y="448315"/>
                </a:lnTo>
                <a:cubicBezTo>
                  <a:pt x="1077052" y="503399"/>
                  <a:pt x="990626" y="628764"/>
                  <a:pt x="990626" y="775973"/>
                </a:cubicBezTo>
                <a:lnTo>
                  <a:pt x="990626" y="881393"/>
                </a:lnTo>
                <a:lnTo>
                  <a:pt x="1290742" y="881393"/>
                </a:lnTo>
                <a:close/>
                <a:moveTo>
                  <a:pt x="2370588" y="1695315"/>
                </a:moveTo>
                <a:cubicBezTo>
                  <a:pt x="2417125" y="1695315"/>
                  <a:pt x="2460813" y="1706712"/>
                  <a:pt x="2499752" y="1724756"/>
                </a:cubicBezTo>
                <a:cubicBezTo>
                  <a:pt x="2639363" y="1606990"/>
                  <a:pt x="2555786" y="1345813"/>
                  <a:pt x="2370588" y="1349612"/>
                </a:cubicBezTo>
                <a:cubicBezTo>
                  <a:pt x="2185390" y="1345813"/>
                  <a:pt x="2101814" y="1607939"/>
                  <a:pt x="2241425" y="1724756"/>
                </a:cubicBezTo>
                <a:cubicBezTo>
                  <a:pt x="2280364" y="1705762"/>
                  <a:pt x="2324051" y="1695315"/>
                  <a:pt x="2370588" y="1695315"/>
                </a:cubicBezTo>
                <a:close/>
                <a:moveTo>
                  <a:pt x="2499752" y="1820680"/>
                </a:moveTo>
                <a:cubicBezTo>
                  <a:pt x="2308856" y="1721907"/>
                  <a:pt x="2060975" y="1876714"/>
                  <a:pt x="2065724" y="2095152"/>
                </a:cubicBezTo>
                <a:lnTo>
                  <a:pt x="2065724" y="2167332"/>
                </a:lnTo>
                <a:lnTo>
                  <a:pt x="2675453" y="2167332"/>
                </a:lnTo>
                <a:cubicBezTo>
                  <a:pt x="2688749" y="2022023"/>
                  <a:pt x="2634614" y="1881462"/>
                  <a:pt x="2499752" y="1820680"/>
                </a:cubicBezTo>
                <a:close/>
                <a:moveTo>
                  <a:pt x="515759" y="2167332"/>
                </a:moveTo>
                <a:lnTo>
                  <a:pt x="610733" y="2167332"/>
                </a:lnTo>
                <a:cubicBezTo>
                  <a:pt x="624029" y="2021073"/>
                  <a:pt x="569894" y="1881462"/>
                  <a:pt x="435032" y="1819730"/>
                </a:cubicBezTo>
                <a:lnTo>
                  <a:pt x="435032" y="1819730"/>
                </a:lnTo>
                <a:cubicBezTo>
                  <a:pt x="357154" y="1780791"/>
                  <a:pt x="254583" y="1780791"/>
                  <a:pt x="177654" y="1819730"/>
                </a:cubicBezTo>
                <a:lnTo>
                  <a:pt x="177654" y="1819730"/>
                </a:lnTo>
                <a:cubicBezTo>
                  <a:pt x="42792" y="1881462"/>
                  <a:pt x="-11342" y="2021073"/>
                  <a:pt x="1954" y="2167332"/>
                </a:cubicBezTo>
                <a:lnTo>
                  <a:pt x="515759" y="2167332"/>
                </a:lnTo>
                <a:close/>
                <a:moveTo>
                  <a:pt x="1209065" y="1724756"/>
                </a:moveTo>
                <a:cubicBezTo>
                  <a:pt x="1287893" y="1685817"/>
                  <a:pt x="1388564" y="1685817"/>
                  <a:pt x="1467392" y="1724756"/>
                </a:cubicBezTo>
                <a:cubicBezTo>
                  <a:pt x="1607003" y="1606990"/>
                  <a:pt x="1523426" y="1345813"/>
                  <a:pt x="1338228" y="1349612"/>
                </a:cubicBezTo>
                <a:cubicBezTo>
                  <a:pt x="1153030" y="1345813"/>
                  <a:pt x="1069454" y="1606990"/>
                  <a:pt x="1209065" y="1724756"/>
                </a:cubicBezTo>
                <a:close/>
                <a:moveTo>
                  <a:pt x="1078951" y="1936547"/>
                </a:moveTo>
                <a:cubicBezTo>
                  <a:pt x="1035264" y="2002079"/>
                  <a:pt x="1030515" y="2090404"/>
                  <a:pt x="1033364" y="2167332"/>
                </a:cubicBezTo>
                <a:lnTo>
                  <a:pt x="1643093" y="2167332"/>
                </a:lnTo>
                <a:cubicBezTo>
                  <a:pt x="1686780" y="1823529"/>
                  <a:pt x="1277445" y="1644979"/>
                  <a:pt x="1078951" y="1936547"/>
                </a:cubicBezTo>
                <a:close/>
                <a:moveTo>
                  <a:pt x="2160697" y="2262306"/>
                </a:moveTo>
                <a:lnTo>
                  <a:pt x="1004" y="2262306"/>
                </a:lnTo>
                <a:lnTo>
                  <a:pt x="1004" y="2532980"/>
                </a:lnTo>
                <a:lnTo>
                  <a:pt x="2675453" y="2532980"/>
                </a:lnTo>
                <a:lnTo>
                  <a:pt x="2675453" y="2262306"/>
                </a:lnTo>
                <a:lnTo>
                  <a:pt x="2160697" y="2262306"/>
                </a:lnTo>
                <a:close/>
              </a:path>
            </a:pathLst>
          </a:custGeom>
          <a:solidFill>
            <a:srgbClr val="283F68"/>
          </a:solidFill>
          <a:ln w="94952" cap="flat">
            <a:noFill/>
            <a:prstDash val="solid"/>
            <a:miter/>
          </a:ln>
        </p:spPr>
        <p:txBody>
          <a:bodyPr/>
          <a:lstStyle/>
          <a:p>
            <a:endParaRPr lang="fr-FR"/>
          </a:p>
        </p:txBody>
      </p:sp>
      <p:grpSp>
        <p:nvGrpSpPr>
          <p:cNvPr id="45" name="Groupe 44">
            <a:extLst>
              <a:ext uri="{FF2B5EF4-FFF2-40B4-BE49-F238E27FC236}">
                <a16:creationId xmlns:a16="http://schemas.microsoft.com/office/drawing/2014/main" id="{7A30B8C0-3105-410C-CF5C-4244DE23E629}"/>
              </a:ext>
            </a:extLst>
          </p:cNvPr>
          <p:cNvGrpSpPr>
            <a:grpSpLocks noChangeAspect="1"/>
          </p:cNvGrpSpPr>
          <p:nvPr/>
        </p:nvGrpSpPr>
        <p:grpSpPr>
          <a:xfrm>
            <a:off x="2308757" y="3056948"/>
            <a:ext cx="398959" cy="386239"/>
            <a:chOff x="5651356" y="2878135"/>
            <a:chExt cx="794578" cy="769244"/>
          </a:xfrm>
          <a:solidFill>
            <a:srgbClr val="283F68"/>
          </a:solidFill>
        </p:grpSpPr>
        <p:sp>
          <p:nvSpPr>
            <p:cNvPr id="46" name="Forme libre 45">
              <a:extLst>
                <a:ext uri="{FF2B5EF4-FFF2-40B4-BE49-F238E27FC236}">
                  <a16:creationId xmlns:a16="http://schemas.microsoft.com/office/drawing/2014/main" id="{456C2E71-E47E-7CCB-EA86-E99D083B89A7}"/>
                </a:ext>
              </a:extLst>
            </p:cNvPr>
            <p:cNvSpPr/>
            <p:nvPr/>
          </p:nvSpPr>
          <p:spPr>
            <a:xfrm>
              <a:off x="5651356" y="2878135"/>
              <a:ext cx="590093" cy="769244"/>
            </a:xfrm>
            <a:custGeom>
              <a:avLst/>
              <a:gdLst>
                <a:gd name="csX0" fmla="*/ 98236 w 590093"/>
                <a:gd name="csY0" fmla="*/ 112533 h 769244"/>
                <a:gd name="csX1" fmla="*/ 22868 w 590093"/>
                <a:gd name="csY1" fmla="*/ 188173 h 769244"/>
                <a:gd name="csX2" fmla="*/ 98236 w 590093"/>
                <a:gd name="csY2" fmla="*/ 188173 h 769244"/>
                <a:gd name="csX3" fmla="*/ 73163 w 590093"/>
                <a:gd name="csY3" fmla="*/ 306344 h 769244"/>
                <a:gd name="csX4" fmla="*/ 57003 w 590093"/>
                <a:gd name="csY4" fmla="*/ 290125 h 769244"/>
                <a:gd name="csX5" fmla="*/ 73163 w 590093"/>
                <a:gd name="csY5" fmla="*/ 273906 h 769244"/>
                <a:gd name="csX6" fmla="*/ 79117 w 590093"/>
                <a:gd name="csY6" fmla="*/ 273906 h 769244"/>
                <a:gd name="csX7" fmla="*/ 95278 w 590093"/>
                <a:gd name="csY7" fmla="*/ 290125 h 769244"/>
                <a:gd name="csX8" fmla="*/ 79117 w 590093"/>
                <a:gd name="csY8" fmla="*/ 306344 h 769244"/>
                <a:gd name="csX9" fmla="*/ 73163 w 590093"/>
                <a:gd name="csY9" fmla="*/ 399429 h 769244"/>
                <a:gd name="csX10" fmla="*/ 57003 w 590093"/>
                <a:gd name="csY10" fmla="*/ 383210 h 769244"/>
                <a:gd name="csX11" fmla="*/ 73163 w 590093"/>
                <a:gd name="csY11" fmla="*/ 366991 h 769244"/>
                <a:gd name="csX12" fmla="*/ 79117 w 590093"/>
                <a:gd name="csY12" fmla="*/ 366991 h 769244"/>
                <a:gd name="csX13" fmla="*/ 95278 w 590093"/>
                <a:gd name="csY13" fmla="*/ 383210 h 769244"/>
                <a:gd name="csX14" fmla="*/ 79117 w 590093"/>
                <a:gd name="csY14" fmla="*/ 399429 h 769244"/>
                <a:gd name="csX15" fmla="*/ 73163 w 590093"/>
                <a:gd name="csY15" fmla="*/ 492514 h 769244"/>
                <a:gd name="csX16" fmla="*/ 57003 w 590093"/>
                <a:gd name="csY16" fmla="*/ 476295 h 769244"/>
                <a:gd name="csX17" fmla="*/ 73163 w 590093"/>
                <a:gd name="csY17" fmla="*/ 460076 h 769244"/>
                <a:gd name="csX18" fmla="*/ 79117 w 590093"/>
                <a:gd name="csY18" fmla="*/ 460076 h 769244"/>
                <a:gd name="csX19" fmla="*/ 95278 w 590093"/>
                <a:gd name="csY19" fmla="*/ 476295 h 769244"/>
                <a:gd name="csX20" fmla="*/ 79117 w 590093"/>
                <a:gd name="csY20" fmla="*/ 492514 h 769244"/>
                <a:gd name="csX21" fmla="*/ 142245 w 590093"/>
                <a:gd name="csY21" fmla="*/ 585599 h 769244"/>
                <a:gd name="csX22" fmla="*/ 126084 w 590093"/>
                <a:gd name="csY22" fmla="*/ 569380 h 769244"/>
                <a:gd name="csX23" fmla="*/ 142245 w 590093"/>
                <a:gd name="csY23" fmla="*/ 553161 h 769244"/>
                <a:gd name="csX24" fmla="*/ 438135 w 590093"/>
                <a:gd name="csY24" fmla="*/ 553161 h 769244"/>
                <a:gd name="csX25" fmla="*/ 454296 w 590093"/>
                <a:gd name="csY25" fmla="*/ 569380 h 769244"/>
                <a:gd name="csX26" fmla="*/ 438135 w 590093"/>
                <a:gd name="csY26" fmla="*/ 585599 h 769244"/>
                <a:gd name="csX27" fmla="*/ 73163 w 590093"/>
                <a:gd name="csY27" fmla="*/ 585599 h 769244"/>
                <a:gd name="csX28" fmla="*/ 57003 w 590093"/>
                <a:gd name="csY28" fmla="*/ 569380 h 769244"/>
                <a:gd name="csX29" fmla="*/ 73163 w 590093"/>
                <a:gd name="csY29" fmla="*/ 553161 h 769244"/>
                <a:gd name="csX30" fmla="*/ 79117 w 590093"/>
                <a:gd name="csY30" fmla="*/ 553161 h 769244"/>
                <a:gd name="csX31" fmla="*/ 95278 w 590093"/>
                <a:gd name="csY31" fmla="*/ 569380 h 769244"/>
                <a:gd name="csX32" fmla="*/ 79117 w 590093"/>
                <a:gd name="csY32" fmla="*/ 585599 h 769244"/>
                <a:gd name="csX33" fmla="*/ 142245 w 590093"/>
                <a:gd name="csY33" fmla="*/ 678684 h 769244"/>
                <a:gd name="csX34" fmla="*/ 126084 w 590093"/>
                <a:gd name="csY34" fmla="*/ 662465 h 769244"/>
                <a:gd name="csX35" fmla="*/ 142245 w 590093"/>
                <a:gd name="csY35" fmla="*/ 646246 h 769244"/>
                <a:gd name="csX36" fmla="*/ 438135 w 590093"/>
                <a:gd name="csY36" fmla="*/ 646246 h 769244"/>
                <a:gd name="csX37" fmla="*/ 454296 w 590093"/>
                <a:gd name="csY37" fmla="*/ 662465 h 769244"/>
                <a:gd name="csX38" fmla="*/ 438135 w 590093"/>
                <a:gd name="csY38" fmla="*/ 678684 h 769244"/>
                <a:gd name="csX39" fmla="*/ 73163 w 590093"/>
                <a:gd name="csY39" fmla="*/ 678684 h 769244"/>
                <a:gd name="csX40" fmla="*/ 57003 w 590093"/>
                <a:gd name="csY40" fmla="*/ 662465 h 769244"/>
                <a:gd name="csX41" fmla="*/ 73163 w 590093"/>
                <a:gd name="csY41" fmla="*/ 646246 h 769244"/>
                <a:gd name="csX42" fmla="*/ 79117 w 590093"/>
                <a:gd name="csY42" fmla="*/ 646246 h 769244"/>
                <a:gd name="csX43" fmla="*/ 95278 w 590093"/>
                <a:gd name="csY43" fmla="*/ 662465 h 769244"/>
                <a:gd name="csX44" fmla="*/ 79117 w 590093"/>
                <a:gd name="csY44" fmla="*/ 678684 h 769244"/>
                <a:gd name="csX45" fmla="*/ 500781 w 590093"/>
                <a:gd name="csY45" fmla="*/ 163789 h 769244"/>
                <a:gd name="csX46" fmla="*/ 370975 w 590093"/>
                <a:gd name="csY46" fmla="*/ 273912 h 769244"/>
                <a:gd name="csX47" fmla="*/ 142208 w 590093"/>
                <a:gd name="csY47" fmla="*/ 273912 h 769244"/>
                <a:gd name="csX48" fmla="*/ 126047 w 590093"/>
                <a:gd name="csY48" fmla="*/ 290131 h 769244"/>
                <a:gd name="csX49" fmla="*/ 142208 w 590093"/>
                <a:gd name="csY49" fmla="*/ 306350 h 769244"/>
                <a:gd name="csX50" fmla="*/ 360580 w 590093"/>
                <a:gd name="csY50" fmla="*/ 306350 h 769244"/>
                <a:gd name="csX51" fmla="*/ 356956 w 590093"/>
                <a:gd name="csY51" fmla="*/ 367033 h 769244"/>
                <a:gd name="csX52" fmla="*/ 142200 w 590093"/>
                <a:gd name="csY52" fmla="*/ 367033 h 769244"/>
                <a:gd name="csX53" fmla="*/ 126040 w 590093"/>
                <a:gd name="csY53" fmla="*/ 383252 h 769244"/>
                <a:gd name="csX54" fmla="*/ 142200 w 590093"/>
                <a:gd name="csY54" fmla="*/ 399471 h 769244"/>
                <a:gd name="csX55" fmla="*/ 363166 w 590093"/>
                <a:gd name="csY55" fmla="*/ 399471 h 769244"/>
                <a:gd name="csX56" fmla="*/ 392826 w 590093"/>
                <a:gd name="csY56" fmla="*/ 460154 h 769244"/>
                <a:gd name="csX57" fmla="*/ 142198 w 590093"/>
                <a:gd name="csY57" fmla="*/ 460154 h 769244"/>
                <a:gd name="csX58" fmla="*/ 126038 w 590093"/>
                <a:gd name="csY58" fmla="*/ 476373 h 769244"/>
                <a:gd name="csX59" fmla="*/ 142198 w 590093"/>
                <a:gd name="csY59" fmla="*/ 492592 h 769244"/>
                <a:gd name="csX60" fmla="*/ 423036 w 590093"/>
                <a:gd name="csY60" fmla="*/ 492592 h 769244"/>
                <a:gd name="csX61" fmla="*/ 500734 w 590093"/>
                <a:gd name="csY61" fmla="*/ 531860 h 769244"/>
                <a:gd name="csX62" fmla="*/ 500734 w 590093"/>
                <a:gd name="csY62" fmla="*/ 769245 h 769244"/>
                <a:gd name="csX63" fmla="*/ 0 w 590093"/>
                <a:gd name="csY63" fmla="*/ 769208 h 769244"/>
                <a:gd name="csX64" fmla="*/ 0 w 590093"/>
                <a:gd name="csY64" fmla="*/ 220611 h 769244"/>
                <a:gd name="csX65" fmla="*/ 114346 w 590093"/>
                <a:gd name="csY65" fmla="*/ 220611 h 769244"/>
                <a:gd name="csX66" fmla="*/ 130506 w 590093"/>
                <a:gd name="csY66" fmla="*/ 204392 h 769244"/>
                <a:gd name="csX67" fmla="*/ 130506 w 590093"/>
                <a:gd name="csY67" fmla="*/ 89633 h 769244"/>
                <a:gd name="csX68" fmla="*/ 500762 w 590093"/>
                <a:gd name="csY68" fmla="*/ 89633 h 769244"/>
                <a:gd name="csX69" fmla="*/ 500762 w 590093"/>
                <a:gd name="csY69" fmla="*/ 163826 h 769244"/>
                <a:gd name="csX70" fmla="*/ 590055 w 590093"/>
                <a:gd name="csY70" fmla="*/ 596810 h 769244"/>
                <a:gd name="csX71" fmla="*/ 565758 w 590093"/>
                <a:gd name="csY71" fmla="*/ 575988 h 769244"/>
                <a:gd name="csX72" fmla="*/ 565721 w 590093"/>
                <a:gd name="csY72" fmla="*/ 576026 h 769244"/>
                <a:gd name="csX73" fmla="*/ 543236 w 590093"/>
                <a:gd name="csY73" fmla="*/ 536943 h 769244"/>
                <a:gd name="csX74" fmla="*/ 533066 w 590093"/>
                <a:gd name="csY74" fmla="*/ 536609 h 769244"/>
                <a:gd name="csX75" fmla="*/ 533066 w 590093"/>
                <a:gd name="csY75" fmla="*/ 679540 h 769244"/>
                <a:gd name="csX76" fmla="*/ 590054 w 590093"/>
                <a:gd name="csY76" fmla="*/ 679540 h 769244"/>
                <a:gd name="csX77" fmla="*/ 195866 w 590093"/>
                <a:gd name="csY77" fmla="*/ 213264 h 769244"/>
                <a:gd name="csX78" fmla="*/ 326334 w 590093"/>
                <a:gd name="csY78" fmla="*/ 213264 h 769244"/>
                <a:gd name="csX79" fmla="*/ 342495 w 590093"/>
                <a:gd name="csY79" fmla="*/ 197045 h 769244"/>
                <a:gd name="csX80" fmla="*/ 326334 w 590093"/>
                <a:gd name="csY80" fmla="*/ 180826 h 769244"/>
                <a:gd name="csX81" fmla="*/ 195866 w 590093"/>
                <a:gd name="csY81" fmla="*/ 180826 h 769244"/>
                <a:gd name="csX82" fmla="*/ 179705 w 590093"/>
                <a:gd name="csY82" fmla="*/ 197045 h 769244"/>
                <a:gd name="csX83" fmla="*/ 195866 w 590093"/>
                <a:gd name="csY83" fmla="*/ 213264 h 769244"/>
                <a:gd name="csX84" fmla="*/ 102894 w 590093"/>
                <a:gd name="csY84" fmla="*/ 62019 h 769244"/>
                <a:gd name="csX85" fmla="*/ 89322 w 590093"/>
                <a:gd name="csY85" fmla="*/ 75640 h 769244"/>
                <a:gd name="csX86" fmla="*/ 89322 w 590093"/>
                <a:gd name="csY86" fmla="*/ 0 h 769244"/>
                <a:gd name="csX87" fmla="*/ 590093 w 590093"/>
                <a:gd name="csY87" fmla="*/ 0 h 769244"/>
                <a:gd name="csX88" fmla="*/ 590093 w 590093"/>
                <a:gd name="csY88" fmla="*/ 164271 h 769244"/>
                <a:gd name="csX89" fmla="*/ 533105 w 590093"/>
                <a:gd name="csY89" fmla="*/ 158964 h 769244"/>
                <a:gd name="csX90" fmla="*/ 533105 w 590093"/>
                <a:gd name="csY90" fmla="*/ 73376 h 769244"/>
                <a:gd name="csX91" fmla="*/ 516944 w 590093"/>
                <a:gd name="csY91" fmla="*/ 57157 h 769244"/>
                <a:gd name="csX92" fmla="*/ 114368 w 590093"/>
                <a:gd name="csY92" fmla="*/ 57157 h 769244"/>
                <a:gd name="csX93" fmla="*/ 102867 w 590093"/>
                <a:gd name="csY93" fmla="*/ 61982 h 7692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Lst>
              <a:rect l="l" t="t" r="r" b="b"/>
              <a:pathLst>
                <a:path w="590093" h="769244">
                  <a:moveTo>
                    <a:pt x="98236" y="112533"/>
                  </a:moveTo>
                  <a:lnTo>
                    <a:pt x="22868" y="188173"/>
                  </a:lnTo>
                  <a:lnTo>
                    <a:pt x="98236" y="188173"/>
                  </a:lnTo>
                  <a:close/>
                  <a:moveTo>
                    <a:pt x="73163" y="306344"/>
                  </a:moveTo>
                  <a:cubicBezTo>
                    <a:pt x="64251" y="306344"/>
                    <a:pt x="57003" y="299069"/>
                    <a:pt x="57003" y="290125"/>
                  </a:cubicBezTo>
                  <a:cubicBezTo>
                    <a:pt x="57003" y="281180"/>
                    <a:pt x="64251" y="273906"/>
                    <a:pt x="73163" y="273906"/>
                  </a:cubicBezTo>
                  <a:lnTo>
                    <a:pt x="79117" y="273906"/>
                  </a:lnTo>
                  <a:cubicBezTo>
                    <a:pt x="88030" y="273906"/>
                    <a:pt x="95278" y="281180"/>
                    <a:pt x="95278" y="290125"/>
                  </a:cubicBezTo>
                  <a:cubicBezTo>
                    <a:pt x="95278" y="299069"/>
                    <a:pt x="88030" y="306344"/>
                    <a:pt x="79117" y="306344"/>
                  </a:cubicBezTo>
                  <a:close/>
                  <a:moveTo>
                    <a:pt x="73163" y="399429"/>
                  </a:moveTo>
                  <a:cubicBezTo>
                    <a:pt x="64251" y="399429"/>
                    <a:pt x="57003" y="392154"/>
                    <a:pt x="57003" y="383210"/>
                  </a:cubicBezTo>
                  <a:cubicBezTo>
                    <a:pt x="57003" y="374265"/>
                    <a:pt x="64251" y="366991"/>
                    <a:pt x="73163" y="366991"/>
                  </a:cubicBezTo>
                  <a:lnTo>
                    <a:pt x="79117" y="366991"/>
                  </a:lnTo>
                  <a:cubicBezTo>
                    <a:pt x="88030" y="366991"/>
                    <a:pt x="95278" y="374265"/>
                    <a:pt x="95278" y="383210"/>
                  </a:cubicBezTo>
                  <a:cubicBezTo>
                    <a:pt x="95278" y="392155"/>
                    <a:pt x="88030" y="399429"/>
                    <a:pt x="79117" y="399429"/>
                  </a:cubicBezTo>
                  <a:close/>
                  <a:moveTo>
                    <a:pt x="73163" y="492514"/>
                  </a:moveTo>
                  <a:cubicBezTo>
                    <a:pt x="64251" y="492514"/>
                    <a:pt x="57003" y="485240"/>
                    <a:pt x="57003" y="476295"/>
                  </a:cubicBezTo>
                  <a:cubicBezTo>
                    <a:pt x="57003" y="467351"/>
                    <a:pt x="64251" y="460076"/>
                    <a:pt x="73163" y="460076"/>
                  </a:cubicBezTo>
                  <a:lnTo>
                    <a:pt x="79117" y="460076"/>
                  </a:lnTo>
                  <a:cubicBezTo>
                    <a:pt x="88030" y="460076"/>
                    <a:pt x="95278" y="467351"/>
                    <a:pt x="95278" y="476295"/>
                  </a:cubicBezTo>
                  <a:cubicBezTo>
                    <a:pt x="95278" y="485239"/>
                    <a:pt x="88030" y="492514"/>
                    <a:pt x="79117" y="492514"/>
                  </a:cubicBezTo>
                  <a:close/>
                  <a:moveTo>
                    <a:pt x="142245" y="585599"/>
                  </a:moveTo>
                  <a:cubicBezTo>
                    <a:pt x="133332" y="585599"/>
                    <a:pt x="126084" y="578325"/>
                    <a:pt x="126084" y="569380"/>
                  </a:cubicBezTo>
                  <a:cubicBezTo>
                    <a:pt x="126084" y="560435"/>
                    <a:pt x="133333" y="553161"/>
                    <a:pt x="142245" y="553161"/>
                  </a:cubicBezTo>
                  <a:lnTo>
                    <a:pt x="438135" y="553161"/>
                  </a:lnTo>
                  <a:cubicBezTo>
                    <a:pt x="447048" y="553161"/>
                    <a:pt x="454296" y="560436"/>
                    <a:pt x="454296" y="569380"/>
                  </a:cubicBezTo>
                  <a:cubicBezTo>
                    <a:pt x="454296" y="578325"/>
                    <a:pt x="447047" y="585599"/>
                    <a:pt x="438135" y="585599"/>
                  </a:cubicBezTo>
                  <a:close/>
                  <a:moveTo>
                    <a:pt x="73163" y="585599"/>
                  </a:moveTo>
                  <a:cubicBezTo>
                    <a:pt x="64251" y="585599"/>
                    <a:pt x="57003" y="578325"/>
                    <a:pt x="57003" y="569380"/>
                  </a:cubicBezTo>
                  <a:cubicBezTo>
                    <a:pt x="57003" y="560435"/>
                    <a:pt x="64251" y="553161"/>
                    <a:pt x="73163" y="553161"/>
                  </a:cubicBezTo>
                  <a:lnTo>
                    <a:pt x="79117" y="553161"/>
                  </a:lnTo>
                  <a:cubicBezTo>
                    <a:pt x="88030" y="553161"/>
                    <a:pt x="95278" y="560436"/>
                    <a:pt x="95278" y="569380"/>
                  </a:cubicBezTo>
                  <a:cubicBezTo>
                    <a:pt x="95278" y="578325"/>
                    <a:pt x="88030" y="585599"/>
                    <a:pt x="79117" y="585599"/>
                  </a:cubicBezTo>
                  <a:close/>
                  <a:moveTo>
                    <a:pt x="142245" y="678684"/>
                  </a:moveTo>
                  <a:cubicBezTo>
                    <a:pt x="133332" y="678684"/>
                    <a:pt x="126084" y="671410"/>
                    <a:pt x="126084" y="662465"/>
                  </a:cubicBezTo>
                  <a:cubicBezTo>
                    <a:pt x="126084" y="653521"/>
                    <a:pt x="133333" y="646246"/>
                    <a:pt x="142245" y="646246"/>
                  </a:cubicBezTo>
                  <a:lnTo>
                    <a:pt x="438135" y="646246"/>
                  </a:lnTo>
                  <a:cubicBezTo>
                    <a:pt x="447048" y="646246"/>
                    <a:pt x="454296" y="653521"/>
                    <a:pt x="454296" y="662465"/>
                  </a:cubicBezTo>
                  <a:cubicBezTo>
                    <a:pt x="454296" y="671410"/>
                    <a:pt x="447047" y="678684"/>
                    <a:pt x="438135" y="678684"/>
                  </a:cubicBezTo>
                  <a:close/>
                  <a:moveTo>
                    <a:pt x="73163" y="678684"/>
                  </a:moveTo>
                  <a:cubicBezTo>
                    <a:pt x="64251" y="678684"/>
                    <a:pt x="57003" y="671410"/>
                    <a:pt x="57003" y="662465"/>
                  </a:cubicBezTo>
                  <a:cubicBezTo>
                    <a:pt x="57003" y="653521"/>
                    <a:pt x="64251" y="646246"/>
                    <a:pt x="73163" y="646246"/>
                  </a:cubicBezTo>
                  <a:lnTo>
                    <a:pt x="79117" y="646246"/>
                  </a:lnTo>
                  <a:cubicBezTo>
                    <a:pt x="88030" y="646246"/>
                    <a:pt x="95278" y="653521"/>
                    <a:pt x="95278" y="662465"/>
                  </a:cubicBezTo>
                  <a:cubicBezTo>
                    <a:pt x="95278" y="671410"/>
                    <a:pt x="88030" y="678684"/>
                    <a:pt x="79117" y="678684"/>
                  </a:cubicBezTo>
                  <a:close/>
                  <a:moveTo>
                    <a:pt x="500781" y="163789"/>
                  </a:moveTo>
                  <a:cubicBezTo>
                    <a:pt x="442424" y="177819"/>
                    <a:pt x="394274" y="218794"/>
                    <a:pt x="370975" y="273912"/>
                  </a:cubicBezTo>
                  <a:lnTo>
                    <a:pt x="142208" y="273912"/>
                  </a:lnTo>
                  <a:cubicBezTo>
                    <a:pt x="133295" y="273912"/>
                    <a:pt x="126047" y="281186"/>
                    <a:pt x="126047" y="290131"/>
                  </a:cubicBezTo>
                  <a:cubicBezTo>
                    <a:pt x="126047" y="299075"/>
                    <a:pt x="133296" y="306350"/>
                    <a:pt x="142208" y="306350"/>
                  </a:cubicBezTo>
                  <a:lnTo>
                    <a:pt x="360580" y="306350"/>
                  </a:lnTo>
                  <a:cubicBezTo>
                    <a:pt x="356142" y="326095"/>
                    <a:pt x="354885" y="346620"/>
                    <a:pt x="356956" y="367033"/>
                  </a:cubicBezTo>
                  <a:lnTo>
                    <a:pt x="142200" y="367033"/>
                  </a:lnTo>
                  <a:cubicBezTo>
                    <a:pt x="133288" y="367033"/>
                    <a:pt x="126040" y="374307"/>
                    <a:pt x="126040" y="383252"/>
                  </a:cubicBezTo>
                  <a:cubicBezTo>
                    <a:pt x="126040" y="392196"/>
                    <a:pt x="133288" y="399471"/>
                    <a:pt x="142200" y="399471"/>
                  </a:cubicBezTo>
                  <a:lnTo>
                    <a:pt x="363166" y="399471"/>
                  </a:lnTo>
                  <a:cubicBezTo>
                    <a:pt x="369305" y="421034"/>
                    <a:pt x="379439" y="441893"/>
                    <a:pt x="392826" y="460154"/>
                  </a:cubicBezTo>
                  <a:lnTo>
                    <a:pt x="142198" y="460154"/>
                  </a:lnTo>
                  <a:cubicBezTo>
                    <a:pt x="133286" y="460154"/>
                    <a:pt x="126038" y="467428"/>
                    <a:pt x="126038" y="476373"/>
                  </a:cubicBezTo>
                  <a:cubicBezTo>
                    <a:pt x="126038" y="485317"/>
                    <a:pt x="133286" y="492592"/>
                    <a:pt x="142198" y="492592"/>
                  </a:cubicBezTo>
                  <a:lnTo>
                    <a:pt x="423036" y="492592"/>
                  </a:lnTo>
                  <a:cubicBezTo>
                    <a:pt x="424552" y="493149"/>
                    <a:pt x="452029" y="520205"/>
                    <a:pt x="500734" y="531860"/>
                  </a:cubicBezTo>
                  <a:lnTo>
                    <a:pt x="500734" y="769245"/>
                  </a:lnTo>
                  <a:lnTo>
                    <a:pt x="0" y="769208"/>
                  </a:lnTo>
                  <a:lnTo>
                    <a:pt x="0" y="220611"/>
                  </a:lnTo>
                  <a:lnTo>
                    <a:pt x="114346" y="220611"/>
                  </a:lnTo>
                  <a:cubicBezTo>
                    <a:pt x="123258" y="220611"/>
                    <a:pt x="130506" y="213336"/>
                    <a:pt x="130506" y="204392"/>
                  </a:cubicBezTo>
                  <a:lnTo>
                    <a:pt x="130506" y="89633"/>
                  </a:lnTo>
                  <a:lnTo>
                    <a:pt x="500762" y="89633"/>
                  </a:lnTo>
                  <a:lnTo>
                    <a:pt x="500762" y="163826"/>
                  </a:lnTo>
                  <a:close/>
                  <a:moveTo>
                    <a:pt x="590055" y="596810"/>
                  </a:moveTo>
                  <a:cubicBezTo>
                    <a:pt x="580180" y="593024"/>
                    <a:pt x="571490" y="585898"/>
                    <a:pt x="565758" y="575988"/>
                  </a:cubicBezTo>
                  <a:lnTo>
                    <a:pt x="565721" y="576026"/>
                  </a:lnTo>
                  <a:lnTo>
                    <a:pt x="543236" y="536943"/>
                  </a:lnTo>
                  <a:cubicBezTo>
                    <a:pt x="539834" y="536906"/>
                    <a:pt x="536431" y="536795"/>
                    <a:pt x="533066" y="536609"/>
                  </a:cubicBezTo>
                  <a:lnTo>
                    <a:pt x="533066" y="679540"/>
                  </a:lnTo>
                  <a:lnTo>
                    <a:pt x="590054" y="679540"/>
                  </a:lnTo>
                  <a:close/>
                  <a:moveTo>
                    <a:pt x="195866" y="213264"/>
                  </a:moveTo>
                  <a:lnTo>
                    <a:pt x="326334" y="213264"/>
                  </a:lnTo>
                  <a:cubicBezTo>
                    <a:pt x="335247" y="213264"/>
                    <a:pt x="342495" y="205989"/>
                    <a:pt x="342495" y="197045"/>
                  </a:cubicBezTo>
                  <a:cubicBezTo>
                    <a:pt x="342495" y="188100"/>
                    <a:pt x="335246" y="180826"/>
                    <a:pt x="326334" y="180826"/>
                  </a:cubicBezTo>
                  <a:lnTo>
                    <a:pt x="195866" y="180826"/>
                  </a:lnTo>
                  <a:cubicBezTo>
                    <a:pt x="186953" y="180826"/>
                    <a:pt x="179705" y="188100"/>
                    <a:pt x="179705" y="197045"/>
                  </a:cubicBezTo>
                  <a:cubicBezTo>
                    <a:pt x="179705" y="205989"/>
                    <a:pt x="186953" y="213264"/>
                    <a:pt x="195866" y="213264"/>
                  </a:cubicBezTo>
                  <a:close/>
                  <a:moveTo>
                    <a:pt x="102894" y="62019"/>
                  </a:moveTo>
                  <a:lnTo>
                    <a:pt x="89322" y="75640"/>
                  </a:lnTo>
                  <a:lnTo>
                    <a:pt x="89322" y="0"/>
                  </a:lnTo>
                  <a:lnTo>
                    <a:pt x="590093" y="0"/>
                  </a:lnTo>
                  <a:lnTo>
                    <a:pt x="590093" y="164271"/>
                  </a:lnTo>
                  <a:cubicBezTo>
                    <a:pt x="571566" y="159632"/>
                    <a:pt x="552372" y="157813"/>
                    <a:pt x="533105" y="158964"/>
                  </a:cubicBezTo>
                  <a:lnTo>
                    <a:pt x="533105" y="73376"/>
                  </a:lnTo>
                  <a:cubicBezTo>
                    <a:pt x="533105" y="64431"/>
                    <a:pt x="525857" y="57157"/>
                    <a:pt x="516944" y="57157"/>
                  </a:cubicBezTo>
                  <a:lnTo>
                    <a:pt x="114368" y="57157"/>
                  </a:lnTo>
                  <a:cubicBezTo>
                    <a:pt x="109856" y="57157"/>
                    <a:pt x="105788" y="59013"/>
                    <a:pt x="102867" y="61982"/>
                  </a:cubicBezTo>
                  <a:close/>
                </a:path>
              </a:pathLst>
            </a:custGeom>
            <a:grpFill/>
            <a:ln w="9438" cap="flat">
              <a:noFill/>
              <a:prstDash val="solid"/>
              <a:miter/>
            </a:ln>
          </p:spPr>
          <p:txBody>
            <a:bodyPr/>
            <a:lstStyle/>
            <a:p>
              <a:endParaRPr lang="fr-FR"/>
            </a:p>
          </p:txBody>
        </p:sp>
        <p:sp>
          <p:nvSpPr>
            <p:cNvPr id="47" name="Forme libre 46">
              <a:extLst>
                <a:ext uri="{FF2B5EF4-FFF2-40B4-BE49-F238E27FC236}">
                  <a16:creationId xmlns:a16="http://schemas.microsoft.com/office/drawing/2014/main" id="{075D5680-E763-BD8D-8E79-39AB9584E5DE}"/>
                </a:ext>
              </a:extLst>
            </p:cNvPr>
            <p:cNvSpPr/>
            <p:nvPr/>
          </p:nvSpPr>
          <p:spPr>
            <a:xfrm>
              <a:off x="6039653" y="3069069"/>
              <a:ext cx="406281" cy="570659"/>
            </a:xfrm>
            <a:custGeom>
              <a:avLst/>
              <a:gdLst>
                <a:gd name="csX0" fmla="*/ 132274 w 406281"/>
                <a:gd name="csY0" fmla="*/ 1877 h 570659"/>
                <a:gd name="csX1" fmla="*/ 130166 w 406281"/>
                <a:gd name="csY1" fmla="*/ 2211 h 570659"/>
                <a:gd name="csX2" fmla="*/ 79317 w 406281"/>
                <a:gd name="csY2" fmla="*/ 20361 h 570659"/>
                <a:gd name="csX3" fmla="*/ 77209 w 406281"/>
                <a:gd name="csY3" fmla="*/ 21623 h 570659"/>
                <a:gd name="csX4" fmla="*/ 9237 w 406281"/>
                <a:gd name="csY4" fmla="*/ 103795 h 570659"/>
                <a:gd name="csX5" fmla="*/ 5353 w 406281"/>
                <a:gd name="csY5" fmla="*/ 116303 h 570659"/>
                <a:gd name="csX6" fmla="*/ 3061 w 406281"/>
                <a:gd name="csY6" fmla="*/ 187899 h 570659"/>
                <a:gd name="csX7" fmla="*/ 3504 w 406281"/>
                <a:gd name="csY7" fmla="*/ 190051 h 570659"/>
                <a:gd name="csX8" fmla="*/ 20220 w 406281"/>
                <a:gd name="csY8" fmla="*/ 234070 h 570659"/>
                <a:gd name="csX9" fmla="*/ 21477 w 406281"/>
                <a:gd name="csY9" fmla="*/ 236185 h 570659"/>
                <a:gd name="csX10" fmla="*/ 51025 w 406281"/>
                <a:gd name="csY10" fmla="*/ 272818 h 570659"/>
                <a:gd name="csX11" fmla="*/ 52209 w 406281"/>
                <a:gd name="csY11" fmla="*/ 273895 h 570659"/>
                <a:gd name="csX12" fmla="*/ 115780 w 406281"/>
                <a:gd name="csY12" fmla="*/ 308300 h 570659"/>
                <a:gd name="csX13" fmla="*/ 132052 w 406281"/>
                <a:gd name="csY13" fmla="*/ 311752 h 570659"/>
                <a:gd name="csX14" fmla="*/ 233607 w 406281"/>
                <a:gd name="csY14" fmla="*/ 293121 h 570659"/>
                <a:gd name="csX15" fmla="*/ 234347 w 406281"/>
                <a:gd name="csY15" fmla="*/ 292638 h 570659"/>
                <a:gd name="csX16" fmla="*/ 291558 w 406281"/>
                <a:gd name="csY16" fmla="*/ 78370 h 570659"/>
                <a:gd name="csX17" fmla="*/ 132280 w 406281"/>
                <a:gd name="csY17" fmla="*/ 1839 h 570659"/>
                <a:gd name="csX18" fmla="*/ 190372 w 406281"/>
                <a:gd name="csY18" fmla="*/ 342933 h 570659"/>
                <a:gd name="csX19" fmla="*/ 299691 w 406281"/>
                <a:gd name="csY19" fmla="*/ 279614 h 570659"/>
                <a:gd name="csX20" fmla="*/ 314631 w 406281"/>
                <a:gd name="csY20" fmla="*/ 305632 h 570659"/>
                <a:gd name="csX21" fmla="*/ 308899 w 406281"/>
                <a:gd name="csY21" fmla="*/ 327047 h 570659"/>
                <a:gd name="csX22" fmla="*/ 226689 w 406281"/>
                <a:gd name="csY22" fmla="*/ 374703 h 570659"/>
                <a:gd name="csX23" fmla="*/ 205314 w 406281"/>
                <a:gd name="csY23" fmla="*/ 368950 h 570659"/>
                <a:gd name="csX24" fmla="*/ 205351 w 406281"/>
                <a:gd name="csY24" fmla="*/ 368913 h 570659"/>
                <a:gd name="csX25" fmla="*/ 190410 w 406281"/>
                <a:gd name="csY25" fmla="*/ 342932 h 570659"/>
                <a:gd name="csX26" fmla="*/ 259305 w 406281"/>
                <a:gd name="csY26" fmla="*/ 393112 h 570659"/>
                <a:gd name="csX27" fmla="*/ 353312 w 406281"/>
                <a:gd name="csY27" fmla="*/ 556490 h 570659"/>
                <a:gd name="csX28" fmla="*/ 405272 w 406281"/>
                <a:gd name="csY28" fmla="*/ 549624 h 570659"/>
                <a:gd name="csX29" fmla="*/ 402535 w 406281"/>
                <a:gd name="csY29" fmla="*/ 528023 h 570659"/>
                <a:gd name="csX30" fmla="*/ 308528 w 406281"/>
                <a:gd name="csY30" fmla="*/ 364607 h 570659"/>
                <a:gd name="csX31" fmla="*/ 259343 w 406281"/>
                <a:gd name="csY31" fmla="*/ 393111 h 570659"/>
                <a:gd name="csX32" fmla="*/ 172362 w 406281"/>
                <a:gd name="csY32" fmla="*/ 194436 h 570659"/>
                <a:gd name="csX33" fmla="*/ 156201 w 406281"/>
                <a:gd name="csY33" fmla="*/ 210655 h 570659"/>
                <a:gd name="csX34" fmla="*/ 140040 w 406281"/>
                <a:gd name="csY34" fmla="*/ 194436 h 570659"/>
                <a:gd name="csX35" fmla="*/ 147769 w 406281"/>
                <a:gd name="csY35" fmla="*/ 154240 h 570659"/>
                <a:gd name="csX36" fmla="*/ 168368 w 406281"/>
                <a:gd name="csY36" fmla="*/ 138578 h 570659"/>
                <a:gd name="csX37" fmla="*/ 181460 w 406281"/>
                <a:gd name="csY37" fmla="*/ 79453 h 570659"/>
                <a:gd name="csX38" fmla="*/ 120440 w 406281"/>
                <a:gd name="csY38" fmla="*/ 104803 h 570659"/>
                <a:gd name="csX39" fmla="*/ 104280 w 406281"/>
                <a:gd name="csY39" fmla="*/ 121022 h 570659"/>
                <a:gd name="csX40" fmla="*/ 88119 w 406281"/>
                <a:gd name="csY40" fmla="*/ 104803 h 570659"/>
                <a:gd name="csX41" fmla="*/ 156165 w 406281"/>
                <a:gd name="csY41" fmla="*/ 36511 h 570659"/>
                <a:gd name="csX42" fmla="*/ 211859 w 406281"/>
                <a:gd name="csY42" fmla="*/ 143887 h 570659"/>
                <a:gd name="csX43" fmla="*/ 179315 w 406281"/>
                <a:gd name="csY43" fmla="*/ 168940 h 570659"/>
                <a:gd name="csX44" fmla="*/ 172326 w 406281"/>
                <a:gd name="csY44" fmla="*/ 179035 h 570659"/>
                <a:gd name="csX45" fmla="*/ 172326 w 406281"/>
                <a:gd name="csY45" fmla="*/ 194401 h 570659"/>
                <a:gd name="csX46" fmla="*/ 140076 w 406281"/>
                <a:gd name="csY46" fmla="*/ 258199 h 570659"/>
                <a:gd name="csX47" fmla="*/ 156237 w 406281"/>
                <a:gd name="csY47" fmla="*/ 241980 h 570659"/>
                <a:gd name="csX48" fmla="*/ 172398 w 406281"/>
                <a:gd name="csY48" fmla="*/ 258199 h 570659"/>
                <a:gd name="csX49" fmla="*/ 172398 w 406281"/>
                <a:gd name="csY49" fmla="*/ 261020 h 570659"/>
                <a:gd name="csX50" fmla="*/ 156237 w 406281"/>
                <a:gd name="csY50" fmla="*/ 277239 h 570659"/>
                <a:gd name="csX51" fmla="*/ 140076 w 406281"/>
                <a:gd name="csY51" fmla="*/ 261020 h 5706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406281" h="570659">
                  <a:moveTo>
                    <a:pt x="132274" y="1877"/>
                  </a:moveTo>
                  <a:cubicBezTo>
                    <a:pt x="131609" y="2025"/>
                    <a:pt x="130906" y="2137"/>
                    <a:pt x="130166" y="2211"/>
                  </a:cubicBezTo>
                  <a:cubicBezTo>
                    <a:pt x="112748" y="5143"/>
                    <a:pt x="95552" y="11119"/>
                    <a:pt x="79317" y="20361"/>
                  </a:cubicBezTo>
                  <a:cubicBezTo>
                    <a:pt x="78651" y="20843"/>
                    <a:pt x="77948" y="21251"/>
                    <a:pt x="77209" y="21623"/>
                  </a:cubicBezTo>
                  <a:cubicBezTo>
                    <a:pt x="44406" y="40922"/>
                    <a:pt x="21181" y="70429"/>
                    <a:pt x="9237" y="103795"/>
                  </a:cubicBezTo>
                  <a:lnTo>
                    <a:pt x="5353" y="116303"/>
                  </a:lnTo>
                  <a:cubicBezTo>
                    <a:pt x="-822" y="139426"/>
                    <a:pt x="-1747" y="163959"/>
                    <a:pt x="3061" y="187899"/>
                  </a:cubicBezTo>
                  <a:cubicBezTo>
                    <a:pt x="3245" y="188604"/>
                    <a:pt x="3393" y="189309"/>
                    <a:pt x="3504" y="190051"/>
                  </a:cubicBezTo>
                  <a:cubicBezTo>
                    <a:pt x="6759" y="205120"/>
                    <a:pt x="12269" y="219966"/>
                    <a:pt x="20220" y="234070"/>
                  </a:cubicBezTo>
                  <a:cubicBezTo>
                    <a:pt x="20700" y="234738"/>
                    <a:pt x="21107" y="235443"/>
                    <a:pt x="21477" y="236185"/>
                  </a:cubicBezTo>
                  <a:cubicBezTo>
                    <a:pt x="29650" y="250178"/>
                    <a:pt x="39672" y="262425"/>
                    <a:pt x="51025" y="272818"/>
                  </a:cubicBezTo>
                  <a:cubicBezTo>
                    <a:pt x="51432" y="273152"/>
                    <a:pt x="51839" y="273523"/>
                    <a:pt x="52209" y="273895"/>
                  </a:cubicBezTo>
                  <a:cubicBezTo>
                    <a:pt x="70625" y="290374"/>
                    <a:pt x="92482" y="302027"/>
                    <a:pt x="115780" y="308300"/>
                  </a:cubicBezTo>
                  <a:lnTo>
                    <a:pt x="132052" y="311752"/>
                  </a:lnTo>
                  <a:cubicBezTo>
                    <a:pt x="165853" y="317097"/>
                    <a:pt x="201615" y="311418"/>
                    <a:pt x="233607" y="293121"/>
                  </a:cubicBezTo>
                  <a:cubicBezTo>
                    <a:pt x="233866" y="292972"/>
                    <a:pt x="234088" y="292824"/>
                    <a:pt x="234347" y="292638"/>
                  </a:cubicBezTo>
                  <a:cubicBezTo>
                    <a:pt x="309197" y="249214"/>
                    <a:pt x="334681" y="153194"/>
                    <a:pt x="291558" y="78370"/>
                  </a:cubicBezTo>
                  <a:cubicBezTo>
                    <a:pt x="259051" y="21955"/>
                    <a:pt x="195512" y="-7959"/>
                    <a:pt x="132280" y="1839"/>
                  </a:cubicBezTo>
                  <a:close/>
                  <a:moveTo>
                    <a:pt x="190372" y="342933"/>
                  </a:moveTo>
                  <a:cubicBezTo>
                    <a:pt x="232753" y="335064"/>
                    <a:pt x="271732" y="312535"/>
                    <a:pt x="299691" y="279614"/>
                  </a:cubicBezTo>
                  <a:lnTo>
                    <a:pt x="314631" y="305632"/>
                  </a:lnTo>
                  <a:cubicBezTo>
                    <a:pt x="318884" y="313055"/>
                    <a:pt x="316258" y="322816"/>
                    <a:pt x="308899" y="327047"/>
                  </a:cubicBezTo>
                  <a:lnTo>
                    <a:pt x="226689" y="374703"/>
                  </a:lnTo>
                  <a:cubicBezTo>
                    <a:pt x="219404" y="378934"/>
                    <a:pt x="209751" y="376447"/>
                    <a:pt x="205314" y="368950"/>
                  </a:cubicBezTo>
                  <a:lnTo>
                    <a:pt x="205351" y="368913"/>
                  </a:lnTo>
                  <a:lnTo>
                    <a:pt x="190410" y="342932"/>
                  </a:lnTo>
                  <a:close/>
                  <a:moveTo>
                    <a:pt x="259305" y="393112"/>
                  </a:moveTo>
                  <a:lnTo>
                    <a:pt x="353312" y="556490"/>
                  </a:lnTo>
                  <a:cubicBezTo>
                    <a:pt x="365701" y="578016"/>
                    <a:pt x="398652" y="574453"/>
                    <a:pt x="405272" y="549624"/>
                  </a:cubicBezTo>
                  <a:cubicBezTo>
                    <a:pt x="407195" y="542460"/>
                    <a:pt x="406418" y="534777"/>
                    <a:pt x="402535" y="528023"/>
                  </a:cubicBezTo>
                  <a:lnTo>
                    <a:pt x="308528" y="364607"/>
                  </a:lnTo>
                  <a:lnTo>
                    <a:pt x="259343" y="393111"/>
                  </a:lnTo>
                  <a:close/>
                  <a:moveTo>
                    <a:pt x="172362" y="194436"/>
                  </a:moveTo>
                  <a:cubicBezTo>
                    <a:pt x="172362" y="203381"/>
                    <a:pt x="165113" y="210655"/>
                    <a:pt x="156201" y="210655"/>
                  </a:cubicBezTo>
                  <a:cubicBezTo>
                    <a:pt x="147289" y="210655"/>
                    <a:pt x="140040" y="203380"/>
                    <a:pt x="140040" y="194436"/>
                  </a:cubicBezTo>
                  <a:cubicBezTo>
                    <a:pt x="140040" y="179070"/>
                    <a:pt x="138598" y="167416"/>
                    <a:pt x="147769" y="154240"/>
                  </a:cubicBezTo>
                  <a:cubicBezTo>
                    <a:pt x="152688" y="147188"/>
                    <a:pt x="159751" y="141695"/>
                    <a:pt x="168368" y="138578"/>
                  </a:cubicBezTo>
                  <a:cubicBezTo>
                    <a:pt x="193035" y="129633"/>
                    <a:pt x="199913" y="97974"/>
                    <a:pt x="181460" y="79453"/>
                  </a:cubicBezTo>
                  <a:cubicBezTo>
                    <a:pt x="159012" y="56924"/>
                    <a:pt x="120440" y="72958"/>
                    <a:pt x="120440" y="104803"/>
                  </a:cubicBezTo>
                  <a:cubicBezTo>
                    <a:pt x="120440" y="113748"/>
                    <a:pt x="113192" y="121022"/>
                    <a:pt x="104280" y="121022"/>
                  </a:cubicBezTo>
                  <a:cubicBezTo>
                    <a:pt x="95367" y="121022"/>
                    <a:pt x="88119" y="113747"/>
                    <a:pt x="88119" y="104803"/>
                  </a:cubicBezTo>
                  <a:cubicBezTo>
                    <a:pt x="88119" y="67093"/>
                    <a:pt x="118592" y="36511"/>
                    <a:pt x="156165" y="36511"/>
                  </a:cubicBezTo>
                  <a:cubicBezTo>
                    <a:pt x="211046" y="36511"/>
                    <a:pt x="243442" y="98716"/>
                    <a:pt x="211859" y="143887"/>
                  </a:cubicBezTo>
                  <a:cubicBezTo>
                    <a:pt x="203871" y="155281"/>
                    <a:pt x="192554" y="164152"/>
                    <a:pt x="179315" y="168940"/>
                  </a:cubicBezTo>
                  <a:cubicBezTo>
                    <a:pt x="174915" y="170536"/>
                    <a:pt x="172326" y="174247"/>
                    <a:pt x="172326" y="179035"/>
                  </a:cubicBezTo>
                  <a:lnTo>
                    <a:pt x="172326" y="194401"/>
                  </a:lnTo>
                  <a:close/>
                  <a:moveTo>
                    <a:pt x="140076" y="258199"/>
                  </a:moveTo>
                  <a:cubicBezTo>
                    <a:pt x="140076" y="249255"/>
                    <a:pt x="147325" y="241980"/>
                    <a:pt x="156237" y="241980"/>
                  </a:cubicBezTo>
                  <a:cubicBezTo>
                    <a:pt x="165150" y="241980"/>
                    <a:pt x="172398" y="249255"/>
                    <a:pt x="172398" y="258199"/>
                  </a:cubicBezTo>
                  <a:lnTo>
                    <a:pt x="172398" y="261020"/>
                  </a:lnTo>
                  <a:cubicBezTo>
                    <a:pt x="172398" y="269965"/>
                    <a:pt x="165149" y="277239"/>
                    <a:pt x="156237" y="277239"/>
                  </a:cubicBezTo>
                  <a:cubicBezTo>
                    <a:pt x="147324" y="277239"/>
                    <a:pt x="140076" y="269965"/>
                    <a:pt x="140076" y="261020"/>
                  </a:cubicBezTo>
                  <a:close/>
                </a:path>
              </a:pathLst>
            </a:custGeom>
            <a:grpFill/>
            <a:ln w="9438" cap="flat">
              <a:noFill/>
              <a:prstDash val="solid"/>
              <a:miter/>
            </a:ln>
          </p:spPr>
          <p:txBody>
            <a:bodyPr/>
            <a:lstStyle/>
            <a:p>
              <a:endParaRPr lang="fr-FR"/>
            </a:p>
          </p:txBody>
        </p:sp>
      </p:grpSp>
    </p:spTree>
    <p:extLst>
      <p:ext uri="{BB962C8B-B14F-4D97-AF65-F5344CB8AC3E}">
        <p14:creationId xmlns:p14="http://schemas.microsoft.com/office/powerpoint/2010/main" val="363202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7D56-CC02-C876-3DF7-7C7E19AA62D8}"/>
            </a:ext>
          </a:extLst>
        </p:cNvPr>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ABA4DF44-9369-C859-F59D-0423A9AC2D42}"/>
              </a:ext>
            </a:extLst>
          </p:cNvPr>
          <p:cNvSpPr/>
          <p:nvPr/>
        </p:nvSpPr>
        <p:spPr>
          <a:xfrm flipH="1">
            <a:off x="6538734" y="1"/>
            <a:ext cx="5653266" cy="6898340"/>
          </a:xfrm>
          <a:prstGeom prst="round1Rect">
            <a:avLst>
              <a:gd name="adj" fmla="val 21378"/>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0" name="Groupe 39">
            <a:extLst>
              <a:ext uri="{FF2B5EF4-FFF2-40B4-BE49-F238E27FC236}">
                <a16:creationId xmlns:a16="http://schemas.microsoft.com/office/drawing/2014/main" id="{F3C6A20E-EB46-86AB-DF54-4933F2AB8391}"/>
              </a:ext>
            </a:extLst>
          </p:cNvPr>
          <p:cNvGrpSpPr>
            <a:grpSpLocks noChangeAspect="1"/>
          </p:cNvGrpSpPr>
          <p:nvPr/>
        </p:nvGrpSpPr>
        <p:grpSpPr>
          <a:xfrm>
            <a:off x="6525562" y="-9013461"/>
            <a:ext cx="18557914" cy="16242163"/>
            <a:chOff x="6022519" y="1565709"/>
            <a:chExt cx="3877467" cy="3368529"/>
          </a:xfrm>
          <a:solidFill>
            <a:srgbClr val="FFFFFF">
              <a:alpha val="3000"/>
            </a:srgbClr>
          </a:solidFill>
        </p:grpSpPr>
        <p:sp>
          <p:nvSpPr>
            <p:cNvPr id="41" name="Forme libre : forme 5">
              <a:extLst>
                <a:ext uri="{FF2B5EF4-FFF2-40B4-BE49-F238E27FC236}">
                  <a16:creationId xmlns:a16="http://schemas.microsoft.com/office/drawing/2014/main" id="{458AAE7B-1730-8D29-9B10-5324C994359E}"/>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42" name="Forme libre : forme 6">
              <a:extLst>
                <a:ext uri="{FF2B5EF4-FFF2-40B4-BE49-F238E27FC236}">
                  <a16:creationId xmlns:a16="http://schemas.microsoft.com/office/drawing/2014/main" id="{20DF3251-2881-D7DD-1623-0E32666A23BB}"/>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43" name="Forme libre : forme 7">
              <a:extLst>
                <a:ext uri="{FF2B5EF4-FFF2-40B4-BE49-F238E27FC236}">
                  <a16:creationId xmlns:a16="http://schemas.microsoft.com/office/drawing/2014/main" id="{F296E3E9-8B31-5E8C-DF9F-365A6E76A929}"/>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6" name="object 4">
            <a:extLst>
              <a:ext uri="{FF2B5EF4-FFF2-40B4-BE49-F238E27FC236}">
                <a16:creationId xmlns:a16="http://schemas.microsoft.com/office/drawing/2014/main" id="{E62B8716-0514-CE66-8292-072C7CE25E5F}"/>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2ACB2AB5-9C28-3779-FC21-289EC908E0FC}"/>
              </a:ext>
            </a:extLst>
          </p:cNvPr>
          <p:cNvSpPr>
            <a:spLocks noChangeAspect="1"/>
          </p:cNvSpPr>
          <p:nvPr/>
        </p:nvSpPr>
        <p:spPr>
          <a:xfrm>
            <a:off x="-392963" y="734749"/>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8EECC9F-EF8C-5580-2C09-438D2FB49A73}"/>
              </a:ext>
            </a:extLst>
          </p:cNvPr>
          <p:cNvSpPr/>
          <p:nvPr/>
        </p:nvSpPr>
        <p:spPr>
          <a:xfrm>
            <a:off x="918609" y="681740"/>
            <a:ext cx="531486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Réunion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Publique</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SCI Les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Mureaux</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a:t>
            </a:r>
            <a:br>
              <a:rPr kumimoji="0" lang="en-US" sz="4000" u="none" strike="noStrike" kern="1200" cap="none" spc="0" normalizeH="0" baseline="0" noProof="0" dirty="0">
                <a:ln>
                  <a:noFill/>
                </a:ln>
                <a:solidFill>
                  <a:schemeClr val="tx1">
                    <a:lumMod val="75000"/>
                    <a:lumOff val="25000"/>
                  </a:schemeClr>
                </a:solidFill>
                <a:effectLst/>
                <a:uLnTx/>
                <a:uFillTx/>
                <a:latin typeface="Montserrat Light" pitchFamily="2" charset="77"/>
                <a:sym typeface="Open Sans"/>
              </a:rPr>
            </a:b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14 </a:t>
            </a:r>
            <a:r>
              <a:rPr kumimoji="0" lang="en-US" sz="4000" b="1" u="none" strike="noStrike" kern="1200" cap="none" spc="0" normalizeH="0" baseline="0" noProof="0" dirty="0" err="1">
                <a:ln>
                  <a:noFill/>
                </a:ln>
                <a:solidFill>
                  <a:srgbClr val="283F68"/>
                </a:solidFill>
                <a:effectLst/>
                <a:uLnTx/>
                <a:uFillTx/>
                <a:latin typeface="Montserrat SemiBold" pitchFamily="2" charset="77"/>
                <a:sym typeface="Open Sans"/>
              </a:rPr>
              <a:t>janvier</a:t>
            </a: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 2026</a:t>
            </a:r>
          </a:p>
        </p:txBody>
      </p:sp>
      <p:grpSp>
        <p:nvGrpSpPr>
          <p:cNvPr id="15" name="Groupe 14">
            <a:extLst>
              <a:ext uri="{FF2B5EF4-FFF2-40B4-BE49-F238E27FC236}">
                <a16:creationId xmlns:a16="http://schemas.microsoft.com/office/drawing/2014/main" id="{5FBC6B24-C366-921C-1487-79806E5AB4D8}"/>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E13DE0E3-AF78-6A63-AB66-8CD70B65E676}"/>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008828FF-EB9A-7934-1A93-B534CE0C203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607B4910-3D1F-7C89-A5FB-7258334FEDC0}"/>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 name="Rectangle : coins arrondis 2">
            <a:extLst>
              <a:ext uri="{FF2B5EF4-FFF2-40B4-BE49-F238E27FC236}">
                <a16:creationId xmlns:a16="http://schemas.microsoft.com/office/drawing/2014/main" id="{C8F9FAEB-2EE1-2D6C-B055-75117842E3AC}"/>
              </a:ext>
            </a:extLst>
          </p:cNvPr>
          <p:cNvSpPr/>
          <p:nvPr/>
        </p:nvSpPr>
        <p:spPr>
          <a:xfrm>
            <a:off x="918609" y="2876410"/>
            <a:ext cx="3613634" cy="544125"/>
          </a:xfrm>
          <a:prstGeom prst="roundRect">
            <a:avLst>
              <a:gd name="adj" fmla="val 50000"/>
            </a:avLst>
          </a:prstGeom>
          <a:solidFill>
            <a:srgbClr val="283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latin typeface="Montserrat" pitchFamily="2" charset="77"/>
                <a:cs typeface="Segoe UI"/>
              </a:rPr>
              <a:t> Commissaire enquêteur </a:t>
            </a:r>
          </a:p>
        </p:txBody>
      </p:sp>
      <p:sp>
        <p:nvSpPr>
          <p:cNvPr id="7" name="ZoneTexte 6">
            <a:extLst>
              <a:ext uri="{FF2B5EF4-FFF2-40B4-BE49-F238E27FC236}">
                <a16:creationId xmlns:a16="http://schemas.microsoft.com/office/drawing/2014/main" id="{76A51232-2AD3-87FE-A3D1-A4E5205CA5F5}"/>
              </a:ext>
            </a:extLst>
          </p:cNvPr>
          <p:cNvSpPr txBox="1"/>
          <p:nvPr/>
        </p:nvSpPr>
        <p:spPr>
          <a:xfrm>
            <a:off x="2029558" y="4748382"/>
            <a:ext cx="2229067" cy="707886"/>
          </a:xfrm>
          <a:prstGeom prst="rect">
            <a:avLst/>
          </a:prstGeom>
          <a:noFill/>
        </p:spPr>
        <p:txBody>
          <a:bodyPr wrap="square">
            <a:spAutoFit/>
          </a:bodyPr>
          <a:lstStyle/>
          <a:p>
            <a:r>
              <a:rPr lang="fr-FR" sz="2000" dirty="0">
                <a:solidFill>
                  <a:schemeClr val="tx1">
                    <a:lumMod val="65000"/>
                    <a:lumOff val="35000"/>
                  </a:schemeClr>
                </a:solidFill>
                <a:latin typeface="Montserrat" pitchFamily="2" charset="77"/>
                <a:cs typeface="Arial" panose="020B0604020202020204" pitchFamily="34" charset="0"/>
              </a:rPr>
              <a:t>Denis UGUEN (suppléant)</a:t>
            </a:r>
          </a:p>
        </p:txBody>
      </p:sp>
      <p:sp>
        <p:nvSpPr>
          <p:cNvPr id="9" name="ZoneTexte 8">
            <a:extLst>
              <a:ext uri="{FF2B5EF4-FFF2-40B4-BE49-F238E27FC236}">
                <a16:creationId xmlns:a16="http://schemas.microsoft.com/office/drawing/2014/main" id="{9F1C7914-266C-29C4-5BC9-D96CC536F3A7}"/>
              </a:ext>
            </a:extLst>
          </p:cNvPr>
          <p:cNvSpPr txBox="1"/>
          <p:nvPr/>
        </p:nvSpPr>
        <p:spPr>
          <a:xfrm>
            <a:off x="2029558" y="3724102"/>
            <a:ext cx="2746062" cy="707886"/>
          </a:xfrm>
          <a:prstGeom prst="rect">
            <a:avLst/>
          </a:prstGeom>
          <a:noFill/>
        </p:spPr>
        <p:txBody>
          <a:bodyPr wrap="square">
            <a:spAutoFit/>
          </a:bodyPr>
          <a:lstStyle/>
          <a:p>
            <a:r>
              <a:rPr lang="fr-FR" sz="2000" dirty="0">
                <a:solidFill>
                  <a:schemeClr val="tx1">
                    <a:lumMod val="65000"/>
                    <a:lumOff val="35000"/>
                  </a:schemeClr>
                </a:solidFill>
                <a:latin typeface="Montserrat" pitchFamily="2" charset="77"/>
                <a:cs typeface="Arial" panose="020B0604020202020204" pitchFamily="34" charset="0"/>
              </a:rPr>
              <a:t>Reinhard FELGENTREFF</a:t>
            </a:r>
          </a:p>
        </p:txBody>
      </p:sp>
      <p:sp>
        <p:nvSpPr>
          <p:cNvPr id="11" name="Rectangle : coins arrondis 10">
            <a:extLst>
              <a:ext uri="{FF2B5EF4-FFF2-40B4-BE49-F238E27FC236}">
                <a16:creationId xmlns:a16="http://schemas.microsoft.com/office/drawing/2014/main" id="{FB158FAC-1FDF-3616-E5D4-4741A947205A}"/>
              </a:ext>
            </a:extLst>
          </p:cNvPr>
          <p:cNvSpPr>
            <a:spLocks noChangeAspect="1"/>
          </p:cNvSpPr>
          <p:nvPr/>
        </p:nvSpPr>
        <p:spPr>
          <a:xfrm>
            <a:off x="1017122" y="3616311"/>
            <a:ext cx="862716" cy="862715"/>
          </a:xfrm>
          <a:prstGeom prst="roundRect">
            <a:avLst>
              <a:gd name="adj" fmla="val 27819"/>
            </a:avLst>
          </a:prstGeom>
          <a:solidFill>
            <a:srgbClr val="EDEEF2">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tx1"/>
              </a:solidFill>
              <a:latin typeface="Montserrat" pitchFamily="2" charset="77"/>
            </a:endParaRPr>
          </a:p>
        </p:txBody>
      </p:sp>
      <p:sp>
        <p:nvSpPr>
          <p:cNvPr id="12" name="Rectangle : coins arrondis 11">
            <a:extLst>
              <a:ext uri="{FF2B5EF4-FFF2-40B4-BE49-F238E27FC236}">
                <a16:creationId xmlns:a16="http://schemas.microsoft.com/office/drawing/2014/main" id="{CFF81AF7-A2E1-DF65-5A69-7FA8A61D4440}"/>
              </a:ext>
            </a:extLst>
          </p:cNvPr>
          <p:cNvSpPr>
            <a:spLocks noChangeAspect="1"/>
          </p:cNvSpPr>
          <p:nvPr/>
        </p:nvSpPr>
        <p:spPr>
          <a:xfrm>
            <a:off x="1017122" y="4672427"/>
            <a:ext cx="862716" cy="862715"/>
          </a:xfrm>
          <a:prstGeom prst="roundRect">
            <a:avLst>
              <a:gd name="adj" fmla="val 27819"/>
            </a:avLst>
          </a:prstGeom>
          <a:solidFill>
            <a:srgbClr val="EDEEF2">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tx1"/>
              </a:solidFill>
              <a:latin typeface="Montserrat" pitchFamily="2" charset="77"/>
            </a:endParaRPr>
          </a:p>
        </p:txBody>
      </p:sp>
      <p:sp>
        <p:nvSpPr>
          <p:cNvPr id="19" name="ZoneTexte 18">
            <a:extLst>
              <a:ext uri="{FF2B5EF4-FFF2-40B4-BE49-F238E27FC236}">
                <a16:creationId xmlns:a16="http://schemas.microsoft.com/office/drawing/2014/main" id="{2257FD65-2AFD-001C-78A5-C27024B7506C}"/>
              </a:ext>
            </a:extLst>
          </p:cNvPr>
          <p:cNvSpPr txBox="1"/>
          <p:nvPr/>
        </p:nvSpPr>
        <p:spPr>
          <a:xfrm>
            <a:off x="913949" y="5739296"/>
            <a:ext cx="4977279" cy="523220"/>
          </a:xfrm>
          <a:prstGeom prst="rect">
            <a:avLst/>
          </a:prstGeom>
          <a:noFill/>
        </p:spPr>
        <p:txBody>
          <a:bodyPr wrap="square">
            <a:spAutoFit/>
          </a:bodyPr>
          <a:lstStyle/>
          <a:p>
            <a:r>
              <a:rPr lang="en-US" sz="1400" b="1" dirty="0" err="1">
                <a:solidFill>
                  <a:srgbClr val="283F68"/>
                </a:solidFill>
                <a:latin typeface="Montserrat" pitchFamily="2" charset="77"/>
                <a:cs typeface="Segoe UI"/>
              </a:rPr>
              <a:t>Désigné</a:t>
            </a:r>
            <a:r>
              <a:rPr lang="en-US" sz="1400" b="1" dirty="0">
                <a:solidFill>
                  <a:srgbClr val="283F68"/>
                </a:solidFill>
                <a:latin typeface="Montserrat" pitchFamily="2" charset="77"/>
                <a:cs typeface="Segoe UI"/>
              </a:rPr>
              <a:t> par le Tribunal </a:t>
            </a:r>
            <a:r>
              <a:rPr lang="en-US" sz="1400" b="1" dirty="0" err="1">
                <a:solidFill>
                  <a:srgbClr val="283F68"/>
                </a:solidFill>
                <a:latin typeface="Montserrat" pitchFamily="2" charset="77"/>
                <a:cs typeface="Segoe UI"/>
              </a:rPr>
              <a:t>Administratif</a:t>
            </a:r>
            <a:r>
              <a:rPr lang="en-US" sz="1400" b="1" dirty="0">
                <a:solidFill>
                  <a:srgbClr val="283F68"/>
                </a:solidFill>
                <a:latin typeface="Montserrat" pitchFamily="2" charset="77"/>
                <a:cs typeface="Segoe UI"/>
              </a:rPr>
              <a:t> de Versailles (</a:t>
            </a:r>
            <a:r>
              <a:rPr lang="en-US" sz="1400" b="1" dirty="0" err="1">
                <a:solidFill>
                  <a:srgbClr val="283F68"/>
                </a:solidFill>
                <a:latin typeface="Montserrat" pitchFamily="2" charset="77"/>
                <a:cs typeface="Segoe UI"/>
              </a:rPr>
              <a:t>décision</a:t>
            </a:r>
            <a:r>
              <a:rPr lang="en-US" sz="1400" b="1" dirty="0">
                <a:solidFill>
                  <a:srgbClr val="283F68"/>
                </a:solidFill>
                <a:latin typeface="Montserrat" pitchFamily="2" charset="77"/>
                <a:cs typeface="Segoe UI"/>
              </a:rPr>
              <a:t> du 7 </a:t>
            </a:r>
            <a:r>
              <a:rPr lang="en-US" sz="1400" b="1" dirty="0" err="1">
                <a:solidFill>
                  <a:srgbClr val="283F68"/>
                </a:solidFill>
                <a:latin typeface="Montserrat" pitchFamily="2" charset="77"/>
                <a:cs typeface="Segoe UI"/>
              </a:rPr>
              <a:t>août</a:t>
            </a:r>
            <a:r>
              <a:rPr lang="en-US" sz="1400" b="1" dirty="0">
                <a:solidFill>
                  <a:srgbClr val="283F68"/>
                </a:solidFill>
                <a:latin typeface="Montserrat" pitchFamily="2" charset="77"/>
                <a:cs typeface="Segoe UI"/>
              </a:rPr>
              <a:t> 2025)</a:t>
            </a:r>
          </a:p>
        </p:txBody>
      </p:sp>
      <p:sp>
        <p:nvSpPr>
          <p:cNvPr id="23" name="Rectangle : coins arrondis 22">
            <a:extLst>
              <a:ext uri="{FF2B5EF4-FFF2-40B4-BE49-F238E27FC236}">
                <a16:creationId xmlns:a16="http://schemas.microsoft.com/office/drawing/2014/main" id="{A068AB2B-E3F7-6FB8-FE88-5639496F008A}"/>
              </a:ext>
            </a:extLst>
          </p:cNvPr>
          <p:cNvSpPr/>
          <p:nvPr/>
        </p:nvSpPr>
        <p:spPr>
          <a:xfrm>
            <a:off x="7351663" y="1762849"/>
            <a:ext cx="1858599" cy="598538"/>
          </a:xfrm>
          <a:prstGeom prst="roundRect">
            <a:avLst>
              <a:gd name="adj" fmla="val 50000"/>
            </a:avLst>
          </a:prstGeom>
          <a:solidFill>
            <a:schemeClr val="bg1">
              <a:alpha val="69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latin typeface="Montserrat" pitchFamily="2" charset="77"/>
                <a:cs typeface="Segoe UI"/>
              </a:rPr>
              <a:t> Son </a:t>
            </a:r>
            <a:r>
              <a:rPr lang="en-US" sz="2000" b="1" dirty="0" err="1">
                <a:solidFill>
                  <a:srgbClr val="FFFFFF"/>
                </a:solidFill>
                <a:latin typeface="Montserrat" pitchFamily="2" charset="77"/>
                <a:cs typeface="Segoe UI"/>
              </a:rPr>
              <a:t>rôle</a:t>
            </a:r>
            <a:endParaRPr lang="fr-FR" sz="2000" dirty="0">
              <a:solidFill>
                <a:srgbClr val="FFFFFF"/>
              </a:solidFill>
            </a:endParaRPr>
          </a:p>
        </p:txBody>
      </p:sp>
      <p:sp>
        <p:nvSpPr>
          <p:cNvPr id="24" name="ZoneTexte 23">
            <a:extLst>
              <a:ext uri="{FF2B5EF4-FFF2-40B4-BE49-F238E27FC236}">
                <a16:creationId xmlns:a16="http://schemas.microsoft.com/office/drawing/2014/main" id="{36321740-4816-D5D3-AB24-930514AA99DA}"/>
              </a:ext>
            </a:extLst>
          </p:cNvPr>
          <p:cNvSpPr txBox="1"/>
          <p:nvPr/>
        </p:nvSpPr>
        <p:spPr>
          <a:xfrm>
            <a:off x="7325854" y="2725827"/>
            <a:ext cx="3951748" cy="3005375"/>
          </a:xfrm>
          <a:prstGeom prst="rect">
            <a:avLst/>
          </a:prstGeom>
          <a:noFill/>
        </p:spPr>
        <p:txBody>
          <a:bodyPr wrap="square">
            <a:spAutoFit/>
          </a:bodyPr>
          <a:lstStyle/>
          <a:p>
            <a:pPr marL="285750" indent="-285750">
              <a:lnSpc>
                <a:spcPct val="150000"/>
              </a:lnSpc>
              <a:buClr>
                <a:schemeClr val="bg1"/>
              </a:buClr>
              <a:buFont typeface="Courier New" panose="02070309020205020404" pitchFamily="49" charset="0"/>
              <a:buChar char="o"/>
            </a:pPr>
            <a:r>
              <a:rPr lang="fr-FR" sz="1600" dirty="0">
                <a:solidFill>
                  <a:schemeClr val="bg1"/>
                </a:solidFill>
                <a:latin typeface="Montserrat" pitchFamily="2" charset="77"/>
                <a:cs typeface="Arial" panose="020B0604020202020204" pitchFamily="34" charset="0"/>
              </a:rPr>
              <a:t>Assurer le lien entre le public et le projet </a:t>
            </a:r>
          </a:p>
          <a:p>
            <a:pPr marL="285750" indent="-285750">
              <a:lnSpc>
                <a:spcPct val="150000"/>
              </a:lnSpc>
              <a:buClr>
                <a:schemeClr val="bg1"/>
              </a:buClr>
              <a:buFont typeface="Courier New" panose="02070309020205020404" pitchFamily="49" charset="0"/>
              <a:buChar char="o"/>
            </a:pPr>
            <a:r>
              <a:rPr lang="fr-FR" sz="1600" dirty="0">
                <a:solidFill>
                  <a:schemeClr val="bg1"/>
                </a:solidFill>
                <a:latin typeface="Montserrat" pitchFamily="2" charset="77"/>
                <a:cs typeface="Arial" panose="020B0604020202020204" pitchFamily="34" charset="0"/>
              </a:rPr>
              <a:t>Recueillir les observations du public, remarques, suggestions</a:t>
            </a:r>
          </a:p>
          <a:p>
            <a:pPr marL="285750" indent="-285750">
              <a:lnSpc>
                <a:spcPct val="150000"/>
              </a:lnSpc>
              <a:buClr>
                <a:schemeClr val="bg1"/>
              </a:buClr>
              <a:buFont typeface="Courier New" panose="02070309020205020404" pitchFamily="49" charset="0"/>
              <a:buChar char="o"/>
            </a:pPr>
            <a:r>
              <a:rPr lang="fr-FR" sz="1600" dirty="0">
                <a:solidFill>
                  <a:schemeClr val="bg1"/>
                </a:solidFill>
                <a:latin typeface="Montserrat" pitchFamily="2" charset="77"/>
                <a:cs typeface="Arial" panose="020B0604020202020204" pitchFamily="34" charset="0"/>
              </a:rPr>
              <a:t>S’assurer du respect de la procédure</a:t>
            </a:r>
          </a:p>
          <a:p>
            <a:pPr marL="285750" indent="-285750">
              <a:lnSpc>
                <a:spcPct val="150000"/>
              </a:lnSpc>
              <a:buClr>
                <a:schemeClr val="bg1"/>
              </a:buClr>
              <a:buFont typeface="Courier New" panose="02070309020205020404" pitchFamily="49" charset="0"/>
              <a:buChar char="o"/>
            </a:pPr>
            <a:r>
              <a:rPr lang="fr-FR" sz="1600" dirty="0">
                <a:solidFill>
                  <a:schemeClr val="bg1"/>
                </a:solidFill>
                <a:latin typeface="Montserrat" pitchFamily="2" charset="77"/>
                <a:cs typeface="Arial" panose="020B0604020202020204" pitchFamily="34" charset="0"/>
              </a:rPr>
              <a:t>Rendre un rapport avec des conclusions motivées sur le projet</a:t>
            </a:r>
            <a:endParaRPr lang="fr-FR" sz="1600" dirty="0">
              <a:solidFill>
                <a:schemeClr val="bg1"/>
              </a:solidFill>
              <a:latin typeface="Montserrat" pitchFamily="2" charset="77"/>
            </a:endParaRPr>
          </a:p>
        </p:txBody>
      </p:sp>
      <p:sp>
        <p:nvSpPr>
          <p:cNvPr id="4" name="Rectangle : avec coins arrondis en haut 3">
            <a:extLst>
              <a:ext uri="{FF2B5EF4-FFF2-40B4-BE49-F238E27FC236}">
                <a16:creationId xmlns:a16="http://schemas.microsoft.com/office/drawing/2014/main" id="{935425EE-73E3-8B0C-312E-EDBEDFAC1E81}"/>
              </a:ext>
            </a:extLst>
          </p:cNvPr>
          <p:cNvSpPr/>
          <p:nvPr/>
        </p:nvSpPr>
        <p:spPr>
          <a:xfrm>
            <a:off x="11579177" y="6391274"/>
            <a:ext cx="81662" cy="507067"/>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bg1"/>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E9A59AAC-E0E3-4627-D4C4-E79AF29974C5}"/>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bg1"/>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1" i="0" u="none" strike="noStrike" kern="1200" cap="none" spc="0" normalizeH="0" baseline="0" noProof="0" dirty="0">
              <a:ln>
                <a:noFill/>
              </a:ln>
              <a:solidFill>
                <a:schemeClr val="bg1"/>
              </a:solidFill>
              <a:effectLst/>
              <a:uLnTx/>
              <a:uFillTx/>
              <a:latin typeface="Montserrat" pitchFamily="2" charset="77"/>
              <a:ea typeface="+mn-ea"/>
              <a:cs typeface="+mn-cs"/>
              <a:sym typeface="Arial"/>
            </a:endParaRPr>
          </a:p>
        </p:txBody>
      </p:sp>
      <p:sp>
        <p:nvSpPr>
          <p:cNvPr id="28" name="Forme libre 27">
            <a:extLst>
              <a:ext uri="{FF2B5EF4-FFF2-40B4-BE49-F238E27FC236}">
                <a16:creationId xmlns:a16="http://schemas.microsoft.com/office/drawing/2014/main" id="{9EAB060E-3781-8333-6F8F-F966283E42E6}"/>
              </a:ext>
            </a:extLst>
          </p:cNvPr>
          <p:cNvSpPr>
            <a:spLocks noChangeAspect="1"/>
          </p:cNvSpPr>
          <p:nvPr/>
        </p:nvSpPr>
        <p:spPr>
          <a:xfrm>
            <a:off x="1316236" y="3894975"/>
            <a:ext cx="304284" cy="305385"/>
          </a:xfrm>
          <a:custGeom>
            <a:avLst/>
            <a:gdLst>
              <a:gd name="csX0" fmla="*/ 798801 w 798801"/>
              <a:gd name="csY0" fmla="*/ 682919 h 801692"/>
              <a:gd name="csX1" fmla="*/ 798801 w 798801"/>
              <a:gd name="csY1" fmla="*/ 786846 h 801692"/>
              <a:gd name="csX2" fmla="*/ 784009 w 798801"/>
              <a:gd name="csY2" fmla="*/ 801692 h 801692"/>
              <a:gd name="csX3" fmla="*/ 14793 w 798801"/>
              <a:gd name="csY3" fmla="*/ 801692 h 801692"/>
              <a:gd name="csX4" fmla="*/ 0 w 798801"/>
              <a:gd name="csY4" fmla="*/ 786846 h 801692"/>
              <a:gd name="csX5" fmla="*/ 0 w 798801"/>
              <a:gd name="csY5" fmla="*/ 682919 h 801692"/>
              <a:gd name="csX6" fmla="*/ 232687 w 798801"/>
              <a:gd name="csY6" fmla="*/ 445600 h 801692"/>
              <a:gd name="csX7" fmla="*/ 399396 w 798801"/>
              <a:gd name="csY7" fmla="*/ 504762 h 801692"/>
              <a:gd name="csX8" fmla="*/ 566105 w 798801"/>
              <a:gd name="csY8" fmla="*/ 445600 h 801692"/>
              <a:gd name="csX9" fmla="*/ 798792 w 798801"/>
              <a:gd name="csY9" fmla="*/ 682919 h 801692"/>
              <a:gd name="csX10" fmla="*/ 399396 w 798801"/>
              <a:gd name="csY10" fmla="*/ 0 h 801692"/>
              <a:gd name="csX11" fmla="*/ 162714 w 798801"/>
              <a:gd name="csY11" fmla="*/ 237537 h 801692"/>
              <a:gd name="csX12" fmla="*/ 399396 w 798801"/>
              <a:gd name="csY12" fmla="*/ 475074 h 801692"/>
              <a:gd name="csX13" fmla="*/ 636078 w 798801"/>
              <a:gd name="csY13" fmla="*/ 237537 h 801692"/>
              <a:gd name="csX14" fmla="*/ 399396 w 798801"/>
              <a:gd name="csY14" fmla="*/ 0 h 801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798801" h="801692">
                <a:moveTo>
                  <a:pt x="798801" y="682919"/>
                </a:moveTo>
                <a:lnTo>
                  <a:pt x="798801" y="786846"/>
                </a:lnTo>
                <a:cubicBezTo>
                  <a:pt x="798801" y="795049"/>
                  <a:pt x="792181" y="801692"/>
                  <a:pt x="784009" y="801692"/>
                </a:cubicBezTo>
                <a:lnTo>
                  <a:pt x="14793" y="801692"/>
                </a:lnTo>
                <a:cubicBezTo>
                  <a:pt x="6620" y="801692"/>
                  <a:pt x="0" y="795049"/>
                  <a:pt x="0" y="786846"/>
                </a:cubicBezTo>
                <a:lnTo>
                  <a:pt x="0" y="682919"/>
                </a:lnTo>
                <a:cubicBezTo>
                  <a:pt x="0" y="553309"/>
                  <a:pt x="104026" y="447757"/>
                  <a:pt x="232687" y="445600"/>
                </a:cubicBezTo>
                <a:cubicBezTo>
                  <a:pt x="278359" y="482530"/>
                  <a:pt x="336306" y="504762"/>
                  <a:pt x="399396" y="504762"/>
                </a:cubicBezTo>
                <a:cubicBezTo>
                  <a:pt x="462486" y="504762"/>
                  <a:pt x="520435" y="482531"/>
                  <a:pt x="566105" y="445600"/>
                </a:cubicBezTo>
                <a:cubicBezTo>
                  <a:pt x="694765" y="447753"/>
                  <a:pt x="798792" y="553309"/>
                  <a:pt x="798792" y="682919"/>
                </a:cubicBezTo>
                <a:close/>
                <a:moveTo>
                  <a:pt x="399396" y="0"/>
                </a:moveTo>
                <a:cubicBezTo>
                  <a:pt x="268889" y="0"/>
                  <a:pt x="162714" y="106559"/>
                  <a:pt x="162714" y="237537"/>
                </a:cubicBezTo>
                <a:cubicBezTo>
                  <a:pt x="162714" y="368515"/>
                  <a:pt x="268889" y="475074"/>
                  <a:pt x="399396" y="475074"/>
                </a:cubicBezTo>
                <a:cubicBezTo>
                  <a:pt x="529902" y="475074"/>
                  <a:pt x="636078" y="368515"/>
                  <a:pt x="636078" y="237537"/>
                </a:cubicBezTo>
                <a:cubicBezTo>
                  <a:pt x="636078" y="106559"/>
                  <a:pt x="529902" y="0"/>
                  <a:pt x="399396" y="0"/>
                </a:cubicBezTo>
                <a:close/>
              </a:path>
            </a:pathLst>
          </a:custGeom>
          <a:solidFill>
            <a:srgbClr val="283F68"/>
          </a:solidFill>
          <a:ln w="9438" cap="flat">
            <a:noFill/>
            <a:prstDash val="solid"/>
            <a:miter/>
          </a:ln>
        </p:spPr>
        <p:txBody>
          <a:bodyPr/>
          <a:lstStyle/>
          <a:p>
            <a:endParaRPr lang="fr-FR"/>
          </a:p>
        </p:txBody>
      </p:sp>
      <p:sp>
        <p:nvSpPr>
          <p:cNvPr id="35" name="Forme libre 34">
            <a:extLst>
              <a:ext uri="{FF2B5EF4-FFF2-40B4-BE49-F238E27FC236}">
                <a16:creationId xmlns:a16="http://schemas.microsoft.com/office/drawing/2014/main" id="{FB4CCE49-8A22-1F9F-0FFF-9327882ABD01}"/>
              </a:ext>
            </a:extLst>
          </p:cNvPr>
          <p:cNvSpPr>
            <a:spLocks noChangeAspect="1"/>
          </p:cNvSpPr>
          <p:nvPr/>
        </p:nvSpPr>
        <p:spPr>
          <a:xfrm>
            <a:off x="1316236" y="4932950"/>
            <a:ext cx="304284" cy="305385"/>
          </a:xfrm>
          <a:custGeom>
            <a:avLst/>
            <a:gdLst>
              <a:gd name="csX0" fmla="*/ 798801 w 798801"/>
              <a:gd name="csY0" fmla="*/ 682919 h 801692"/>
              <a:gd name="csX1" fmla="*/ 798801 w 798801"/>
              <a:gd name="csY1" fmla="*/ 786846 h 801692"/>
              <a:gd name="csX2" fmla="*/ 784009 w 798801"/>
              <a:gd name="csY2" fmla="*/ 801692 h 801692"/>
              <a:gd name="csX3" fmla="*/ 14793 w 798801"/>
              <a:gd name="csY3" fmla="*/ 801692 h 801692"/>
              <a:gd name="csX4" fmla="*/ 0 w 798801"/>
              <a:gd name="csY4" fmla="*/ 786846 h 801692"/>
              <a:gd name="csX5" fmla="*/ 0 w 798801"/>
              <a:gd name="csY5" fmla="*/ 682919 h 801692"/>
              <a:gd name="csX6" fmla="*/ 232687 w 798801"/>
              <a:gd name="csY6" fmla="*/ 445600 h 801692"/>
              <a:gd name="csX7" fmla="*/ 399396 w 798801"/>
              <a:gd name="csY7" fmla="*/ 504762 h 801692"/>
              <a:gd name="csX8" fmla="*/ 566105 w 798801"/>
              <a:gd name="csY8" fmla="*/ 445600 h 801692"/>
              <a:gd name="csX9" fmla="*/ 798792 w 798801"/>
              <a:gd name="csY9" fmla="*/ 682919 h 801692"/>
              <a:gd name="csX10" fmla="*/ 399396 w 798801"/>
              <a:gd name="csY10" fmla="*/ 0 h 801692"/>
              <a:gd name="csX11" fmla="*/ 162714 w 798801"/>
              <a:gd name="csY11" fmla="*/ 237537 h 801692"/>
              <a:gd name="csX12" fmla="*/ 399396 w 798801"/>
              <a:gd name="csY12" fmla="*/ 475074 h 801692"/>
              <a:gd name="csX13" fmla="*/ 636078 w 798801"/>
              <a:gd name="csY13" fmla="*/ 237537 h 801692"/>
              <a:gd name="csX14" fmla="*/ 399396 w 798801"/>
              <a:gd name="csY14" fmla="*/ 0 h 801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798801" h="801692">
                <a:moveTo>
                  <a:pt x="798801" y="682919"/>
                </a:moveTo>
                <a:lnTo>
                  <a:pt x="798801" y="786846"/>
                </a:lnTo>
                <a:cubicBezTo>
                  <a:pt x="798801" y="795049"/>
                  <a:pt x="792181" y="801692"/>
                  <a:pt x="784009" y="801692"/>
                </a:cubicBezTo>
                <a:lnTo>
                  <a:pt x="14793" y="801692"/>
                </a:lnTo>
                <a:cubicBezTo>
                  <a:pt x="6620" y="801692"/>
                  <a:pt x="0" y="795049"/>
                  <a:pt x="0" y="786846"/>
                </a:cubicBezTo>
                <a:lnTo>
                  <a:pt x="0" y="682919"/>
                </a:lnTo>
                <a:cubicBezTo>
                  <a:pt x="0" y="553309"/>
                  <a:pt x="104026" y="447757"/>
                  <a:pt x="232687" y="445600"/>
                </a:cubicBezTo>
                <a:cubicBezTo>
                  <a:pt x="278359" y="482530"/>
                  <a:pt x="336306" y="504762"/>
                  <a:pt x="399396" y="504762"/>
                </a:cubicBezTo>
                <a:cubicBezTo>
                  <a:pt x="462486" y="504762"/>
                  <a:pt x="520435" y="482531"/>
                  <a:pt x="566105" y="445600"/>
                </a:cubicBezTo>
                <a:cubicBezTo>
                  <a:pt x="694765" y="447753"/>
                  <a:pt x="798792" y="553309"/>
                  <a:pt x="798792" y="682919"/>
                </a:cubicBezTo>
                <a:close/>
                <a:moveTo>
                  <a:pt x="399396" y="0"/>
                </a:moveTo>
                <a:cubicBezTo>
                  <a:pt x="268889" y="0"/>
                  <a:pt x="162714" y="106559"/>
                  <a:pt x="162714" y="237537"/>
                </a:cubicBezTo>
                <a:cubicBezTo>
                  <a:pt x="162714" y="368515"/>
                  <a:pt x="268889" y="475074"/>
                  <a:pt x="399396" y="475074"/>
                </a:cubicBezTo>
                <a:cubicBezTo>
                  <a:pt x="529902" y="475074"/>
                  <a:pt x="636078" y="368515"/>
                  <a:pt x="636078" y="237537"/>
                </a:cubicBezTo>
                <a:cubicBezTo>
                  <a:pt x="636078" y="106559"/>
                  <a:pt x="529902" y="0"/>
                  <a:pt x="399396" y="0"/>
                </a:cubicBezTo>
                <a:close/>
              </a:path>
            </a:pathLst>
          </a:custGeom>
          <a:solidFill>
            <a:srgbClr val="283F68"/>
          </a:solidFill>
          <a:ln w="9438" cap="flat">
            <a:noFill/>
            <a:prstDash val="solid"/>
            <a:miter/>
          </a:ln>
        </p:spPr>
        <p:txBody>
          <a:bodyPr/>
          <a:lstStyle/>
          <a:p>
            <a:endParaRPr lang="fr-FR"/>
          </a:p>
        </p:txBody>
      </p:sp>
    </p:spTree>
    <p:extLst>
      <p:ext uri="{BB962C8B-B14F-4D97-AF65-F5344CB8AC3E}">
        <p14:creationId xmlns:p14="http://schemas.microsoft.com/office/powerpoint/2010/main" val="321707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3F68"/>
        </a:solidFill>
        <a:effectLst/>
      </p:bgPr>
    </p:bg>
    <p:spTree>
      <p:nvGrpSpPr>
        <p:cNvPr id="1" name="">
          <a:extLst>
            <a:ext uri="{FF2B5EF4-FFF2-40B4-BE49-F238E27FC236}">
              <a16:creationId xmlns:a16="http://schemas.microsoft.com/office/drawing/2014/main" id="{C1C6D302-4EA3-7EC2-4DE8-CB6E7856F02B}"/>
            </a:ext>
          </a:extLst>
        </p:cNvPr>
        <p:cNvGrpSpPr/>
        <p:nvPr/>
      </p:nvGrpSpPr>
      <p:grpSpPr>
        <a:xfrm>
          <a:off x="0" y="0"/>
          <a:ext cx="0" cy="0"/>
          <a:chOff x="0" y="0"/>
          <a:chExt cx="0" cy="0"/>
        </a:xfrm>
      </p:grpSpPr>
      <p:grpSp>
        <p:nvGrpSpPr>
          <p:cNvPr id="11" name="Groupe 10">
            <a:extLst>
              <a:ext uri="{FF2B5EF4-FFF2-40B4-BE49-F238E27FC236}">
                <a16:creationId xmlns:a16="http://schemas.microsoft.com/office/drawing/2014/main" id="{077F2CE0-B71F-55EF-3C1D-1344C8969171}"/>
              </a:ext>
            </a:extLst>
          </p:cNvPr>
          <p:cNvGrpSpPr>
            <a:grpSpLocks noChangeAspect="1"/>
          </p:cNvGrpSpPr>
          <p:nvPr/>
        </p:nvGrpSpPr>
        <p:grpSpPr>
          <a:xfrm>
            <a:off x="6525562" y="-9013461"/>
            <a:ext cx="18557914" cy="16242163"/>
            <a:chOff x="6022519" y="1565709"/>
            <a:chExt cx="3877467" cy="3368529"/>
          </a:xfrm>
          <a:solidFill>
            <a:schemeClr val="bg1">
              <a:alpha val="3000"/>
            </a:schemeClr>
          </a:solidFill>
        </p:grpSpPr>
        <p:sp>
          <p:nvSpPr>
            <p:cNvPr id="12" name="Forme libre : forme 5">
              <a:extLst>
                <a:ext uri="{FF2B5EF4-FFF2-40B4-BE49-F238E27FC236}">
                  <a16:creationId xmlns:a16="http://schemas.microsoft.com/office/drawing/2014/main" id="{EA92356B-2CDD-6F08-7C2F-5C58C2BFB6B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3" name="Forme libre : forme 6">
              <a:extLst>
                <a:ext uri="{FF2B5EF4-FFF2-40B4-BE49-F238E27FC236}">
                  <a16:creationId xmlns:a16="http://schemas.microsoft.com/office/drawing/2014/main" id="{654C313C-0C2C-A71C-35AC-9547AF9E4434}"/>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4" name="Forme libre : forme 7">
              <a:extLst>
                <a:ext uri="{FF2B5EF4-FFF2-40B4-BE49-F238E27FC236}">
                  <a16:creationId xmlns:a16="http://schemas.microsoft.com/office/drawing/2014/main" id="{69EA43AB-86CD-48F5-32BA-82BF276DD43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AE1356A8-2C19-CFA8-05A4-9EF528E1A61C}"/>
              </a:ext>
            </a:extLst>
          </p:cNvPr>
          <p:cNvSpPr/>
          <p:nvPr/>
        </p:nvSpPr>
        <p:spPr>
          <a:xfrm>
            <a:off x="11579177" y="6391274"/>
            <a:ext cx="81662" cy="507067"/>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72AA3FA1-5783-FF35-4BB3-1A0ED0D71438}"/>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rgbClr val="FFFFFF"/>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1" i="0" u="none" strike="noStrike" kern="1200" cap="none" spc="0" normalizeH="0" baseline="0" noProof="0" dirty="0">
              <a:ln>
                <a:noFill/>
              </a:ln>
              <a:solidFill>
                <a:srgbClr val="FFFFFF"/>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66A97676-3769-862A-7F91-F7E5EAD765DA}"/>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FFFFFF"/>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FFFFFF"/>
                </a:solidFill>
                <a:effectLst/>
                <a:uLnTx/>
                <a:uFillTx/>
                <a:latin typeface="Montserrat" pitchFamily="2" charset="77"/>
                <a:cs typeface="Tahoma"/>
              </a:rPr>
              <a:t>| </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rgbClr val="FFFFFF"/>
                </a:solidFill>
                <a:effectLst/>
                <a:uLnTx/>
                <a:uFillTx/>
                <a:latin typeface="Montserrat" pitchFamily="2" charset="77"/>
                <a:cs typeface="Tahoma"/>
              </a:rPr>
              <a:t>| 202</a:t>
            </a:r>
            <a:r>
              <a:rPr kumimoji="0" lang="fr-FR" sz="900" b="0" i="0" u="none" strike="noStrike" kern="1200" cap="none" spc="10" normalizeH="0" baseline="0" noProof="0" dirty="0">
                <a:ln>
                  <a:noFill/>
                </a:ln>
                <a:solidFill>
                  <a:srgbClr val="FFFFFF"/>
                </a:solidFill>
                <a:effectLst/>
                <a:uLnTx/>
                <a:uFillTx/>
                <a:latin typeface="Montserrat" pitchFamily="2" charset="77"/>
                <a:cs typeface="Tahoma"/>
              </a:rPr>
              <a:t>5</a:t>
            </a:r>
            <a:endParaRPr kumimoji="0" sz="900" b="0" i="0" u="none" strike="noStrike" kern="1200" cap="none" spc="10" normalizeH="0" baseline="0" noProof="0" dirty="0">
              <a:ln>
                <a:noFill/>
              </a:ln>
              <a:solidFill>
                <a:srgbClr val="FFFFFF"/>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DE23C7E5-B9AC-1337-036F-6ACF7E520D6B}"/>
              </a:ext>
            </a:extLst>
          </p:cNvPr>
          <p:cNvSpPr>
            <a:spLocks noChangeAspect="1"/>
          </p:cNvSpPr>
          <p:nvPr/>
        </p:nvSpPr>
        <p:spPr>
          <a:xfrm>
            <a:off x="-392963" y="827513"/>
            <a:ext cx="830997" cy="83099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FBA0CC8B-99B2-3D1D-231C-37AF7C825B2A}"/>
              </a:ext>
            </a:extLst>
          </p:cNvPr>
          <p:cNvGrpSpPr>
            <a:grpSpLocks noChangeAspect="1"/>
          </p:cNvGrpSpPr>
          <p:nvPr/>
        </p:nvGrpSpPr>
        <p:grpSpPr>
          <a:xfrm>
            <a:off x="161411" y="6529370"/>
            <a:ext cx="263451" cy="230576"/>
            <a:chOff x="6022519" y="1565709"/>
            <a:chExt cx="3877467" cy="3368529"/>
          </a:xfrm>
          <a:solidFill>
            <a:schemeClr val="bg1"/>
          </a:solidFill>
        </p:grpSpPr>
        <p:sp>
          <p:nvSpPr>
            <p:cNvPr id="16" name="Forme libre : forme 5">
              <a:extLst>
                <a:ext uri="{FF2B5EF4-FFF2-40B4-BE49-F238E27FC236}">
                  <a16:creationId xmlns:a16="http://schemas.microsoft.com/office/drawing/2014/main" id="{3EC402A7-E743-9FDA-D0C1-0FDEC0BD9F93}"/>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AE0059BD-37C6-F98E-F6D0-B498C3686747}"/>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EC25FB6C-7438-0EC6-9804-C1F8F9E7493C}"/>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Rectangle : coins arrondis 1">
            <a:extLst>
              <a:ext uri="{FF2B5EF4-FFF2-40B4-BE49-F238E27FC236}">
                <a16:creationId xmlns:a16="http://schemas.microsoft.com/office/drawing/2014/main" id="{2305E56E-8B66-B593-1A3D-A0703EF8FCDB}"/>
              </a:ext>
            </a:extLst>
          </p:cNvPr>
          <p:cNvSpPr/>
          <p:nvPr/>
        </p:nvSpPr>
        <p:spPr>
          <a:xfrm>
            <a:off x="1006555" y="2677000"/>
            <a:ext cx="1859904" cy="3604529"/>
          </a:xfrm>
          <a:prstGeom prst="roundRect">
            <a:avLst>
              <a:gd name="adj" fmla="val 13132"/>
            </a:avLst>
          </a:prstGeom>
          <a:solidFill>
            <a:schemeClr val="bg1">
              <a:lumMod val="95000"/>
              <a:alpha val="3000"/>
            </a:schemeClr>
          </a:solidFill>
          <a:ln w="3175">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3" name="Rectangle : coins arrondis 2">
            <a:extLst>
              <a:ext uri="{FF2B5EF4-FFF2-40B4-BE49-F238E27FC236}">
                <a16:creationId xmlns:a16="http://schemas.microsoft.com/office/drawing/2014/main" id="{91F83D16-E58D-CE47-1E1A-711D07DD6719}"/>
              </a:ext>
            </a:extLst>
          </p:cNvPr>
          <p:cNvSpPr>
            <a:spLocks/>
          </p:cNvSpPr>
          <p:nvPr/>
        </p:nvSpPr>
        <p:spPr>
          <a:xfrm>
            <a:off x="1404900" y="2633072"/>
            <a:ext cx="398959" cy="100300"/>
          </a:xfrm>
          <a:prstGeom prst="roundRect">
            <a:avLst>
              <a:gd name="adj" fmla="val 50000"/>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7" name="Rectangle : coins arrondis 6">
            <a:extLst>
              <a:ext uri="{FF2B5EF4-FFF2-40B4-BE49-F238E27FC236}">
                <a16:creationId xmlns:a16="http://schemas.microsoft.com/office/drawing/2014/main" id="{303E6713-E6E9-1D14-D5BA-DD135C7BB963}"/>
              </a:ext>
            </a:extLst>
          </p:cNvPr>
          <p:cNvSpPr/>
          <p:nvPr/>
        </p:nvSpPr>
        <p:spPr>
          <a:xfrm>
            <a:off x="3047390" y="2677000"/>
            <a:ext cx="1859904" cy="3604529"/>
          </a:xfrm>
          <a:prstGeom prst="roundRect">
            <a:avLst>
              <a:gd name="adj" fmla="val 13132"/>
            </a:avLst>
          </a:prstGeom>
          <a:solidFill>
            <a:schemeClr val="bg1">
              <a:lumMod val="95000"/>
              <a:alpha val="3000"/>
            </a:schemeClr>
          </a:solidFill>
          <a:ln w="3175">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9" name="Rectangle : coins arrondis 8">
            <a:extLst>
              <a:ext uri="{FF2B5EF4-FFF2-40B4-BE49-F238E27FC236}">
                <a16:creationId xmlns:a16="http://schemas.microsoft.com/office/drawing/2014/main" id="{04E5C4AF-13BF-D712-BCB8-684AA2764B2E}"/>
              </a:ext>
            </a:extLst>
          </p:cNvPr>
          <p:cNvSpPr>
            <a:spLocks/>
          </p:cNvSpPr>
          <p:nvPr/>
        </p:nvSpPr>
        <p:spPr>
          <a:xfrm>
            <a:off x="3445735" y="2633072"/>
            <a:ext cx="398959" cy="100300"/>
          </a:xfrm>
          <a:prstGeom prst="roundRect">
            <a:avLst>
              <a:gd name="adj" fmla="val 50000"/>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19" name="Rectangle : coins arrondis 18">
            <a:extLst>
              <a:ext uri="{FF2B5EF4-FFF2-40B4-BE49-F238E27FC236}">
                <a16:creationId xmlns:a16="http://schemas.microsoft.com/office/drawing/2014/main" id="{E66E01A6-703B-1666-D9B1-C7D1D0B55D4B}"/>
              </a:ext>
            </a:extLst>
          </p:cNvPr>
          <p:cNvSpPr/>
          <p:nvPr/>
        </p:nvSpPr>
        <p:spPr>
          <a:xfrm>
            <a:off x="5088435" y="2677000"/>
            <a:ext cx="1859904" cy="3604529"/>
          </a:xfrm>
          <a:prstGeom prst="roundRect">
            <a:avLst>
              <a:gd name="adj" fmla="val 13132"/>
            </a:avLst>
          </a:prstGeom>
          <a:solidFill>
            <a:schemeClr val="bg1">
              <a:lumMod val="95000"/>
              <a:alpha val="3000"/>
            </a:schemeClr>
          </a:solidFill>
          <a:ln w="3175">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23" name="Rectangle : coins arrondis 22">
            <a:extLst>
              <a:ext uri="{FF2B5EF4-FFF2-40B4-BE49-F238E27FC236}">
                <a16:creationId xmlns:a16="http://schemas.microsoft.com/office/drawing/2014/main" id="{E0DF0187-28E1-794D-828A-24C9D816020F}"/>
              </a:ext>
            </a:extLst>
          </p:cNvPr>
          <p:cNvSpPr>
            <a:spLocks/>
          </p:cNvSpPr>
          <p:nvPr/>
        </p:nvSpPr>
        <p:spPr>
          <a:xfrm>
            <a:off x="5486780" y="2633072"/>
            <a:ext cx="398959" cy="100300"/>
          </a:xfrm>
          <a:prstGeom prst="roundRect">
            <a:avLst>
              <a:gd name="adj" fmla="val 50000"/>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24" name="Rectangle : coins arrondis 23">
            <a:extLst>
              <a:ext uri="{FF2B5EF4-FFF2-40B4-BE49-F238E27FC236}">
                <a16:creationId xmlns:a16="http://schemas.microsoft.com/office/drawing/2014/main" id="{F1D7913B-682E-D446-02BA-804597F804E9}"/>
              </a:ext>
            </a:extLst>
          </p:cNvPr>
          <p:cNvSpPr/>
          <p:nvPr/>
        </p:nvSpPr>
        <p:spPr>
          <a:xfrm>
            <a:off x="7129568" y="2677000"/>
            <a:ext cx="4113783" cy="3604529"/>
          </a:xfrm>
          <a:prstGeom prst="roundRect">
            <a:avLst>
              <a:gd name="adj" fmla="val 7756"/>
            </a:avLst>
          </a:prstGeom>
          <a:solidFill>
            <a:schemeClr val="bg1">
              <a:lumMod val="95000"/>
              <a:alpha val="3000"/>
            </a:schemeClr>
          </a:solidFill>
          <a:ln w="3175">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25" name="Rectangle : coins arrondis 24">
            <a:extLst>
              <a:ext uri="{FF2B5EF4-FFF2-40B4-BE49-F238E27FC236}">
                <a16:creationId xmlns:a16="http://schemas.microsoft.com/office/drawing/2014/main" id="{7FFBACBB-B986-0605-D1B7-40C218070F70}"/>
              </a:ext>
            </a:extLst>
          </p:cNvPr>
          <p:cNvSpPr>
            <a:spLocks/>
          </p:cNvSpPr>
          <p:nvPr/>
        </p:nvSpPr>
        <p:spPr>
          <a:xfrm>
            <a:off x="7527914" y="2633072"/>
            <a:ext cx="398959" cy="100300"/>
          </a:xfrm>
          <a:prstGeom prst="roundRect">
            <a:avLst>
              <a:gd name="adj" fmla="val 50000"/>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FFFFFF"/>
              </a:solidFill>
            </a:endParaRPr>
          </a:p>
        </p:txBody>
      </p:sp>
      <p:sp>
        <p:nvSpPr>
          <p:cNvPr id="26" name="ZoneTexte 25">
            <a:extLst>
              <a:ext uri="{FF2B5EF4-FFF2-40B4-BE49-F238E27FC236}">
                <a16:creationId xmlns:a16="http://schemas.microsoft.com/office/drawing/2014/main" id="{DF891CE7-D4C6-C301-0DB6-AFF27BB491E1}"/>
              </a:ext>
            </a:extLst>
          </p:cNvPr>
          <p:cNvSpPr txBox="1"/>
          <p:nvPr/>
        </p:nvSpPr>
        <p:spPr>
          <a:xfrm>
            <a:off x="1203306" y="3640017"/>
            <a:ext cx="1426177" cy="1877437"/>
          </a:xfrm>
          <a:prstGeom prst="rect">
            <a:avLst/>
          </a:prstGeom>
          <a:noFill/>
        </p:spPr>
        <p:txBody>
          <a:bodyPr wrap="square">
            <a:spAutoFit/>
          </a:bodyPr>
          <a:lstStyle/>
          <a:p>
            <a:r>
              <a:rPr lang="fr-FR" sz="1600" b="1" dirty="0">
                <a:solidFill>
                  <a:srgbClr val="FFFFFF"/>
                </a:solidFill>
                <a:latin typeface="Montserrat" pitchFamily="2" charset="77"/>
              </a:rPr>
              <a:t>Nouvelle Procédure</a:t>
            </a:r>
            <a:endParaRPr lang="fr-FR" sz="1600" dirty="0">
              <a:solidFill>
                <a:srgbClr val="FFFFFF"/>
              </a:solidFill>
              <a:latin typeface="Montserrat" pitchFamily="2" charset="77"/>
            </a:endParaRPr>
          </a:p>
          <a:p>
            <a:r>
              <a:rPr lang="fr-FR" sz="1200" dirty="0">
                <a:solidFill>
                  <a:srgbClr val="FFFFFF"/>
                </a:solidFill>
                <a:latin typeface="Montserrat" pitchFamily="2" charset="77"/>
              </a:rPr>
              <a:t>Issue de la loi dite « Industrie Verte » du 23 octobre 2023; elle est entrée en vigueur en octobre 2024</a:t>
            </a:r>
          </a:p>
        </p:txBody>
      </p:sp>
      <p:sp>
        <p:nvSpPr>
          <p:cNvPr id="27" name="ZoneTexte 26">
            <a:extLst>
              <a:ext uri="{FF2B5EF4-FFF2-40B4-BE49-F238E27FC236}">
                <a16:creationId xmlns:a16="http://schemas.microsoft.com/office/drawing/2014/main" id="{5C523C89-5176-CC4A-5FC8-D0F72A7F4157}"/>
              </a:ext>
            </a:extLst>
          </p:cNvPr>
          <p:cNvSpPr txBox="1"/>
          <p:nvPr/>
        </p:nvSpPr>
        <p:spPr>
          <a:xfrm>
            <a:off x="3244141" y="3640017"/>
            <a:ext cx="1479705" cy="1938992"/>
          </a:xfrm>
          <a:prstGeom prst="rect">
            <a:avLst/>
          </a:prstGeom>
          <a:noFill/>
        </p:spPr>
        <p:txBody>
          <a:bodyPr wrap="square">
            <a:spAutoFit/>
          </a:bodyPr>
          <a:lstStyle/>
          <a:p>
            <a:r>
              <a:rPr lang="fr-FR" sz="1600" b="1" dirty="0">
                <a:solidFill>
                  <a:srgbClr val="FFFFFF"/>
                </a:solidFill>
                <a:latin typeface="Montserrat" pitchFamily="2" charset="77"/>
              </a:rPr>
              <a:t>Se substitue aux</a:t>
            </a:r>
            <a:r>
              <a:rPr lang="fr-FR" sz="1200" dirty="0">
                <a:solidFill>
                  <a:srgbClr val="FFFFFF"/>
                </a:solidFill>
                <a:latin typeface="Montserrat" pitchFamily="2" charset="77"/>
              </a:rPr>
              <a:t> « enquêtes publiques » pour toutes les demandes d’autorisation environnementales</a:t>
            </a:r>
          </a:p>
        </p:txBody>
      </p:sp>
      <p:sp>
        <p:nvSpPr>
          <p:cNvPr id="28" name="ZoneTexte 27">
            <a:extLst>
              <a:ext uri="{FF2B5EF4-FFF2-40B4-BE49-F238E27FC236}">
                <a16:creationId xmlns:a16="http://schemas.microsoft.com/office/drawing/2014/main" id="{F1FC830E-FDA2-0076-8B1D-5696008FD1D3}"/>
              </a:ext>
            </a:extLst>
          </p:cNvPr>
          <p:cNvSpPr txBox="1"/>
          <p:nvPr/>
        </p:nvSpPr>
        <p:spPr>
          <a:xfrm>
            <a:off x="5285186" y="3640017"/>
            <a:ext cx="1516447" cy="1384995"/>
          </a:xfrm>
          <a:prstGeom prst="rect">
            <a:avLst/>
          </a:prstGeom>
          <a:noFill/>
        </p:spPr>
        <p:txBody>
          <a:bodyPr wrap="square">
            <a:spAutoFit/>
          </a:bodyPr>
          <a:lstStyle/>
          <a:p>
            <a:r>
              <a:rPr lang="fr-FR" sz="1600" b="1" dirty="0">
                <a:solidFill>
                  <a:srgbClr val="FFFFFF"/>
                </a:solidFill>
                <a:latin typeface="Montserrat" pitchFamily="2" charset="77"/>
              </a:rPr>
              <a:t>Durée de la consultation du public </a:t>
            </a:r>
          </a:p>
          <a:p>
            <a:r>
              <a:rPr lang="fr-FR" sz="1200" dirty="0">
                <a:solidFill>
                  <a:srgbClr val="FFFFFF"/>
                </a:solidFill>
                <a:latin typeface="Montserrat" pitchFamily="2" charset="77"/>
              </a:rPr>
              <a:t>3 mois du 8 janvier 2026 au 8 avril 2026</a:t>
            </a:r>
          </a:p>
        </p:txBody>
      </p:sp>
      <p:sp>
        <p:nvSpPr>
          <p:cNvPr id="29" name="ZoneTexte 28">
            <a:extLst>
              <a:ext uri="{FF2B5EF4-FFF2-40B4-BE49-F238E27FC236}">
                <a16:creationId xmlns:a16="http://schemas.microsoft.com/office/drawing/2014/main" id="{6DFE27BA-86D5-51F4-1509-CBEF74D9EFAC}"/>
              </a:ext>
            </a:extLst>
          </p:cNvPr>
          <p:cNvSpPr txBox="1"/>
          <p:nvPr/>
        </p:nvSpPr>
        <p:spPr>
          <a:xfrm>
            <a:off x="7330934" y="3640017"/>
            <a:ext cx="3638859" cy="2616101"/>
          </a:xfrm>
          <a:prstGeom prst="rect">
            <a:avLst/>
          </a:prstGeom>
          <a:noFill/>
        </p:spPr>
        <p:txBody>
          <a:bodyPr wrap="square">
            <a:spAutoFit/>
          </a:bodyPr>
          <a:lstStyle/>
          <a:p>
            <a:r>
              <a:rPr lang="fr-FR" sz="1600" b="1" dirty="0">
                <a:solidFill>
                  <a:srgbClr val="FFFFFF"/>
                </a:solidFill>
                <a:latin typeface="Montserrat" pitchFamily="2" charset="77"/>
              </a:rPr>
              <a:t>Deux réunions publiques obligatoires </a:t>
            </a:r>
          </a:p>
          <a:p>
            <a:pPr marL="99450" indent="-99450">
              <a:buSzPct val="80000"/>
              <a:buFont typeface="Arial" panose="020B0604020202020204" pitchFamily="34" charset="0"/>
              <a:buChar char="•"/>
            </a:pPr>
            <a:r>
              <a:rPr lang="fr-FR" sz="1200" dirty="0">
                <a:solidFill>
                  <a:srgbClr val="FFFFFF"/>
                </a:solidFill>
                <a:latin typeface="Montserrat" pitchFamily="2" charset="77"/>
              </a:rPr>
              <a:t>La présente réunion dite « d’ouverture », qui a pour objet principal de vous présenter le projet et répondre à vos questions,</a:t>
            </a:r>
          </a:p>
          <a:p>
            <a:pPr marL="99450" indent="-99450">
              <a:buSzPct val="80000"/>
              <a:buFont typeface="Arial" panose="020B0604020202020204" pitchFamily="34" charset="0"/>
              <a:buChar char="•"/>
            </a:pPr>
            <a:r>
              <a:rPr lang="fr-FR" sz="1200" dirty="0">
                <a:solidFill>
                  <a:srgbClr val="FFFFFF"/>
                </a:solidFill>
                <a:latin typeface="Montserrat" pitchFamily="2" charset="77"/>
              </a:rPr>
              <a:t>La réunion publique dite « de clôture », programmé pour le 26 Mars 2026 à 18 heures, dans cette même salle SRV. Elle a pour objectif de vous rendre compte des avis rendus, des observations formulées et des réponses apportées par le porteur du projet.</a:t>
            </a:r>
          </a:p>
          <a:p>
            <a:endParaRPr lang="fr-FR" sz="1200" dirty="0">
              <a:solidFill>
                <a:srgbClr val="FFFFFF"/>
              </a:solidFill>
              <a:latin typeface="Montserrat" pitchFamily="2" charset="77"/>
            </a:endParaRPr>
          </a:p>
        </p:txBody>
      </p:sp>
      <p:grpSp>
        <p:nvGrpSpPr>
          <p:cNvPr id="47" name="Groupe 46">
            <a:extLst>
              <a:ext uri="{FF2B5EF4-FFF2-40B4-BE49-F238E27FC236}">
                <a16:creationId xmlns:a16="http://schemas.microsoft.com/office/drawing/2014/main" id="{CA7E0943-CCCE-A1DF-BAC9-A4027B2D2380}"/>
              </a:ext>
            </a:extLst>
          </p:cNvPr>
          <p:cNvGrpSpPr>
            <a:grpSpLocks noChangeAspect="1"/>
          </p:cNvGrpSpPr>
          <p:nvPr/>
        </p:nvGrpSpPr>
        <p:grpSpPr>
          <a:xfrm>
            <a:off x="1314773" y="3095884"/>
            <a:ext cx="398959" cy="400399"/>
            <a:chOff x="5693639" y="2906418"/>
            <a:chExt cx="710048" cy="712610"/>
          </a:xfrm>
          <a:solidFill>
            <a:schemeClr val="bg1"/>
          </a:solidFill>
        </p:grpSpPr>
        <p:sp>
          <p:nvSpPr>
            <p:cNvPr id="37" name="Forme libre 36">
              <a:extLst>
                <a:ext uri="{FF2B5EF4-FFF2-40B4-BE49-F238E27FC236}">
                  <a16:creationId xmlns:a16="http://schemas.microsoft.com/office/drawing/2014/main" id="{66AFCDB6-9505-60C1-4C15-9F8F6019D9D6}"/>
                </a:ext>
              </a:extLst>
            </p:cNvPr>
            <p:cNvSpPr/>
            <p:nvPr/>
          </p:nvSpPr>
          <p:spPr>
            <a:xfrm>
              <a:off x="5693640" y="3460658"/>
              <a:ext cx="157792" cy="118769"/>
            </a:xfrm>
            <a:custGeom>
              <a:avLst/>
              <a:gdLst>
                <a:gd name="csX0" fmla="*/ 98630 w 157792"/>
                <a:gd name="csY0" fmla="*/ 1 h 118769"/>
                <a:gd name="csX1" fmla="*/ 84688 w 157792"/>
                <a:gd name="csY1" fmla="*/ 5828 h 118769"/>
                <a:gd name="csX2" fmla="*/ 84688 w 157792"/>
                <a:gd name="csY2" fmla="*/ 33812 h 118769"/>
                <a:gd name="csX3" fmla="*/ 90457 w 157792"/>
                <a:gd name="csY3" fmla="*/ 39602 h 118769"/>
                <a:gd name="csX4" fmla="*/ 19711 w 157792"/>
                <a:gd name="csY4" fmla="*/ 39602 h 118769"/>
                <a:gd name="csX5" fmla="*/ 0 w 157792"/>
                <a:gd name="csY5" fmla="*/ 59384 h 118769"/>
                <a:gd name="csX6" fmla="*/ 5769 w 157792"/>
                <a:gd name="csY6" fmla="*/ 73377 h 118769"/>
                <a:gd name="csX7" fmla="*/ 19712 w 157792"/>
                <a:gd name="csY7" fmla="*/ 79204 h 118769"/>
                <a:gd name="csX8" fmla="*/ 90458 w 157792"/>
                <a:gd name="csY8" fmla="*/ 79204 h 118769"/>
                <a:gd name="csX9" fmla="*/ 84689 w 157792"/>
                <a:gd name="csY9" fmla="*/ 84994 h 118769"/>
                <a:gd name="csX10" fmla="*/ 84689 w 157792"/>
                <a:gd name="csY10" fmla="*/ 112979 h 118769"/>
                <a:gd name="csX11" fmla="*/ 112573 w 157792"/>
                <a:gd name="csY11" fmla="*/ 112979 h 118769"/>
                <a:gd name="csX12" fmla="*/ 151995 w 157792"/>
                <a:gd name="csY12" fmla="*/ 73377 h 118769"/>
                <a:gd name="csX13" fmla="*/ 151995 w 157792"/>
                <a:gd name="csY13" fmla="*/ 45392 h 118769"/>
                <a:gd name="csX14" fmla="*/ 112573 w 157792"/>
                <a:gd name="csY14" fmla="*/ 5827 h 118769"/>
                <a:gd name="csX15" fmla="*/ 98630 w 157792"/>
                <a:gd name="csY15" fmla="*/ 0 h 118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57792" h="118769">
                  <a:moveTo>
                    <a:pt x="98630" y="1"/>
                  </a:moveTo>
                  <a:cubicBezTo>
                    <a:pt x="93379" y="1"/>
                    <a:pt x="88387" y="2116"/>
                    <a:pt x="84688" y="5828"/>
                  </a:cubicBezTo>
                  <a:cubicBezTo>
                    <a:pt x="76959" y="13548"/>
                    <a:pt x="76959" y="26055"/>
                    <a:pt x="84688" y="33812"/>
                  </a:cubicBezTo>
                  <a:lnTo>
                    <a:pt x="90457" y="39602"/>
                  </a:lnTo>
                  <a:lnTo>
                    <a:pt x="19711" y="39602"/>
                  </a:lnTo>
                  <a:cubicBezTo>
                    <a:pt x="8839" y="39602"/>
                    <a:pt x="0" y="48473"/>
                    <a:pt x="0" y="59384"/>
                  </a:cubicBezTo>
                  <a:cubicBezTo>
                    <a:pt x="0" y="64655"/>
                    <a:pt x="2071" y="69665"/>
                    <a:pt x="5769" y="73377"/>
                  </a:cubicBezTo>
                  <a:cubicBezTo>
                    <a:pt x="9467" y="77089"/>
                    <a:pt x="14497" y="79204"/>
                    <a:pt x="19712" y="79204"/>
                  </a:cubicBezTo>
                  <a:lnTo>
                    <a:pt x="90458" y="79204"/>
                  </a:lnTo>
                  <a:lnTo>
                    <a:pt x="84689" y="84994"/>
                  </a:lnTo>
                  <a:cubicBezTo>
                    <a:pt x="76959" y="92714"/>
                    <a:pt x="76959" y="105259"/>
                    <a:pt x="84689" y="112979"/>
                  </a:cubicBezTo>
                  <a:cubicBezTo>
                    <a:pt x="92381" y="120699"/>
                    <a:pt x="104843" y="120699"/>
                    <a:pt x="112573" y="112979"/>
                  </a:cubicBezTo>
                  <a:lnTo>
                    <a:pt x="151995" y="73377"/>
                  </a:lnTo>
                  <a:cubicBezTo>
                    <a:pt x="159724" y="65657"/>
                    <a:pt x="159724" y="53149"/>
                    <a:pt x="151995" y="45392"/>
                  </a:cubicBezTo>
                  <a:lnTo>
                    <a:pt x="112573" y="5827"/>
                  </a:lnTo>
                  <a:cubicBezTo>
                    <a:pt x="108874" y="2116"/>
                    <a:pt x="103845" y="0"/>
                    <a:pt x="98630" y="0"/>
                  </a:cubicBezTo>
                  <a:close/>
                </a:path>
              </a:pathLst>
            </a:custGeom>
            <a:grpFill/>
            <a:ln w="9438" cap="flat">
              <a:noFill/>
              <a:prstDash val="solid"/>
              <a:miter/>
            </a:ln>
          </p:spPr>
          <p:txBody>
            <a:bodyPr/>
            <a:lstStyle/>
            <a:p>
              <a:endParaRPr lang="fr-FR">
                <a:solidFill>
                  <a:srgbClr val="FFFFFF"/>
                </a:solidFill>
              </a:endParaRPr>
            </a:p>
          </p:txBody>
        </p:sp>
        <p:sp>
          <p:nvSpPr>
            <p:cNvPr id="38" name="Forme libre 37">
              <a:extLst>
                <a:ext uri="{FF2B5EF4-FFF2-40B4-BE49-F238E27FC236}">
                  <a16:creationId xmlns:a16="http://schemas.microsoft.com/office/drawing/2014/main" id="{FE8ED340-F298-BBAE-4D7A-D0C154F443DC}"/>
                </a:ext>
              </a:extLst>
            </p:cNvPr>
            <p:cNvSpPr/>
            <p:nvPr/>
          </p:nvSpPr>
          <p:spPr>
            <a:xfrm>
              <a:off x="5890863" y="3421094"/>
              <a:ext cx="315600" cy="197934"/>
            </a:xfrm>
            <a:custGeom>
              <a:avLst/>
              <a:gdLst>
                <a:gd name="csX0" fmla="*/ 59170 w 315600"/>
                <a:gd name="csY0" fmla="*/ 0 h 197934"/>
                <a:gd name="csX1" fmla="*/ 0 w 315600"/>
                <a:gd name="csY1" fmla="*/ 59384 h 197934"/>
                <a:gd name="csX2" fmla="*/ 0 w 315600"/>
                <a:gd name="csY2" fmla="*/ 138551 h 197934"/>
                <a:gd name="csX3" fmla="*/ 59170 w 315600"/>
                <a:gd name="csY3" fmla="*/ 197935 h 197934"/>
                <a:gd name="csX4" fmla="*/ 256431 w 315600"/>
                <a:gd name="csY4" fmla="*/ 197935 h 197934"/>
                <a:gd name="csX5" fmla="*/ 315601 w 315600"/>
                <a:gd name="csY5" fmla="*/ 138551 h 197934"/>
                <a:gd name="csX6" fmla="*/ 315601 w 315600"/>
                <a:gd name="csY6" fmla="*/ 59384 h 197934"/>
                <a:gd name="csX7" fmla="*/ 256431 w 315600"/>
                <a:gd name="csY7" fmla="*/ 0 h 197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15600" h="197934">
                  <a:moveTo>
                    <a:pt x="59170" y="0"/>
                  </a:moveTo>
                  <a:cubicBezTo>
                    <a:pt x="26737" y="0"/>
                    <a:pt x="0" y="26797"/>
                    <a:pt x="0" y="59384"/>
                  </a:cubicBezTo>
                  <a:lnTo>
                    <a:pt x="0" y="138551"/>
                  </a:lnTo>
                  <a:cubicBezTo>
                    <a:pt x="0" y="171101"/>
                    <a:pt x="26737" y="197935"/>
                    <a:pt x="59170" y="197935"/>
                  </a:cubicBezTo>
                  <a:lnTo>
                    <a:pt x="256431" y="197935"/>
                  </a:lnTo>
                  <a:cubicBezTo>
                    <a:pt x="288864" y="197935"/>
                    <a:pt x="315601" y="171101"/>
                    <a:pt x="315601" y="138551"/>
                  </a:cubicBezTo>
                  <a:lnTo>
                    <a:pt x="315601" y="59384"/>
                  </a:lnTo>
                  <a:cubicBezTo>
                    <a:pt x="315601" y="26797"/>
                    <a:pt x="288864" y="0"/>
                    <a:pt x="256431" y="0"/>
                  </a:cubicBezTo>
                  <a:close/>
                </a:path>
              </a:pathLst>
            </a:custGeom>
            <a:grpFill/>
            <a:ln w="9438" cap="flat">
              <a:noFill/>
              <a:prstDash val="solid"/>
              <a:miter/>
            </a:ln>
          </p:spPr>
          <p:txBody>
            <a:bodyPr/>
            <a:lstStyle/>
            <a:p>
              <a:endParaRPr lang="fr-FR">
                <a:solidFill>
                  <a:srgbClr val="FFFFFF"/>
                </a:solidFill>
              </a:endParaRPr>
            </a:p>
          </p:txBody>
        </p:sp>
        <p:sp>
          <p:nvSpPr>
            <p:cNvPr id="40" name="Forme libre 39">
              <a:extLst>
                <a:ext uri="{FF2B5EF4-FFF2-40B4-BE49-F238E27FC236}">
                  <a16:creationId xmlns:a16="http://schemas.microsoft.com/office/drawing/2014/main" id="{DF50F483-2D1C-E067-47B1-D642435F62F8}"/>
                </a:ext>
              </a:extLst>
            </p:cNvPr>
            <p:cNvSpPr/>
            <p:nvPr/>
          </p:nvSpPr>
          <p:spPr>
            <a:xfrm>
              <a:off x="6245886" y="3262724"/>
              <a:ext cx="157801" cy="277139"/>
            </a:xfrm>
            <a:custGeom>
              <a:avLst/>
              <a:gdLst>
                <a:gd name="csX0" fmla="*/ 19748 w 157801"/>
                <a:gd name="csY0" fmla="*/ 0 h 277139"/>
                <a:gd name="csX1" fmla="*/ 0 w 157801"/>
                <a:gd name="csY1" fmla="*/ 19782 h 277139"/>
                <a:gd name="csX2" fmla="*/ 5806 w 157801"/>
                <a:gd name="csY2" fmla="*/ 33775 h 277139"/>
                <a:gd name="csX3" fmla="*/ 19749 w 157801"/>
                <a:gd name="csY3" fmla="*/ 39602 h 277139"/>
                <a:gd name="csX4" fmla="*/ 118379 w 157801"/>
                <a:gd name="csY4" fmla="*/ 138588 h 277139"/>
                <a:gd name="csX5" fmla="*/ 19749 w 157801"/>
                <a:gd name="csY5" fmla="*/ 237575 h 277139"/>
                <a:gd name="csX6" fmla="*/ 19749 w 157801"/>
                <a:gd name="csY6" fmla="*/ 237538 h 277139"/>
                <a:gd name="csX7" fmla="*/ 1 w 157801"/>
                <a:gd name="csY7" fmla="*/ 257320 h 277139"/>
                <a:gd name="csX8" fmla="*/ 5807 w 157801"/>
                <a:gd name="csY8" fmla="*/ 271313 h 277139"/>
                <a:gd name="csX9" fmla="*/ 19749 w 157801"/>
                <a:gd name="csY9" fmla="*/ 277140 h 277139"/>
                <a:gd name="csX10" fmla="*/ 157801 w 157801"/>
                <a:gd name="csY10" fmla="*/ 138551 h 277139"/>
                <a:gd name="csX11" fmla="*/ 19749 w 157801"/>
                <a:gd name="csY11" fmla="*/ 1 h 2771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57801" h="277139">
                  <a:moveTo>
                    <a:pt x="19748" y="0"/>
                  </a:moveTo>
                  <a:cubicBezTo>
                    <a:pt x="8839" y="0"/>
                    <a:pt x="0" y="8870"/>
                    <a:pt x="0" y="19782"/>
                  </a:cubicBezTo>
                  <a:cubicBezTo>
                    <a:pt x="0" y="25052"/>
                    <a:pt x="2108" y="30063"/>
                    <a:pt x="5806" y="33775"/>
                  </a:cubicBezTo>
                  <a:cubicBezTo>
                    <a:pt x="9504" y="37486"/>
                    <a:pt x="14497" y="39602"/>
                    <a:pt x="19749" y="39602"/>
                  </a:cubicBezTo>
                  <a:cubicBezTo>
                    <a:pt x="74444" y="39602"/>
                    <a:pt x="118379" y="83695"/>
                    <a:pt x="118379" y="138588"/>
                  </a:cubicBezTo>
                  <a:cubicBezTo>
                    <a:pt x="118379" y="193481"/>
                    <a:pt x="74445" y="237575"/>
                    <a:pt x="19749" y="237575"/>
                  </a:cubicBezTo>
                  <a:lnTo>
                    <a:pt x="19749" y="237538"/>
                  </a:lnTo>
                  <a:cubicBezTo>
                    <a:pt x="8839" y="237538"/>
                    <a:pt x="1" y="246408"/>
                    <a:pt x="1" y="257320"/>
                  </a:cubicBezTo>
                  <a:cubicBezTo>
                    <a:pt x="1" y="262590"/>
                    <a:pt x="2109" y="267600"/>
                    <a:pt x="5807" y="271313"/>
                  </a:cubicBezTo>
                  <a:cubicBezTo>
                    <a:pt x="9505" y="275024"/>
                    <a:pt x="14497" y="277140"/>
                    <a:pt x="19749" y="277140"/>
                  </a:cubicBezTo>
                  <a:cubicBezTo>
                    <a:pt x="95746" y="277140"/>
                    <a:pt x="157801" y="214860"/>
                    <a:pt x="157801" y="138551"/>
                  </a:cubicBezTo>
                  <a:cubicBezTo>
                    <a:pt x="157801" y="62280"/>
                    <a:pt x="95746" y="1"/>
                    <a:pt x="19749" y="1"/>
                  </a:cubicBezTo>
                  <a:close/>
                </a:path>
              </a:pathLst>
            </a:custGeom>
            <a:grpFill/>
            <a:ln w="9438" cap="flat">
              <a:noFill/>
              <a:prstDash val="solid"/>
              <a:miter/>
            </a:ln>
          </p:spPr>
          <p:txBody>
            <a:bodyPr/>
            <a:lstStyle/>
            <a:p>
              <a:endParaRPr lang="fr-FR">
                <a:solidFill>
                  <a:srgbClr val="FFFFFF"/>
                </a:solidFill>
              </a:endParaRPr>
            </a:p>
          </p:txBody>
        </p:sp>
        <p:sp>
          <p:nvSpPr>
            <p:cNvPr id="41" name="Forme libre 40">
              <a:extLst>
                <a:ext uri="{FF2B5EF4-FFF2-40B4-BE49-F238E27FC236}">
                  <a16:creationId xmlns:a16="http://schemas.microsoft.com/office/drawing/2014/main" id="{0256BB7A-B12C-7130-8FFB-0B8DAFDB3213}"/>
                </a:ext>
              </a:extLst>
            </p:cNvPr>
            <p:cNvSpPr/>
            <p:nvPr/>
          </p:nvSpPr>
          <p:spPr>
            <a:xfrm>
              <a:off x="5890863" y="3163737"/>
              <a:ext cx="315600" cy="197971"/>
            </a:xfrm>
            <a:custGeom>
              <a:avLst/>
              <a:gdLst>
                <a:gd name="csX0" fmla="*/ 59170 w 315600"/>
                <a:gd name="csY0" fmla="*/ 0 h 197971"/>
                <a:gd name="csX1" fmla="*/ 0 w 315600"/>
                <a:gd name="csY1" fmla="*/ 59384 h 197971"/>
                <a:gd name="csX2" fmla="*/ 0 w 315600"/>
                <a:gd name="csY2" fmla="*/ 138588 h 197971"/>
                <a:gd name="csX3" fmla="*/ 59170 w 315600"/>
                <a:gd name="csY3" fmla="*/ 197972 h 197971"/>
                <a:gd name="csX4" fmla="*/ 256431 w 315600"/>
                <a:gd name="csY4" fmla="*/ 197972 h 197971"/>
                <a:gd name="csX5" fmla="*/ 315601 w 315600"/>
                <a:gd name="csY5" fmla="*/ 138588 h 197971"/>
                <a:gd name="csX6" fmla="*/ 315601 w 315600"/>
                <a:gd name="csY6" fmla="*/ 59384 h 197971"/>
                <a:gd name="csX7" fmla="*/ 256431 w 315600"/>
                <a:gd name="csY7" fmla="*/ 0 h 1979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15600" h="197971">
                  <a:moveTo>
                    <a:pt x="59170" y="0"/>
                  </a:moveTo>
                  <a:cubicBezTo>
                    <a:pt x="26737" y="0"/>
                    <a:pt x="0" y="26834"/>
                    <a:pt x="0" y="59384"/>
                  </a:cubicBezTo>
                  <a:lnTo>
                    <a:pt x="0" y="138588"/>
                  </a:lnTo>
                  <a:cubicBezTo>
                    <a:pt x="0" y="171138"/>
                    <a:pt x="26737" y="197972"/>
                    <a:pt x="59170" y="197972"/>
                  </a:cubicBezTo>
                  <a:lnTo>
                    <a:pt x="256431" y="197972"/>
                  </a:lnTo>
                  <a:cubicBezTo>
                    <a:pt x="288864" y="197972"/>
                    <a:pt x="315601" y="171138"/>
                    <a:pt x="315601" y="138588"/>
                  </a:cubicBezTo>
                  <a:lnTo>
                    <a:pt x="315601" y="59384"/>
                  </a:lnTo>
                  <a:cubicBezTo>
                    <a:pt x="315601" y="26834"/>
                    <a:pt x="288864" y="0"/>
                    <a:pt x="256431" y="0"/>
                  </a:cubicBezTo>
                  <a:close/>
                </a:path>
              </a:pathLst>
            </a:custGeom>
            <a:grpFill/>
            <a:ln w="9438" cap="flat">
              <a:noFill/>
              <a:prstDash val="solid"/>
              <a:miter/>
            </a:ln>
          </p:spPr>
          <p:txBody>
            <a:bodyPr/>
            <a:lstStyle/>
            <a:p>
              <a:endParaRPr lang="fr-FR">
                <a:solidFill>
                  <a:srgbClr val="FFFFFF"/>
                </a:solidFill>
              </a:endParaRPr>
            </a:p>
          </p:txBody>
        </p:sp>
        <p:sp>
          <p:nvSpPr>
            <p:cNvPr id="42" name="Forme libre 41">
              <a:extLst>
                <a:ext uri="{FF2B5EF4-FFF2-40B4-BE49-F238E27FC236}">
                  <a16:creationId xmlns:a16="http://schemas.microsoft.com/office/drawing/2014/main" id="{D8775628-81AC-4564-9A82-66333C9F4958}"/>
                </a:ext>
              </a:extLst>
            </p:cNvPr>
            <p:cNvSpPr/>
            <p:nvPr/>
          </p:nvSpPr>
          <p:spPr>
            <a:xfrm>
              <a:off x="5693639" y="2985584"/>
              <a:ext cx="157801" cy="277139"/>
            </a:xfrm>
            <a:custGeom>
              <a:avLst/>
              <a:gdLst>
                <a:gd name="csX0" fmla="*/ 138053 w 157801"/>
                <a:gd name="csY0" fmla="*/ 0 h 277139"/>
                <a:gd name="csX1" fmla="*/ 157801 w 157801"/>
                <a:gd name="csY1" fmla="*/ 19819 h 277139"/>
                <a:gd name="csX2" fmla="*/ 151995 w 157801"/>
                <a:gd name="csY2" fmla="*/ 33812 h 277139"/>
                <a:gd name="csX3" fmla="*/ 138053 w 157801"/>
                <a:gd name="csY3" fmla="*/ 39602 h 277139"/>
                <a:gd name="csX4" fmla="*/ 39422 w 157801"/>
                <a:gd name="csY4" fmla="*/ 138588 h 277139"/>
                <a:gd name="csX5" fmla="*/ 138053 w 157801"/>
                <a:gd name="csY5" fmla="*/ 237575 h 277139"/>
                <a:gd name="csX6" fmla="*/ 138053 w 157801"/>
                <a:gd name="csY6" fmla="*/ 237538 h 277139"/>
                <a:gd name="csX7" fmla="*/ 157800 w 157801"/>
                <a:gd name="csY7" fmla="*/ 257357 h 277139"/>
                <a:gd name="csX8" fmla="*/ 151994 w 157801"/>
                <a:gd name="csY8" fmla="*/ 271350 h 277139"/>
                <a:gd name="csX9" fmla="*/ 138052 w 157801"/>
                <a:gd name="csY9" fmla="*/ 277140 h 277139"/>
                <a:gd name="csX10" fmla="*/ 0 w 157801"/>
                <a:gd name="csY10" fmla="*/ 138589 h 277139"/>
                <a:gd name="csX11" fmla="*/ 138052 w 157801"/>
                <a:gd name="csY11" fmla="*/ 0 h 2771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57801" h="277139">
                  <a:moveTo>
                    <a:pt x="138053" y="0"/>
                  </a:moveTo>
                  <a:cubicBezTo>
                    <a:pt x="148962" y="0"/>
                    <a:pt x="157801" y="8870"/>
                    <a:pt x="157801" y="19819"/>
                  </a:cubicBezTo>
                  <a:cubicBezTo>
                    <a:pt x="157801" y="25052"/>
                    <a:pt x="155693" y="30100"/>
                    <a:pt x="151995" y="33812"/>
                  </a:cubicBezTo>
                  <a:cubicBezTo>
                    <a:pt x="148297" y="37523"/>
                    <a:pt x="143304" y="39602"/>
                    <a:pt x="138053" y="39602"/>
                  </a:cubicBezTo>
                  <a:cubicBezTo>
                    <a:pt x="83357" y="39602"/>
                    <a:pt x="39422" y="83695"/>
                    <a:pt x="39422" y="138588"/>
                  </a:cubicBezTo>
                  <a:cubicBezTo>
                    <a:pt x="39422" y="193481"/>
                    <a:pt x="83356" y="237575"/>
                    <a:pt x="138053" y="237575"/>
                  </a:cubicBezTo>
                  <a:lnTo>
                    <a:pt x="138053" y="237538"/>
                  </a:lnTo>
                  <a:cubicBezTo>
                    <a:pt x="148962" y="237538"/>
                    <a:pt x="157800" y="246408"/>
                    <a:pt x="157800" y="257357"/>
                  </a:cubicBezTo>
                  <a:cubicBezTo>
                    <a:pt x="157800" y="262590"/>
                    <a:pt x="155692" y="267637"/>
                    <a:pt x="151994" y="271350"/>
                  </a:cubicBezTo>
                  <a:cubicBezTo>
                    <a:pt x="148296" y="275061"/>
                    <a:pt x="143304" y="277140"/>
                    <a:pt x="138052" y="277140"/>
                  </a:cubicBezTo>
                  <a:cubicBezTo>
                    <a:pt x="62055" y="277140"/>
                    <a:pt x="0" y="214860"/>
                    <a:pt x="0" y="138589"/>
                  </a:cubicBezTo>
                  <a:cubicBezTo>
                    <a:pt x="0" y="62281"/>
                    <a:pt x="62055" y="0"/>
                    <a:pt x="138052" y="0"/>
                  </a:cubicBezTo>
                  <a:close/>
                </a:path>
              </a:pathLst>
            </a:custGeom>
            <a:grpFill/>
            <a:ln w="9438" cap="flat">
              <a:noFill/>
              <a:prstDash val="solid"/>
              <a:miter/>
            </a:ln>
          </p:spPr>
          <p:txBody>
            <a:bodyPr/>
            <a:lstStyle/>
            <a:p>
              <a:endParaRPr lang="fr-FR">
                <a:solidFill>
                  <a:srgbClr val="FFFFFF"/>
                </a:solidFill>
              </a:endParaRPr>
            </a:p>
          </p:txBody>
        </p:sp>
        <p:sp>
          <p:nvSpPr>
            <p:cNvPr id="43" name="Forme libre 42">
              <a:extLst>
                <a:ext uri="{FF2B5EF4-FFF2-40B4-BE49-F238E27FC236}">
                  <a16:creationId xmlns:a16="http://schemas.microsoft.com/office/drawing/2014/main" id="{ECD596E2-12B8-A43F-017D-E7CB3423E8E2}"/>
                </a:ext>
              </a:extLst>
            </p:cNvPr>
            <p:cNvSpPr/>
            <p:nvPr/>
          </p:nvSpPr>
          <p:spPr>
            <a:xfrm>
              <a:off x="5890863" y="2906418"/>
              <a:ext cx="315600" cy="197934"/>
            </a:xfrm>
            <a:custGeom>
              <a:avLst/>
              <a:gdLst>
                <a:gd name="csX0" fmla="*/ 59170 w 315600"/>
                <a:gd name="csY0" fmla="*/ 0 h 197934"/>
                <a:gd name="csX1" fmla="*/ 0 w 315600"/>
                <a:gd name="csY1" fmla="*/ 59384 h 197934"/>
                <a:gd name="csX2" fmla="*/ 0 w 315600"/>
                <a:gd name="csY2" fmla="*/ 138551 h 197934"/>
                <a:gd name="csX3" fmla="*/ 59170 w 315600"/>
                <a:gd name="csY3" fmla="*/ 197935 h 197934"/>
                <a:gd name="csX4" fmla="*/ 256431 w 315600"/>
                <a:gd name="csY4" fmla="*/ 197935 h 197934"/>
                <a:gd name="csX5" fmla="*/ 315601 w 315600"/>
                <a:gd name="csY5" fmla="*/ 138551 h 197934"/>
                <a:gd name="csX6" fmla="*/ 315601 w 315600"/>
                <a:gd name="csY6" fmla="*/ 59384 h 197934"/>
                <a:gd name="csX7" fmla="*/ 256431 w 315600"/>
                <a:gd name="csY7" fmla="*/ 0 h 197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15600" h="197934">
                  <a:moveTo>
                    <a:pt x="59170" y="0"/>
                  </a:moveTo>
                  <a:cubicBezTo>
                    <a:pt x="26737" y="0"/>
                    <a:pt x="0" y="26834"/>
                    <a:pt x="0" y="59384"/>
                  </a:cubicBezTo>
                  <a:lnTo>
                    <a:pt x="0" y="138551"/>
                  </a:lnTo>
                  <a:cubicBezTo>
                    <a:pt x="0" y="171138"/>
                    <a:pt x="26737" y="197935"/>
                    <a:pt x="59170" y="197935"/>
                  </a:cubicBezTo>
                  <a:lnTo>
                    <a:pt x="256431" y="197935"/>
                  </a:lnTo>
                  <a:cubicBezTo>
                    <a:pt x="288864" y="197935"/>
                    <a:pt x="315601" y="171138"/>
                    <a:pt x="315601" y="138551"/>
                  </a:cubicBezTo>
                  <a:lnTo>
                    <a:pt x="315601" y="59384"/>
                  </a:lnTo>
                  <a:cubicBezTo>
                    <a:pt x="315601" y="26834"/>
                    <a:pt x="288864" y="0"/>
                    <a:pt x="256431" y="0"/>
                  </a:cubicBezTo>
                  <a:close/>
                </a:path>
              </a:pathLst>
            </a:custGeom>
            <a:grpFill/>
            <a:ln w="9438" cap="flat">
              <a:noFill/>
              <a:prstDash val="solid"/>
              <a:miter/>
            </a:ln>
          </p:spPr>
          <p:txBody>
            <a:bodyPr/>
            <a:lstStyle/>
            <a:p>
              <a:endParaRPr lang="fr-FR">
                <a:solidFill>
                  <a:srgbClr val="FFFFFF"/>
                </a:solidFill>
              </a:endParaRPr>
            </a:p>
          </p:txBody>
        </p:sp>
        <p:sp>
          <p:nvSpPr>
            <p:cNvPr id="44" name="Forme libre 43">
              <a:extLst>
                <a:ext uri="{FF2B5EF4-FFF2-40B4-BE49-F238E27FC236}">
                  <a16:creationId xmlns:a16="http://schemas.microsoft.com/office/drawing/2014/main" id="{9FE45025-33BD-0422-4B3F-91E2279FAAF4}"/>
                </a:ext>
              </a:extLst>
            </p:cNvPr>
            <p:cNvSpPr/>
            <p:nvPr/>
          </p:nvSpPr>
          <p:spPr>
            <a:xfrm>
              <a:off x="6245885" y="2946020"/>
              <a:ext cx="157801" cy="118759"/>
            </a:xfrm>
            <a:custGeom>
              <a:avLst/>
              <a:gdLst>
                <a:gd name="csX0" fmla="*/ 98630 w 157801"/>
                <a:gd name="csY0" fmla="*/ 1 h 118759"/>
                <a:gd name="csX1" fmla="*/ 84688 w 157801"/>
                <a:gd name="csY1" fmla="*/ 5791 h 118759"/>
                <a:gd name="csX2" fmla="*/ 84688 w 157801"/>
                <a:gd name="csY2" fmla="*/ 33775 h 118759"/>
                <a:gd name="csX3" fmla="*/ 90457 w 157801"/>
                <a:gd name="csY3" fmla="*/ 39565 h 118759"/>
                <a:gd name="csX4" fmla="*/ 19748 w 157801"/>
                <a:gd name="csY4" fmla="*/ 39565 h 118759"/>
                <a:gd name="csX5" fmla="*/ 0 w 157801"/>
                <a:gd name="csY5" fmla="*/ 59384 h 118759"/>
                <a:gd name="csX6" fmla="*/ 5806 w 157801"/>
                <a:gd name="csY6" fmla="*/ 73377 h 118759"/>
                <a:gd name="csX7" fmla="*/ 19749 w 157801"/>
                <a:gd name="csY7" fmla="*/ 79167 h 118759"/>
                <a:gd name="csX8" fmla="*/ 90495 w 157801"/>
                <a:gd name="csY8" fmla="*/ 79167 h 118759"/>
                <a:gd name="csX9" fmla="*/ 84725 w 157801"/>
                <a:gd name="csY9" fmla="*/ 84957 h 118759"/>
                <a:gd name="csX10" fmla="*/ 84689 w 157801"/>
                <a:gd name="csY10" fmla="*/ 84957 h 118759"/>
                <a:gd name="csX11" fmla="*/ 84689 w 157801"/>
                <a:gd name="csY11" fmla="*/ 112942 h 118759"/>
                <a:gd name="csX12" fmla="*/ 112572 w 157801"/>
                <a:gd name="csY12" fmla="*/ 112942 h 118759"/>
                <a:gd name="csX13" fmla="*/ 152032 w 157801"/>
                <a:gd name="csY13" fmla="*/ 73340 h 118759"/>
                <a:gd name="csX14" fmla="*/ 152032 w 157801"/>
                <a:gd name="csY14" fmla="*/ 73377 h 118759"/>
                <a:gd name="csX15" fmla="*/ 152032 w 157801"/>
                <a:gd name="csY15" fmla="*/ 45392 h 118759"/>
                <a:gd name="csX16" fmla="*/ 112572 w 157801"/>
                <a:gd name="csY16" fmla="*/ 5790 h 118759"/>
                <a:gd name="csX17" fmla="*/ 98630 w 157801"/>
                <a:gd name="csY17" fmla="*/ 0 h 1187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57801" h="118759">
                  <a:moveTo>
                    <a:pt x="98630" y="1"/>
                  </a:moveTo>
                  <a:cubicBezTo>
                    <a:pt x="93416" y="1"/>
                    <a:pt x="88387" y="2079"/>
                    <a:pt x="84688" y="5791"/>
                  </a:cubicBezTo>
                  <a:cubicBezTo>
                    <a:pt x="76996" y="13510"/>
                    <a:pt x="76996" y="26055"/>
                    <a:pt x="84688" y="33775"/>
                  </a:cubicBezTo>
                  <a:lnTo>
                    <a:pt x="90457" y="39565"/>
                  </a:lnTo>
                  <a:lnTo>
                    <a:pt x="19748" y="39565"/>
                  </a:lnTo>
                  <a:cubicBezTo>
                    <a:pt x="8839" y="39565"/>
                    <a:pt x="0" y="48436"/>
                    <a:pt x="0" y="59384"/>
                  </a:cubicBezTo>
                  <a:cubicBezTo>
                    <a:pt x="0" y="64618"/>
                    <a:pt x="2108" y="69665"/>
                    <a:pt x="5806" y="73377"/>
                  </a:cubicBezTo>
                  <a:cubicBezTo>
                    <a:pt x="9504" y="77089"/>
                    <a:pt x="14497" y="79167"/>
                    <a:pt x="19749" y="79167"/>
                  </a:cubicBezTo>
                  <a:lnTo>
                    <a:pt x="90495" y="79167"/>
                  </a:lnTo>
                  <a:lnTo>
                    <a:pt x="84725" y="84957"/>
                  </a:lnTo>
                  <a:lnTo>
                    <a:pt x="84689" y="84957"/>
                  </a:lnTo>
                  <a:cubicBezTo>
                    <a:pt x="76996" y="92714"/>
                    <a:pt x="76996" y="105222"/>
                    <a:pt x="84689" y="112942"/>
                  </a:cubicBezTo>
                  <a:cubicBezTo>
                    <a:pt x="92381" y="120699"/>
                    <a:pt x="104880" y="120699"/>
                    <a:pt x="112572" y="112942"/>
                  </a:cubicBezTo>
                  <a:lnTo>
                    <a:pt x="152032" y="73340"/>
                  </a:lnTo>
                  <a:lnTo>
                    <a:pt x="152032" y="73377"/>
                  </a:lnTo>
                  <a:cubicBezTo>
                    <a:pt x="159724" y="65620"/>
                    <a:pt x="159724" y="53112"/>
                    <a:pt x="152032" y="45392"/>
                  </a:cubicBezTo>
                  <a:lnTo>
                    <a:pt x="112572" y="5790"/>
                  </a:lnTo>
                  <a:cubicBezTo>
                    <a:pt x="108874" y="2079"/>
                    <a:pt x="103845" y="0"/>
                    <a:pt x="98630" y="0"/>
                  </a:cubicBezTo>
                  <a:close/>
                </a:path>
              </a:pathLst>
            </a:custGeom>
            <a:grpFill/>
            <a:ln w="9438" cap="flat">
              <a:noFill/>
              <a:prstDash val="solid"/>
              <a:miter/>
            </a:ln>
          </p:spPr>
          <p:txBody>
            <a:bodyPr/>
            <a:lstStyle/>
            <a:p>
              <a:endParaRPr lang="fr-FR">
                <a:solidFill>
                  <a:srgbClr val="FFFFFF"/>
                </a:solidFill>
              </a:endParaRPr>
            </a:p>
          </p:txBody>
        </p:sp>
      </p:grpSp>
      <p:grpSp>
        <p:nvGrpSpPr>
          <p:cNvPr id="55" name="Groupe 54">
            <a:extLst>
              <a:ext uri="{FF2B5EF4-FFF2-40B4-BE49-F238E27FC236}">
                <a16:creationId xmlns:a16="http://schemas.microsoft.com/office/drawing/2014/main" id="{4501425C-9D01-0587-1FAB-49F32C05F68B}"/>
              </a:ext>
            </a:extLst>
          </p:cNvPr>
          <p:cNvGrpSpPr>
            <a:grpSpLocks noChangeAspect="1"/>
          </p:cNvGrpSpPr>
          <p:nvPr/>
        </p:nvGrpSpPr>
        <p:grpSpPr>
          <a:xfrm>
            <a:off x="3367877" y="3091111"/>
            <a:ext cx="398959" cy="386239"/>
            <a:chOff x="5651356" y="2878135"/>
            <a:chExt cx="794578" cy="769244"/>
          </a:xfrm>
          <a:solidFill>
            <a:schemeClr val="bg1"/>
          </a:solidFill>
        </p:grpSpPr>
        <p:sp>
          <p:nvSpPr>
            <p:cNvPr id="51" name="Forme libre 50">
              <a:extLst>
                <a:ext uri="{FF2B5EF4-FFF2-40B4-BE49-F238E27FC236}">
                  <a16:creationId xmlns:a16="http://schemas.microsoft.com/office/drawing/2014/main" id="{7BCDA2B9-4F51-5815-C481-48D0CEA39BC6}"/>
                </a:ext>
              </a:extLst>
            </p:cNvPr>
            <p:cNvSpPr/>
            <p:nvPr/>
          </p:nvSpPr>
          <p:spPr>
            <a:xfrm>
              <a:off x="5651356" y="2878135"/>
              <a:ext cx="590093" cy="769244"/>
            </a:xfrm>
            <a:custGeom>
              <a:avLst/>
              <a:gdLst>
                <a:gd name="csX0" fmla="*/ 98236 w 590093"/>
                <a:gd name="csY0" fmla="*/ 112533 h 769244"/>
                <a:gd name="csX1" fmla="*/ 22868 w 590093"/>
                <a:gd name="csY1" fmla="*/ 188173 h 769244"/>
                <a:gd name="csX2" fmla="*/ 98236 w 590093"/>
                <a:gd name="csY2" fmla="*/ 188173 h 769244"/>
                <a:gd name="csX3" fmla="*/ 73163 w 590093"/>
                <a:gd name="csY3" fmla="*/ 306344 h 769244"/>
                <a:gd name="csX4" fmla="*/ 57003 w 590093"/>
                <a:gd name="csY4" fmla="*/ 290125 h 769244"/>
                <a:gd name="csX5" fmla="*/ 73163 w 590093"/>
                <a:gd name="csY5" fmla="*/ 273906 h 769244"/>
                <a:gd name="csX6" fmla="*/ 79117 w 590093"/>
                <a:gd name="csY6" fmla="*/ 273906 h 769244"/>
                <a:gd name="csX7" fmla="*/ 95278 w 590093"/>
                <a:gd name="csY7" fmla="*/ 290125 h 769244"/>
                <a:gd name="csX8" fmla="*/ 79117 w 590093"/>
                <a:gd name="csY8" fmla="*/ 306344 h 769244"/>
                <a:gd name="csX9" fmla="*/ 73163 w 590093"/>
                <a:gd name="csY9" fmla="*/ 399429 h 769244"/>
                <a:gd name="csX10" fmla="*/ 57003 w 590093"/>
                <a:gd name="csY10" fmla="*/ 383210 h 769244"/>
                <a:gd name="csX11" fmla="*/ 73163 w 590093"/>
                <a:gd name="csY11" fmla="*/ 366991 h 769244"/>
                <a:gd name="csX12" fmla="*/ 79117 w 590093"/>
                <a:gd name="csY12" fmla="*/ 366991 h 769244"/>
                <a:gd name="csX13" fmla="*/ 95278 w 590093"/>
                <a:gd name="csY13" fmla="*/ 383210 h 769244"/>
                <a:gd name="csX14" fmla="*/ 79117 w 590093"/>
                <a:gd name="csY14" fmla="*/ 399429 h 769244"/>
                <a:gd name="csX15" fmla="*/ 73163 w 590093"/>
                <a:gd name="csY15" fmla="*/ 492514 h 769244"/>
                <a:gd name="csX16" fmla="*/ 57003 w 590093"/>
                <a:gd name="csY16" fmla="*/ 476295 h 769244"/>
                <a:gd name="csX17" fmla="*/ 73163 w 590093"/>
                <a:gd name="csY17" fmla="*/ 460076 h 769244"/>
                <a:gd name="csX18" fmla="*/ 79117 w 590093"/>
                <a:gd name="csY18" fmla="*/ 460076 h 769244"/>
                <a:gd name="csX19" fmla="*/ 95278 w 590093"/>
                <a:gd name="csY19" fmla="*/ 476295 h 769244"/>
                <a:gd name="csX20" fmla="*/ 79117 w 590093"/>
                <a:gd name="csY20" fmla="*/ 492514 h 769244"/>
                <a:gd name="csX21" fmla="*/ 142245 w 590093"/>
                <a:gd name="csY21" fmla="*/ 585599 h 769244"/>
                <a:gd name="csX22" fmla="*/ 126084 w 590093"/>
                <a:gd name="csY22" fmla="*/ 569380 h 769244"/>
                <a:gd name="csX23" fmla="*/ 142245 w 590093"/>
                <a:gd name="csY23" fmla="*/ 553161 h 769244"/>
                <a:gd name="csX24" fmla="*/ 438135 w 590093"/>
                <a:gd name="csY24" fmla="*/ 553161 h 769244"/>
                <a:gd name="csX25" fmla="*/ 454296 w 590093"/>
                <a:gd name="csY25" fmla="*/ 569380 h 769244"/>
                <a:gd name="csX26" fmla="*/ 438135 w 590093"/>
                <a:gd name="csY26" fmla="*/ 585599 h 769244"/>
                <a:gd name="csX27" fmla="*/ 73163 w 590093"/>
                <a:gd name="csY27" fmla="*/ 585599 h 769244"/>
                <a:gd name="csX28" fmla="*/ 57003 w 590093"/>
                <a:gd name="csY28" fmla="*/ 569380 h 769244"/>
                <a:gd name="csX29" fmla="*/ 73163 w 590093"/>
                <a:gd name="csY29" fmla="*/ 553161 h 769244"/>
                <a:gd name="csX30" fmla="*/ 79117 w 590093"/>
                <a:gd name="csY30" fmla="*/ 553161 h 769244"/>
                <a:gd name="csX31" fmla="*/ 95278 w 590093"/>
                <a:gd name="csY31" fmla="*/ 569380 h 769244"/>
                <a:gd name="csX32" fmla="*/ 79117 w 590093"/>
                <a:gd name="csY32" fmla="*/ 585599 h 769244"/>
                <a:gd name="csX33" fmla="*/ 142245 w 590093"/>
                <a:gd name="csY33" fmla="*/ 678684 h 769244"/>
                <a:gd name="csX34" fmla="*/ 126084 w 590093"/>
                <a:gd name="csY34" fmla="*/ 662465 h 769244"/>
                <a:gd name="csX35" fmla="*/ 142245 w 590093"/>
                <a:gd name="csY35" fmla="*/ 646246 h 769244"/>
                <a:gd name="csX36" fmla="*/ 438135 w 590093"/>
                <a:gd name="csY36" fmla="*/ 646246 h 769244"/>
                <a:gd name="csX37" fmla="*/ 454296 w 590093"/>
                <a:gd name="csY37" fmla="*/ 662465 h 769244"/>
                <a:gd name="csX38" fmla="*/ 438135 w 590093"/>
                <a:gd name="csY38" fmla="*/ 678684 h 769244"/>
                <a:gd name="csX39" fmla="*/ 73163 w 590093"/>
                <a:gd name="csY39" fmla="*/ 678684 h 769244"/>
                <a:gd name="csX40" fmla="*/ 57003 w 590093"/>
                <a:gd name="csY40" fmla="*/ 662465 h 769244"/>
                <a:gd name="csX41" fmla="*/ 73163 w 590093"/>
                <a:gd name="csY41" fmla="*/ 646246 h 769244"/>
                <a:gd name="csX42" fmla="*/ 79117 w 590093"/>
                <a:gd name="csY42" fmla="*/ 646246 h 769244"/>
                <a:gd name="csX43" fmla="*/ 95278 w 590093"/>
                <a:gd name="csY43" fmla="*/ 662465 h 769244"/>
                <a:gd name="csX44" fmla="*/ 79117 w 590093"/>
                <a:gd name="csY44" fmla="*/ 678684 h 769244"/>
                <a:gd name="csX45" fmla="*/ 500781 w 590093"/>
                <a:gd name="csY45" fmla="*/ 163789 h 769244"/>
                <a:gd name="csX46" fmla="*/ 370975 w 590093"/>
                <a:gd name="csY46" fmla="*/ 273912 h 769244"/>
                <a:gd name="csX47" fmla="*/ 142208 w 590093"/>
                <a:gd name="csY47" fmla="*/ 273912 h 769244"/>
                <a:gd name="csX48" fmla="*/ 126047 w 590093"/>
                <a:gd name="csY48" fmla="*/ 290131 h 769244"/>
                <a:gd name="csX49" fmla="*/ 142208 w 590093"/>
                <a:gd name="csY49" fmla="*/ 306350 h 769244"/>
                <a:gd name="csX50" fmla="*/ 360580 w 590093"/>
                <a:gd name="csY50" fmla="*/ 306350 h 769244"/>
                <a:gd name="csX51" fmla="*/ 356956 w 590093"/>
                <a:gd name="csY51" fmla="*/ 367033 h 769244"/>
                <a:gd name="csX52" fmla="*/ 142200 w 590093"/>
                <a:gd name="csY52" fmla="*/ 367033 h 769244"/>
                <a:gd name="csX53" fmla="*/ 126040 w 590093"/>
                <a:gd name="csY53" fmla="*/ 383252 h 769244"/>
                <a:gd name="csX54" fmla="*/ 142200 w 590093"/>
                <a:gd name="csY54" fmla="*/ 399471 h 769244"/>
                <a:gd name="csX55" fmla="*/ 363166 w 590093"/>
                <a:gd name="csY55" fmla="*/ 399471 h 769244"/>
                <a:gd name="csX56" fmla="*/ 392826 w 590093"/>
                <a:gd name="csY56" fmla="*/ 460154 h 769244"/>
                <a:gd name="csX57" fmla="*/ 142198 w 590093"/>
                <a:gd name="csY57" fmla="*/ 460154 h 769244"/>
                <a:gd name="csX58" fmla="*/ 126038 w 590093"/>
                <a:gd name="csY58" fmla="*/ 476373 h 769244"/>
                <a:gd name="csX59" fmla="*/ 142198 w 590093"/>
                <a:gd name="csY59" fmla="*/ 492592 h 769244"/>
                <a:gd name="csX60" fmla="*/ 423036 w 590093"/>
                <a:gd name="csY60" fmla="*/ 492592 h 769244"/>
                <a:gd name="csX61" fmla="*/ 500734 w 590093"/>
                <a:gd name="csY61" fmla="*/ 531860 h 769244"/>
                <a:gd name="csX62" fmla="*/ 500734 w 590093"/>
                <a:gd name="csY62" fmla="*/ 769245 h 769244"/>
                <a:gd name="csX63" fmla="*/ 0 w 590093"/>
                <a:gd name="csY63" fmla="*/ 769208 h 769244"/>
                <a:gd name="csX64" fmla="*/ 0 w 590093"/>
                <a:gd name="csY64" fmla="*/ 220611 h 769244"/>
                <a:gd name="csX65" fmla="*/ 114346 w 590093"/>
                <a:gd name="csY65" fmla="*/ 220611 h 769244"/>
                <a:gd name="csX66" fmla="*/ 130506 w 590093"/>
                <a:gd name="csY66" fmla="*/ 204392 h 769244"/>
                <a:gd name="csX67" fmla="*/ 130506 w 590093"/>
                <a:gd name="csY67" fmla="*/ 89633 h 769244"/>
                <a:gd name="csX68" fmla="*/ 500762 w 590093"/>
                <a:gd name="csY68" fmla="*/ 89633 h 769244"/>
                <a:gd name="csX69" fmla="*/ 500762 w 590093"/>
                <a:gd name="csY69" fmla="*/ 163826 h 769244"/>
                <a:gd name="csX70" fmla="*/ 590055 w 590093"/>
                <a:gd name="csY70" fmla="*/ 596810 h 769244"/>
                <a:gd name="csX71" fmla="*/ 565758 w 590093"/>
                <a:gd name="csY71" fmla="*/ 575988 h 769244"/>
                <a:gd name="csX72" fmla="*/ 565721 w 590093"/>
                <a:gd name="csY72" fmla="*/ 576026 h 769244"/>
                <a:gd name="csX73" fmla="*/ 543236 w 590093"/>
                <a:gd name="csY73" fmla="*/ 536943 h 769244"/>
                <a:gd name="csX74" fmla="*/ 533066 w 590093"/>
                <a:gd name="csY74" fmla="*/ 536609 h 769244"/>
                <a:gd name="csX75" fmla="*/ 533066 w 590093"/>
                <a:gd name="csY75" fmla="*/ 679540 h 769244"/>
                <a:gd name="csX76" fmla="*/ 590054 w 590093"/>
                <a:gd name="csY76" fmla="*/ 679540 h 769244"/>
                <a:gd name="csX77" fmla="*/ 195866 w 590093"/>
                <a:gd name="csY77" fmla="*/ 213264 h 769244"/>
                <a:gd name="csX78" fmla="*/ 326334 w 590093"/>
                <a:gd name="csY78" fmla="*/ 213264 h 769244"/>
                <a:gd name="csX79" fmla="*/ 342495 w 590093"/>
                <a:gd name="csY79" fmla="*/ 197045 h 769244"/>
                <a:gd name="csX80" fmla="*/ 326334 w 590093"/>
                <a:gd name="csY80" fmla="*/ 180826 h 769244"/>
                <a:gd name="csX81" fmla="*/ 195866 w 590093"/>
                <a:gd name="csY81" fmla="*/ 180826 h 769244"/>
                <a:gd name="csX82" fmla="*/ 179705 w 590093"/>
                <a:gd name="csY82" fmla="*/ 197045 h 769244"/>
                <a:gd name="csX83" fmla="*/ 195866 w 590093"/>
                <a:gd name="csY83" fmla="*/ 213264 h 769244"/>
                <a:gd name="csX84" fmla="*/ 102894 w 590093"/>
                <a:gd name="csY84" fmla="*/ 62019 h 769244"/>
                <a:gd name="csX85" fmla="*/ 89322 w 590093"/>
                <a:gd name="csY85" fmla="*/ 75640 h 769244"/>
                <a:gd name="csX86" fmla="*/ 89322 w 590093"/>
                <a:gd name="csY86" fmla="*/ 0 h 769244"/>
                <a:gd name="csX87" fmla="*/ 590093 w 590093"/>
                <a:gd name="csY87" fmla="*/ 0 h 769244"/>
                <a:gd name="csX88" fmla="*/ 590093 w 590093"/>
                <a:gd name="csY88" fmla="*/ 164271 h 769244"/>
                <a:gd name="csX89" fmla="*/ 533105 w 590093"/>
                <a:gd name="csY89" fmla="*/ 158964 h 769244"/>
                <a:gd name="csX90" fmla="*/ 533105 w 590093"/>
                <a:gd name="csY90" fmla="*/ 73376 h 769244"/>
                <a:gd name="csX91" fmla="*/ 516944 w 590093"/>
                <a:gd name="csY91" fmla="*/ 57157 h 769244"/>
                <a:gd name="csX92" fmla="*/ 114368 w 590093"/>
                <a:gd name="csY92" fmla="*/ 57157 h 769244"/>
                <a:gd name="csX93" fmla="*/ 102867 w 590093"/>
                <a:gd name="csY93" fmla="*/ 61982 h 7692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Lst>
              <a:rect l="l" t="t" r="r" b="b"/>
              <a:pathLst>
                <a:path w="590093" h="769244">
                  <a:moveTo>
                    <a:pt x="98236" y="112533"/>
                  </a:moveTo>
                  <a:lnTo>
                    <a:pt x="22868" y="188173"/>
                  </a:lnTo>
                  <a:lnTo>
                    <a:pt x="98236" y="188173"/>
                  </a:lnTo>
                  <a:close/>
                  <a:moveTo>
                    <a:pt x="73163" y="306344"/>
                  </a:moveTo>
                  <a:cubicBezTo>
                    <a:pt x="64251" y="306344"/>
                    <a:pt x="57003" y="299069"/>
                    <a:pt x="57003" y="290125"/>
                  </a:cubicBezTo>
                  <a:cubicBezTo>
                    <a:pt x="57003" y="281180"/>
                    <a:pt x="64251" y="273906"/>
                    <a:pt x="73163" y="273906"/>
                  </a:cubicBezTo>
                  <a:lnTo>
                    <a:pt x="79117" y="273906"/>
                  </a:lnTo>
                  <a:cubicBezTo>
                    <a:pt x="88030" y="273906"/>
                    <a:pt x="95278" y="281180"/>
                    <a:pt x="95278" y="290125"/>
                  </a:cubicBezTo>
                  <a:cubicBezTo>
                    <a:pt x="95278" y="299069"/>
                    <a:pt x="88030" y="306344"/>
                    <a:pt x="79117" y="306344"/>
                  </a:cubicBezTo>
                  <a:close/>
                  <a:moveTo>
                    <a:pt x="73163" y="399429"/>
                  </a:moveTo>
                  <a:cubicBezTo>
                    <a:pt x="64251" y="399429"/>
                    <a:pt x="57003" y="392154"/>
                    <a:pt x="57003" y="383210"/>
                  </a:cubicBezTo>
                  <a:cubicBezTo>
                    <a:pt x="57003" y="374265"/>
                    <a:pt x="64251" y="366991"/>
                    <a:pt x="73163" y="366991"/>
                  </a:cubicBezTo>
                  <a:lnTo>
                    <a:pt x="79117" y="366991"/>
                  </a:lnTo>
                  <a:cubicBezTo>
                    <a:pt x="88030" y="366991"/>
                    <a:pt x="95278" y="374265"/>
                    <a:pt x="95278" y="383210"/>
                  </a:cubicBezTo>
                  <a:cubicBezTo>
                    <a:pt x="95278" y="392155"/>
                    <a:pt x="88030" y="399429"/>
                    <a:pt x="79117" y="399429"/>
                  </a:cubicBezTo>
                  <a:close/>
                  <a:moveTo>
                    <a:pt x="73163" y="492514"/>
                  </a:moveTo>
                  <a:cubicBezTo>
                    <a:pt x="64251" y="492514"/>
                    <a:pt x="57003" y="485240"/>
                    <a:pt x="57003" y="476295"/>
                  </a:cubicBezTo>
                  <a:cubicBezTo>
                    <a:pt x="57003" y="467351"/>
                    <a:pt x="64251" y="460076"/>
                    <a:pt x="73163" y="460076"/>
                  </a:cubicBezTo>
                  <a:lnTo>
                    <a:pt x="79117" y="460076"/>
                  </a:lnTo>
                  <a:cubicBezTo>
                    <a:pt x="88030" y="460076"/>
                    <a:pt x="95278" y="467351"/>
                    <a:pt x="95278" y="476295"/>
                  </a:cubicBezTo>
                  <a:cubicBezTo>
                    <a:pt x="95278" y="485239"/>
                    <a:pt x="88030" y="492514"/>
                    <a:pt x="79117" y="492514"/>
                  </a:cubicBezTo>
                  <a:close/>
                  <a:moveTo>
                    <a:pt x="142245" y="585599"/>
                  </a:moveTo>
                  <a:cubicBezTo>
                    <a:pt x="133332" y="585599"/>
                    <a:pt x="126084" y="578325"/>
                    <a:pt x="126084" y="569380"/>
                  </a:cubicBezTo>
                  <a:cubicBezTo>
                    <a:pt x="126084" y="560435"/>
                    <a:pt x="133333" y="553161"/>
                    <a:pt x="142245" y="553161"/>
                  </a:cubicBezTo>
                  <a:lnTo>
                    <a:pt x="438135" y="553161"/>
                  </a:lnTo>
                  <a:cubicBezTo>
                    <a:pt x="447048" y="553161"/>
                    <a:pt x="454296" y="560436"/>
                    <a:pt x="454296" y="569380"/>
                  </a:cubicBezTo>
                  <a:cubicBezTo>
                    <a:pt x="454296" y="578325"/>
                    <a:pt x="447047" y="585599"/>
                    <a:pt x="438135" y="585599"/>
                  </a:cubicBezTo>
                  <a:close/>
                  <a:moveTo>
                    <a:pt x="73163" y="585599"/>
                  </a:moveTo>
                  <a:cubicBezTo>
                    <a:pt x="64251" y="585599"/>
                    <a:pt x="57003" y="578325"/>
                    <a:pt x="57003" y="569380"/>
                  </a:cubicBezTo>
                  <a:cubicBezTo>
                    <a:pt x="57003" y="560435"/>
                    <a:pt x="64251" y="553161"/>
                    <a:pt x="73163" y="553161"/>
                  </a:cubicBezTo>
                  <a:lnTo>
                    <a:pt x="79117" y="553161"/>
                  </a:lnTo>
                  <a:cubicBezTo>
                    <a:pt x="88030" y="553161"/>
                    <a:pt x="95278" y="560436"/>
                    <a:pt x="95278" y="569380"/>
                  </a:cubicBezTo>
                  <a:cubicBezTo>
                    <a:pt x="95278" y="578325"/>
                    <a:pt x="88030" y="585599"/>
                    <a:pt x="79117" y="585599"/>
                  </a:cubicBezTo>
                  <a:close/>
                  <a:moveTo>
                    <a:pt x="142245" y="678684"/>
                  </a:moveTo>
                  <a:cubicBezTo>
                    <a:pt x="133332" y="678684"/>
                    <a:pt x="126084" y="671410"/>
                    <a:pt x="126084" y="662465"/>
                  </a:cubicBezTo>
                  <a:cubicBezTo>
                    <a:pt x="126084" y="653521"/>
                    <a:pt x="133333" y="646246"/>
                    <a:pt x="142245" y="646246"/>
                  </a:cubicBezTo>
                  <a:lnTo>
                    <a:pt x="438135" y="646246"/>
                  </a:lnTo>
                  <a:cubicBezTo>
                    <a:pt x="447048" y="646246"/>
                    <a:pt x="454296" y="653521"/>
                    <a:pt x="454296" y="662465"/>
                  </a:cubicBezTo>
                  <a:cubicBezTo>
                    <a:pt x="454296" y="671410"/>
                    <a:pt x="447047" y="678684"/>
                    <a:pt x="438135" y="678684"/>
                  </a:cubicBezTo>
                  <a:close/>
                  <a:moveTo>
                    <a:pt x="73163" y="678684"/>
                  </a:moveTo>
                  <a:cubicBezTo>
                    <a:pt x="64251" y="678684"/>
                    <a:pt x="57003" y="671410"/>
                    <a:pt x="57003" y="662465"/>
                  </a:cubicBezTo>
                  <a:cubicBezTo>
                    <a:pt x="57003" y="653521"/>
                    <a:pt x="64251" y="646246"/>
                    <a:pt x="73163" y="646246"/>
                  </a:cubicBezTo>
                  <a:lnTo>
                    <a:pt x="79117" y="646246"/>
                  </a:lnTo>
                  <a:cubicBezTo>
                    <a:pt x="88030" y="646246"/>
                    <a:pt x="95278" y="653521"/>
                    <a:pt x="95278" y="662465"/>
                  </a:cubicBezTo>
                  <a:cubicBezTo>
                    <a:pt x="95278" y="671410"/>
                    <a:pt x="88030" y="678684"/>
                    <a:pt x="79117" y="678684"/>
                  </a:cubicBezTo>
                  <a:close/>
                  <a:moveTo>
                    <a:pt x="500781" y="163789"/>
                  </a:moveTo>
                  <a:cubicBezTo>
                    <a:pt x="442424" y="177819"/>
                    <a:pt x="394274" y="218794"/>
                    <a:pt x="370975" y="273912"/>
                  </a:cubicBezTo>
                  <a:lnTo>
                    <a:pt x="142208" y="273912"/>
                  </a:lnTo>
                  <a:cubicBezTo>
                    <a:pt x="133295" y="273912"/>
                    <a:pt x="126047" y="281186"/>
                    <a:pt x="126047" y="290131"/>
                  </a:cubicBezTo>
                  <a:cubicBezTo>
                    <a:pt x="126047" y="299075"/>
                    <a:pt x="133296" y="306350"/>
                    <a:pt x="142208" y="306350"/>
                  </a:cubicBezTo>
                  <a:lnTo>
                    <a:pt x="360580" y="306350"/>
                  </a:lnTo>
                  <a:cubicBezTo>
                    <a:pt x="356142" y="326095"/>
                    <a:pt x="354885" y="346620"/>
                    <a:pt x="356956" y="367033"/>
                  </a:cubicBezTo>
                  <a:lnTo>
                    <a:pt x="142200" y="367033"/>
                  </a:lnTo>
                  <a:cubicBezTo>
                    <a:pt x="133288" y="367033"/>
                    <a:pt x="126040" y="374307"/>
                    <a:pt x="126040" y="383252"/>
                  </a:cubicBezTo>
                  <a:cubicBezTo>
                    <a:pt x="126040" y="392196"/>
                    <a:pt x="133288" y="399471"/>
                    <a:pt x="142200" y="399471"/>
                  </a:cubicBezTo>
                  <a:lnTo>
                    <a:pt x="363166" y="399471"/>
                  </a:lnTo>
                  <a:cubicBezTo>
                    <a:pt x="369305" y="421034"/>
                    <a:pt x="379439" y="441893"/>
                    <a:pt x="392826" y="460154"/>
                  </a:cubicBezTo>
                  <a:lnTo>
                    <a:pt x="142198" y="460154"/>
                  </a:lnTo>
                  <a:cubicBezTo>
                    <a:pt x="133286" y="460154"/>
                    <a:pt x="126038" y="467428"/>
                    <a:pt x="126038" y="476373"/>
                  </a:cubicBezTo>
                  <a:cubicBezTo>
                    <a:pt x="126038" y="485317"/>
                    <a:pt x="133286" y="492592"/>
                    <a:pt x="142198" y="492592"/>
                  </a:cubicBezTo>
                  <a:lnTo>
                    <a:pt x="423036" y="492592"/>
                  </a:lnTo>
                  <a:cubicBezTo>
                    <a:pt x="424552" y="493149"/>
                    <a:pt x="452029" y="520205"/>
                    <a:pt x="500734" y="531860"/>
                  </a:cubicBezTo>
                  <a:lnTo>
                    <a:pt x="500734" y="769245"/>
                  </a:lnTo>
                  <a:lnTo>
                    <a:pt x="0" y="769208"/>
                  </a:lnTo>
                  <a:lnTo>
                    <a:pt x="0" y="220611"/>
                  </a:lnTo>
                  <a:lnTo>
                    <a:pt x="114346" y="220611"/>
                  </a:lnTo>
                  <a:cubicBezTo>
                    <a:pt x="123258" y="220611"/>
                    <a:pt x="130506" y="213336"/>
                    <a:pt x="130506" y="204392"/>
                  </a:cubicBezTo>
                  <a:lnTo>
                    <a:pt x="130506" y="89633"/>
                  </a:lnTo>
                  <a:lnTo>
                    <a:pt x="500762" y="89633"/>
                  </a:lnTo>
                  <a:lnTo>
                    <a:pt x="500762" y="163826"/>
                  </a:lnTo>
                  <a:close/>
                  <a:moveTo>
                    <a:pt x="590055" y="596810"/>
                  </a:moveTo>
                  <a:cubicBezTo>
                    <a:pt x="580180" y="593024"/>
                    <a:pt x="571490" y="585898"/>
                    <a:pt x="565758" y="575988"/>
                  </a:cubicBezTo>
                  <a:lnTo>
                    <a:pt x="565721" y="576026"/>
                  </a:lnTo>
                  <a:lnTo>
                    <a:pt x="543236" y="536943"/>
                  </a:lnTo>
                  <a:cubicBezTo>
                    <a:pt x="539834" y="536906"/>
                    <a:pt x="536431" y="536795"/>
                    <a:pt x="533066" y="536609"/>
                  </a:cubicBezTo>
                  <a:lnTo>
                    <a:pt x="533066" y="679540"/>
                  </a:lnTo>
                  <a:lnTo>
                    <a:pt x="590054" y="679540"/>
                  </a:lnTo>
                  <a:close/>
                  <a:moveTo>
                    <a:pt x="195866" y="213264"/>
                  </a:moveTo>
                  <a:lnTo>
                    <a:pt x="326334" y="213264"/>
                  </a:lnTo>
                  <a:cubicBezTo>
                    <a:pt x="335247" y="213264"/>
                    <a:pt x="342495" y="205989"/>
                    <a:pt x="342495" y="197045"/>
                  </a:cubicBezTo>
                  <a:cubicBezTo>
                    <a:pt x="342495" y="188100"/>
                    <a:pt x="335246" y="180826"/>
                    <a:pt x="326334" y="180826"/>
                  </a:cubicBezTo>
                  <a:lnTo>
                    <a:pt x="195866" y="180826"/>
                  </a:lnTo>
                  <a:cubicBezTo>
                    <a:pt x="186953" y="180826"/>
                    <a:pt x="179705" y="188100"/>
                    <a:pt x="179705" y="197045"/>
                  </a:cubicBezTo>
                  <a:cubicBezTo>
                    <a:pt x="179705" y="205989"/>
                    <a:pt x="186953" y="213264"/>
                    <a:pt x="195866" y="213264"/>
                  </a:cubicBezTo>
                  <a:close/>
                  <a:moveTo>
                    <a:pt x="102894" y="62019"/>
                  </a:moveTo>
                  <a:lnTo>
                    <a:pt x="89322" y="75640"/>
                  </a:lnTo>
                  <a:lnTo>
                    <a:pt x="89322" y="0"/>
                  </a:lnTo>
                  <a:lnTo>
                    <a:pt x="590093" y="0"/>
                  </a:lnTo>
                  <a:lnTo>
                    <a:pt x="590093" y="164271"/>
                  </a:lnTo>
                  <a:cubicBezTo>
                    <a:pt x="571566" y="159632"/>
                    <a:pt x="552372" y="157813"/>
                    <a:pt x="533105" y="158964"/>
                  </a:cubicBezTo>
                  <a:lnTo>
                    <a:pt x="533105" y="73376"/>
                  </a:lnTo>
                  <a:cubicBezTo>
                    <a:pt x="533105" y="64431"/>
                    <a:pt x="525857" y="57157"/>
                    <a:pt x="516944" y="57157"/>
                  </a:cubicBezTo>
                  <a:lnTo>
                    <a:pt x="114368" y="57157"/>
                  </a:lnTo>
                  <a:cubicBezTo>
                    <a:pt x="109856" y="57157"/>
                    <a:pt x="105788" y="59013"/>
                    <a:pt x="102867" y="61982"/>
                  </a:cubicBezTo>
                  <a:close/>
                </a:path>
              </a:pathLst>
            </a:custGeom>
            <a:grpFill/>
            <a:ln w="9438" cap="flat">
              <a:noFill/>
              <a:prstDash val="solid"/>
              <a:miter/>
            </a:ln>
          </p:spPr>
          <p:txBody>
            <a:bodyPr/>
            <a:lstStyle/>
            <a:p>
              <a:endParaRPr lang="fr-FR">
                <a:solidFill>
                  <a:srgbClr val="FFFFFF"/>
                </a:solidFill>
              </a:endParaRPr>
            </a:p>
          </p:txBody>
        </p:sp>
        <p:sp>
          <p:nvSpPr>
            <p:cNvPr id="52" name="Forme libre 51">
              <a:extLst>
                <a:ext uri="{FF2B5EF4-FFF2-40B4-BE49-F238E27FC236}">
                  <a16:creationId xmlns:a16="http://schemas.microsoft.com/office/drawing/2014/main" id="{CE6444D3-BDA5-122B-2229-1FD2026C6148}"/>
                </a:ext>
              </a:extLst>
            </p:cNvPr>
            <p:cNvSpPr/>
            <p:nvPr/>
          </p:nvSpPr>
          <p:spPr>
            <a:xfrm>
              <a:off x="6039653" y="3069069"/>
              <a:ext cx="406281" cy="570659"/>
            </a:xfrm>
            <a:custGeom>
              <a:avLst/>
              <a:gdLst>
                <a:gd name="csX0" fmla="*/ 132274 w 406281"/>
                <a:gd name="csY0" fmla="*/ 1877 h 570659"/>
                <a:gd name="csX1" fmla="*/ 130166 w 406281"/>
                <a:gd name="csY1" fmla="*/ 2211 h 570659"/>
                <a:gd name="csX2" fmla="*/ 79317 w 406281"/>
                <a:gd name="csY2" fmla="*/ 20361 h 570659"/>
                <a:gd name="csX3" fmla="*/ 77209 w 406281"/>
                <a:gd name="csY3" fmla="*/ 21623 h 570659"/>
                <a:gd name="csX4" fmla="*/ 9237 w 406281"/>
                <a:gd name="csY4" fmla="*/ 103795 h 570659"/>
                <a:gd name="csX5" fmla="*/ 5353 w 406281"/>
                <a:gd name="csY5" fmla="*/ 116303 h 570659"/>
                <a:gd name="csX6" fmla="*/ 3061 w 406281"/>
                <a:gd name="csY6" fmla="*/ 187899 h 570659"/>
                <a:gd name="csX7" fmla="*/ 3504 w 406281"/>
                <a:gd name="csY7" fmla="*/ 190051 h 570659"/>
                <a:gd name="csX8" fmla="*/ 20220 w 406281"/>
                <a:gd name="csY8" fmla="*/ 234070 h 570659"/>
                <a:gd name="csX9" fmla="*/ 21477 w 406281"/>
                <a:gd name="csY9" fmla="*/ 236185 h 570659"/>
                <a:gd name="csX10" fmla="*/ 51025 w 406281"/>
                <a:gd name="csY10" fmla="*/ 272818 h 570659"/>
                <a:gd name="csX11" fmla="*/ 52209 w 406281"/>
                <a:gd name="csY11" fmla="*/ 273895 h 570659"/>
                <a:gd name="csX12" fmla="*/ 115780 w 406281"/>
                <a:gd name="csY12" fmla="*/ 308300 h 570659"/>
                <a:gd name="csX13" fmla="*/ 132052 w 406281"/>
                <a:gd name="csY13" fmla="*/ 311752 h 570659"/>
                <a:gd name="csX14" fmla="*/ 233607 w 406281"/>
                <a:gd name="csY14" fmla="*/ 293121 h 570659"/>
                <a:gd name="csX15" fmla="*/ 234347 w 406281"/>
                <a:gd name="csY15" fmla="*/ 292638 h 570659"/>
                <a:gd name="csX16" fmla="*/ 291558 w 406281"/>
                <a:gd name="csY16" fmla="*/ 78370 h 570659"/>
                <a:gd name="csX17" fmla="*/ 132280 w 406281"/>
                <a:gd name="csY17" fmla="*/ 1839 h 570659"/>
                <a:gd name="csX18" fmla="*/ 190372 w 406281"/>
                <a:gd name="csY18" fmla="*/ 342933 h 570659"/>
                <a:gd name="csX19" fmla="*/ 299691 w 406281"/>
                <a:gd name="csY19" fmla="*/ 279614 h 570659"/>
                <a:gd name="csX20" fmla="*/ 314631 w 406281"/>
                <a:gd name="csY20" fmla="*/ 305632 h 570659"/>
                <a:gd name="csX21" fmla="*/ 308899 w 406281"/>
                <a:gd name="csY21" fmla="*/ 327047 h 570659"/>
                <a:gd name="csX22" fmla="*/ 226689 w 406281"/>
                <a:gd name="csY22" fmla="*/ 374703 h 570659"/>
                <a:gd name="csX23" fmla="*/ 205314 w 406281"/>
                <a:gd name="csY23" fmla="*/ 368950 h 570659"/>
                <a:gd name="csX24" fmla="*/ 205351 w 406281"/>
                <a:gd name="csY24" fmla="*/ 368913 h 570659"/>
                <a:gd name="csX25" fmla="*/ 190410 w 406281"/>
                <a:gd name="csY25" fmla="*/ 342932 h 570659"/>
                <a:gd name="csX26" fmla="*/ 259305 w 406281"/>
                <a:gd name="csY26" fmla="*/ 393112 h 570659"/>
                <a:gd name="csX27" fmla="*/ 353312 w 406281"/>
                <a:gd name="csY27" fmla="*/ 556490 h 570659"/>
                <a:gd name="csX28" fmla="*/ 405272 w 406281"/>
                <a:gd name="csY28" fmla="*/ 549624 h 570659"/>
                <a:gd name="csX29" fmla="*/ 402535 w 406281"/>
                <a:gd name="csY29" fmla="*/ 528023 h 570659"/>
                <a:gd name="csX30" fmla="*/ 308528 w 406281"/>
                <a:gd name="csY30" fmla="*/ 364607 h 570659"/>
                <a:gd name="csX31" fmla="*/ 259343 w 406281"/>
                <a:gd name="csY31" fmla="*/ 393111 h 570659"/>
                <a:gd name="csX32" fmla="*/ 172362 w 406281"/>
                <a:gd name="csY32" fmla="*/ 194436 h 570659"/>
                <a:gd name="csX33" fmla="*/ 156201 w 406281"/>
                <a:gd name="csY33" fmla="*/ 210655 h 570659"/>
                <a:gd name="csX34" fmla="*/ 140040 w 406281"/>
                <a:gd name="csY34" fmla="*/ 194436 h 570659"/>
                <a:gd name="csX35" fmla="*/ 147769 w 406281"/>
                <a:gd name="csY35" fmla="*/ 154240 h 570659"/>
                <a:gd name="csX36" fmla="*/ 168368 w 406281"/>
                <a:gd name="csY36" fmla="*/ 138578 h 570659"/>
                <a:gd name="csX37" fmla="*/ 181460 w 406281"/>
                <a:gd name="csY37" fmla="*/ 79453 h 570659"/>
                <a:gd name="csX38" fmla="*/ 120440 w 406281"/>
                <a:gd name="csY38" fmla="*/ 104803 h 570659"/>
                <a:gd name="csX39" fmla="*/ 104280 w 406281"/>
                <a:gd name="csY39" fmla="*/ 121022 h 570659"/>
                <a:gd name="csX40" fmla="*/ 88119 w 406281"/>
                <a:gd name="csY40" fmla="*/ 104803 h 570659"/>
                <a:gd name="csX41" fmla="*/ 156165 w 406281"/>
                <a:gd name="csY41" fmla="*/ 36511 h 570659"/>
                <a:gd name="csX42" fmla="*/ 211859 w 406281"/>
                <a:gd name="csY42" fmla="*/ 143887 h 570659"/>
                <a:gd name="csX43" fmla="*/ 179315 w 406281"/>
                <a:gd name="csY43" fmla="*/ 168940 h 570659"/>
                <a:gd name="csX44" fmla="*/ 172326 w 406281"/>
                <a:gd name="csY44" fmla="*/ 179035 h 570659"/>
                <a:gd name="csX45" fmla="*/ 172326 w 406281"/>
                <a:gd name="csY45" fmla="*/ 194401 h 570659"/>
                <a:gd name="csX46" fmla="*/ 140076 w 406281"/>
                <a:gd name="csY46" fmla="*/ 258199 h 570659"/>
                <a:gd name="csX47" fmla="*/ 156237 w 406281"/>
                <a:gd name="csY47" fmla="*/ 241980 h 570659"/>
                <a:gd name="csX48" fmla="*/ 172398 w 406281"/>
                <a:gd name="csY48" fmla="*/ 258199 h 570659"/>
                <a:gd name="csX49" fmla="*/ 172398 w 406281"/>
                <a:gd name="csY49" fmla="*/ 261020 h 570659"/>
                <a:gd name="csX50" fmla="*/ 156237 w 406281"/>
                <a:gd name="csY50" fmla="*/ 277239 h 570659"/>
                <a:gd name="csX51" fmla="*/ 140076 w 406281"/>
                <a:gd name="csY51" fmla="*/ 261020 h 5706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406281" h="570659">
                  <a:moveTo>
                    <a:pt x="132274" y="1877"/>
                  </a:moveTo>
                  <a:cubicBezTo>
                    <a:pt x="131609" y="2025"/>
                    <a:pt x="130906" y="2137"/>
                    <a:pt x="130166" y="2211"/>
                  </a:cubicBezTo>
                  <a:cubicBezTo>
                    <a:pt x="112748" y="5143"/>
                    <a:pt x="95552" y="11119"/>
                    <a:pt x="79317" y="20361"/>
                  </a:cubicBezTo>
                  <a:cubicBezTo>
                    <a:pt x="78651" y="20843"/>
                    <a:pt x="77948" y="21251"/>
                    <a:pt x="77209" y="21623"/>
                  </a:cubicBezTo>
                  <a:cubicBezTo>
                    <a:pt x="44406" y="40922"/>
                    <a:pt x="21181" y="70429"/>
                    <a:pt x="9237" y="103795"/>
                  </a:cubicBezTo>
                  <a:lnTo>
                    <a:pt x="5353" y="116303"/>
                  </a:lnTo>
                  <a:cubicBezTo>
                    <a:pt x="-822" y="139426"/>
                    <a:pt x="-1747" y="163959"/>
                    <a:pt x="3061" y="187899"/>
                  </a:cubicBezTo>
                  <a:cubicBezTo>
                    <a:pt x="3245" y="188604"/>
                    <a:pt x="3393" y="189309"/>
                    <a:pt x="3504" y="190051"/>
                  </a:cubicBezTo>
                  <a:cubicBezTo>
                    <a:pt x="6759" y="205120"/>
                    <a:pt x="12269" y="219966"/>
                    <a:pt x="20220" y="234070"/>
                  </a:cubicBezTo>
                  <a:cubicBezTo>
                    <a:pt x="20700" y="234738"/>
                    <a:pt x="21107" y="235443"/>
                    <a:pt x="21477" y="236185"/>
                  </a:cubicBezTo>
                  <a:cubicBezTo>
                    <a:pt x="29650" y="250178"/>
                    <a:pt x="39672" y="262425"/>
                    <a:pt x="51025" y="272818"/>
                  </a:cubicBezTo>
                  <a:cubicBezTo>
                    <a:pt x="51432" y="273152"/>
                    <a:pt x="51839" y="273523"/>
                    <a:pt x="52209" y="273895"/>
                  </a:cubicBezTo>
                  <a:cubicBezTo>
                    <a:pt x="70625" y="290374"/>
                    <a:pt x="92482" y="302027"/>
                    <a:pt x="115780" y="308300"/>
                  </a:cubicBezTo>
                  <a:lnTo>
                    <a:pt x="132052" y="311752"/>
                  </a:lnTo>
                  <a:cubicBezTo>
                    <a:pt x="165853" y="317097"/>
                    <a:pt x="201615" y="311418"/>
                    <a:pt x="233607" y="293121"/>
                  </a:cubicBezTo>
                  <a:cubicBezTo>
                    <a:pt x="233866" y="292972"/>
                    <a:pt x="234088" y="292824"/>
                    <a:pt x="234347" y="292638"/>
                  </a:cubicBezTo>
                  <a:cubicBezTo>
                    <a:pt x="309197" y="249214"/>
                    <a:pt x="334681" y="153194"/>
                    <a:pt x="291558" y="78370"/>
                  </a:cubicBezTo>
                  <a:cubicBezTo>
                    <a:pt x="259051" y="21955"/>
                    <a:pt x="195512" y="-7959"/>
                    <a:pt x="132280" y="1839"/>
                  </a:cubicBezTo>
                  <a:close/>
                  <a:moveTo>
                    <a:pt x="190372" y="342933"/>
                  </a:moveTo>
                  <a:cubicBezTo>
                    <a:pt x="232753" y="335064"/>
                    <a:pt x="271732" y="312535"/>
                    <a:pt x="299691" y="279614"/>
                  </a:cubicBezTo>
                  <a:lnTo>
                    <a:pt x="314631" y="305632"/>
                  </a:lnTo>
                  <a:cubicBezTo>
                    <a:pt x="318884" y="313055"/>
                    <a:pt x="316258" y="322816"/>
                    <a:pt x="308899" y="327047"/>
                  </a:cubicBezTo>
                  <a:lnTo>
                    <a:pt x="226689" y="374703"/>
                  </a:lnTo>
                  <a:cubicBezTo>
                    <a:pt x="219404" y="378934"/>
                    <a:pt x="209751" y="376447"/>
                    <a:pt x="205314" y="368950"/>
                  </a:cubicBezTo>
                  <a:lnTo>
                    <a:pt x="205351" y="368913"/>
                  </a:lnTo>
                  <a:lnTo>
                    <a:pt x="190410" y="342932"/>
                  </a:lnTo>
                  <a:close/>
                  <a:moveTo>
                    <a:pt x="259305" y="393112"/>
                  </a:moveTo>
                  <a:lnTo>
                    <a:pt x="353312" y="556490"/>
                  </a:lnTo>
                  <a:cubicBezTo>
                    <a:pt x="365701" y="578016"/>
                    <a:pt x="398652" y="574453"/>
                    <a:pt x="405272" y="549624"/>
                  </a:cubicBezTo>
                  <a:cubicBezTo>
                    <a:pt x="407195" y="542460"/>
                    <a:pt x="406418" y="534777"/>
                    <a:pt x="402535" y="528023"/>
                  </a:cubicBezTo>
                  <a:lnTo>
                    <a:pt x="308528" y="364607"/>
                  </a:lnTo>
                  <a:lnTo>
                    <a:pt x="259343" y="393111"/>
                  </a:lnTo>
                  <a:close/>
                  <a:moveTo>
                    <a:pt x="172362" y="194436"/>
                  </a:moveTo>
                  <a:cubicBezTo>
                    <a:pt x="172362" y="203381"/>
                    <a:pt x="165113" y="210655"/>
                    <a:pt x="156201" y="210655"/>
                  </a:cubicBezTo>
                  <a:cubicBezTo>
                    <a:pt x="147289" y="210655"/>
                    <a:pt x="140040" y="203380"/>
                    <a:pt x="140040" y="194436"/>
                  </a:cubicBezTo>
                  <a:cubicBezTo>
                    <a:pt x="140040" y="179070"/>
                    <a:pt x="138598" y="167416"/>
                    <a:pt x="147769" y="154240"/>
                  </a:cubicBezTo>
                  <a:cubicBezTo>
                    <a:pt x="152688" y="147188"/>
                    <a:pt x="159751" y="141695"/>
                    <a:pt x="168368" y="138578"/>
                  </a:cubicBezTo>
                  <a:cubicBezTo>
                    <a:pt x="193035" y="129633"/>
                    <a:pt x="199913" y="97974"/>
                    <a:pt x="181460" y="79453"/>
                  </a:cubicBezTo>
                  <a:cubicBezTo>
                    <a:pt x="159012" y="56924"/>
                    <a:pt x="120440" y="72958"/>
                    <a:pt x="120440" y="104803"/>
                  </a:cubicBezTo>
                  <a:cubicBezTo>
                    <a:pt x="120440" y="113748"/>
                    <a:pt x="113192" y="121022"/>
                    <a:pt x="104280" y="121022"/>
                  </a:cubicBezTo>
                  <a:cubicBezTo>
                    <a:pt x="95367" y="121022"/>
                    <a:pt x="88119" y="113747"/>
                    <a:pt x="88119" y="104803"/>
                  </a:cubicBezTo>
                  <a:cubicBezTo>
                    <a:pt x="88119" y="67093"/>
                    <a:pt x="118592" y="36511"/>
                    <a:pt x="156165" y="36511"/>
                  </a:cubicBezTo>
                  <a:cubicBezTo>
                    <a:pt x="211046" y="36511"/>
                    <a:pt x="243442" y="98716"/>
                    <a:pt x="211859" y="143887"/>
                  </a:cubicBezTo>
                  <a:cubicBezTo>
                    <a:pt x="203871" y="155281"/>
                    <a:pt x="192554" y="164152"/>
                    <a:pt x="179315" y="168940"/>
                  </a:cubicBezTo>
                  <a:cubicBezTo>
                    <a:pt x="174915" y="170536"/>
                    <a:pt x="172326" y="174247"/>
                    <a:pt x="172326" y="179035"/>
                  </a:cubicBezTo>
                  <a:lnTo>
                    <a:pt x="172326" y="194401"/>
                  </a:lnTo>
                  <a:close/>
                  <a:moveTo>
                    <a:pt x="140076" y="258199"/>
                  </a:moveTo>
                  <a:cubicBezTo>
                    <a:pt x="140076" y="249255"/>
                    <a:pt x="147325" y="241980"/>
                    <a:pt x="156237" y="241980"/>
                  </a:cubicBezTo>
                  <a:cubicBezTo>
                    <a:pt x="165150" y="241980"/>
                    <a:pt x="172398" y="249255"/>
                    <a:pt x="172398" y="258199"/>
                  </a:cubicBezTo>
                  <a:lnTo>
                    <a:pt x="172398" y="261020"/>
                  </a:lnTo>
                  <a:cubicBezTo>
                    <a:pt x="172398" y="269965"/>
                    <a:pt x="165149" y="277239"/>
                    <a:pt x="156237" y="277239"/>
                  </a:cubicBezTo>
                  <a:cubicBezTo>
                    <a:pt x="147324" y="277239"/>
                    <a:pt x="140076" y="269965"/>
                    <a:pt x="140076" y="261020"/>
                  </a:cubicBezTo>
                  <a:close/>
                </a:path>
              </a:pathLst>
            </a:custGeom>
            <a:grpFill/>
            <a:ln w="9438" cap="flat">
              <a:noFill/>
              <a:prstDash val="solid"/>
              <a:miter/>
            </a:ln>
          </p:spPr>
          <p:txBody>
            <a:bodyPr/>
            <a:lstStyle/>
            <a:p>
              <a:endParaRPr lang="fr-FR">
                <a:solidFill>
                  <a:srgbClr val="FFFFFF"/>
                </a:solidFill>
              </a:endParaRPr>
            </a:p>
          </p:txBody>
        </p:sp>
      </p:grpSp>
      <p:sp>
        <p:nvSpPr>
          <p:cNvPr id="56" name="Forme libre 55">
            <a:extLst>
              <a:ext uri="{FF2B5EF4-FFF2-40B4-BE49-F238E27FC236}">
                <a16:creationId xmlns:a16="http://schemas.microsoft.com/office/drawing/2014/main" id="{E457B11A-DAAF-551A-E4EA-C8F78010E3B5}"/>
              </a:ext>
            </a:extLst>
          </p:cNvPr>
          <p:cNvSpPr>
            <a:spLocks noChangeAspect="1"/>
          </p:cNvSpPr>
          <p:nvPr/>
        </p:nvSpPr>
        <p:spPr>
          <a:xfrm>
            <a:off x="7459569" y="3091111"/>
            <a:ext cx="398959" cy="377437"/>
          </a:xfrm>
          <a:custGeom>
            <a:avLst/>
            <a:gdLst>
              <a:gd name="csX0" fmla="*/ 176705 w 2677406"/>
              <a:gd name="csY0" fmla="*/ 1724756 h 2532979"/>
              <a:gd name="csX1" fmla="*/ 305868 w 2677406"/>
              <a:gd name="csY1" fmla="*/ 1349612 h 2532979"/>
              <a:gd name="csX2" fmla="*/ 435032 w 2677406"/>
              <a:gd name="csY2" fmla="*/ 1724756 h 2532979"/>
              <a:gd name="csX3" fmla="*/ 176705 w 2677406"/>
              <a:gd name="csY3" fmla="*/ 1724756 h 2532979"/>
              <a:gd name="csX4" fmla="*/ 748444 w 2677406"/>
              <a:gd name="csY4" fmla="*/ 1936547 h 2532979"/>
              <a:gd name="csX5" fmla="*/ 972581 w 2677406"/>
              <a:gd name="csY5" fmla="*/ 1936547 h 2532979"/>
              <a:gd name="csX6" fmla="*/ 1116941 w 2677406"/>
              <a:gd name="csY6" fmla="*/ 1764645 h 2532979"/>
              <a:gd name="csX7" fmla="*/ 1338228 w 2677406"/>
              <a:gd name="csY7" fmla="*/ 1254639 h 2532979"/>
              <a:gd name="csX8" fmla="*/ 1559516 w 2677406"/>
              <a:gd name="csY8" fmla="*/ 1764645 h 2532979"/>
              <a:gd name="csX9" fmla="*/ 1703876 w 2677406"/>
              <a:gd name="csY9" fmla="*/ 1936547 h 2532979"/>
              <a:gd name="csX10" fmla="*/ 1928013 w 2677406"/>
              <a:gd name="csY10" fmla="*/ 1936547 h 2532979"/>
              <a:gd name="csX11" fmla="*/ 1975499 w 2677406"/>
              <a:gd name="csY11" fmla="*/ 1889060 h 2532979"/>
              <a:gd name="csX12" fmla="*/ 1975499 w 2677406"/>
              <a:gd name="csY12" fmla="*/ 1181509 h 2532979"/>
              <a:gd name="csX13" fmla="*/ 1770357 w 2677406"/>
              <a:gd name="csY13" fmla="*/ 976367 h 2532979"/>
              <a:gd name="csX14" fmla="*/ 1385715 w 2677406"/>
              <a:gd name="csY14" fmla="*/ 976367 h 2532979"/>
              <a:gd name="csX15" fmla="*/ 1385715 w 2677406"/>
              <a:gd name="csY15" fmla="*/ 1071340 h 2532979"/>
              <a:gd name="csX16" fmla="*/ 1290742 w 2677406"/>
              <a:gd name="csY16" fmla="*/ 1071340 h 2532979"/>
              <a:gd name="csX17" fmla="*/ 1290742 w 2677406"/>
              <a:gd name="csY17" fmla="*/ 976367 h 2532979"/>
              <a:gd name="csX18" fmla="*/ 906100 w 2677406"/>
              <a:gd name="csY18" fmla="*/ 976367 h 2532979"/>
              <a:gd name="csX19" fmla="*/ 700957 w 2677406"/>
              <a:gd name="csY19" fmla="*/ 1181509 h 2532979"/>
              <a:gd name="csX20" fmla="*/ 700957 w 2677406"/>
              <a:gd name="csY20" fmla="*/ 1889060 h 2532979"/>
              <a:gd name="csX21" fmla="*/ 748444 w 2677406"/>
              <a:gd name="csY21" fmla="*/ 1936547 h 2532979"/>
              <a:gd name="csX22" fmla="*/ 1243255 w 2677406"/>
              <a:gd name="csY22" fmla="*/ 359040 h 2532979"/>
              <a:gd name="csX23" fmla="*/ 1454096 w 2677406"/>
              <a:gd name="csY23" fmla="*/ 366638 h 2532979"/>
              <a:gd name="csX24" fmla="*/ 1338228 w 2677406"/>
              <a:gd name="csY24" fmla="*/ 41 h 2532979"/>
              <a:gd name="csX25" fmla="*/ 1222361 w 2677406"/>
              <a:gd name="csY25" fmla="*/ 366638 h 2532979"/>
              <a:gd name="csX26" fmla="*/ 1243255 w 2677406"/>
              <a:gd name="csY26" fmla="*/ 359040 h 2532979"/>
              <a:gd name="csX27" fmla="*/ 1290742 w 2677406"/>
              <a:gd name="csY27" fmla="*/ 881393 h 2532979"/>
              <a:gd name="csX28" fmla="*/ 1290742 w 2677406"/>
              <a:gd name="csY28" fmla="*/ 845303 h 2532979"/>
              <a:gd name="csX29" fmla="*/ 1338228 w 2677406"/>
              <a:gd name="csY29" fmla="*/ 697145 h 2532979"/>
              <a:gd name="csX30" fmla="*/ 1385715 w 2677406"/>
              <a:gd name="csY30" fmla="*/ 845303 h 2532979"/>
              <a:gd name="csX31" fmla="*/ 1385715 w 2677406"/>
              <a:gd name="csY31" fmla="*/ 881393 h 2532979"/>
              <a:gd name="csX32" fmla="*/ 1685831 w 2677406"/>
              <a:gd name="csY32" fmla="*/ 881393 h 2532979"/>
              <a:gd name="csX33" fmla="*/ 1685831 w 2677406"/>
              <a:gd name="csY33" fmla="*/ 775973 h 2532979"/>
              <a:gd name="csX34" fmla="*/ 1474990 w 2677406"/>
              <a:gd name="csY34" fmla="*/ 448315 h 2532979"/>
              <a:gd name="csX35" fmla="*/ 1474990 w 2677406"/>
              <a:gd name="csY35" fmla="*/ 448315 h 2532979"/>
              <a:gd name="csX36" fmla="*/ 1201467 w 2677406"/>
              <a:gd name="csY36" fmla="*/ 448315 h 2532979"/>
              <a:gd name="csX37" fmla="*/ 1201467 w 2677406"/>
              <a:gd name="csY37" fmla="*/ 448315 h 2532979"/>
              <a:gd name="csX38" fmla="*/ 990626 w 2677406"/>
              <a:gd name="csY38" fmla="*/ 775973 h 2532979"/>
              <a:gd name="csX39" fmla="*/ 990626 w 2677406"/>
              <a:gd name="csY39" fmla="*/ 881393 h 2532979"/>
              <a:gd name="csX40" fmla="*/ 1290742 w 2677406"/>
              <a:gd name="csY40" fmla="*/ 881393 h 2532979"/>
              <a:gd name="csX41" fmla="*/ 2370588 w 2677406"/>
              <a:gd name="csY41" fmla="*/ 1695315 h 2532979"/>
              <a:gd name="csX42" fmla="*/ 2499752 w 2677406"/>
              <a:gd name="csY42" fmla="*/ 1724756 h 2532979"/>
              <a:gd name="csX43" fmla="*/ 2370588 w 2677406"/>
              <a:gd name="csY43" fmla="*/ 1349612 h 2532979"/>
              <a:gd name="csX44" fmla="*/ 2241425 w 2677406"/>
              <a:gd name="csY44" fmla="*/ 1724756 h 2532979"/>
              <a:gd name="csX45" fmla="*/ 2370588 w 2677406"/>
              <a:gd name="csY45" fmla="*/ 1695315 h 2532979"/>
              <a:gd name="csX46" fmla="*/ 2499752 w 2677406"/>
              <a:gd name="csY46" fmla="*/ 1820680 h 2532979"/>
              <a:gd name="csX47" fmla="*/ 2065724 w 2677406"/>
              <a:gd name="csY47" fmla="*/ 2095152 h 2532979"/>
              <a:gd name="csX48" fmla="*/ 2065724 w 2677406"/>
              <a:gd name="csY48" fmla="*/ 2167332 h 2532979"/>
              <a:gd name="csX49" fmla="*/ 2675453 w 2677406"/>
              <a:gd name="csY49" fmla="*/ 2167332 h 2532979"/>
              <a:gd name="csX50" fmla="*/ 2499752 w 2677406"/>
              <a:gd name="csY50" fmla="*/ 1820680 h 2532979"/>
              <a:gd name="csX51" fmla="*/ 515759 w 2677406"/>
              <a:gd name="csY51" fmla="*/ 2167332 h 2532979"/>
              <a:gd name="csX52" fmla="*/ 610733 w 2677406"/>
              <a:gd name="csY52" fmla="*/ 2167332 h 2532979"/>
              <a:gd name="csX53" fmla="*/ 435032 w 2677406"/>
              <a:gd name="csY53" fmla="*/ 1819730 h 2532979"/>
              <a:gd name="csX54" fmla="*/ 435032 w 2677406"/>
              <a:gd name="csY54" fmla="*/ 1819730 h 2532979"/>
              <a:gd name="csX55" fmla="*/ 177654 w 2677406"/>
              <a:gd name="csY55" fmla="*/ 1819730 h 2532979"/>
              <a:gd name="csX56" fmla="*/ 177654 w 2677406"/>
              <a:gd name="csY56" fmla="*/ 1819730 h 2532979"/>
              <a:gd name="csX57" fmla="*/ 1954 w 2677406"/>
              <a:gd name="csY57" fmla="*/ 2167332 h 2532979"/>
              <a:gd name="csX58" fmla="*/ 515759 w 2677406"/>
              <a:gd name="csY58" fmla="*/ 2167332 h 2532979"/>
              <a:gd name="csX59" fmla="*/ 1209065 w 2677406"/>
              <a:gd name="csY59" fmla="*/ 1724756 h 2532979"/>
              <a:gd name="csX60" fmla="*/ 1467392 w 2677406"/>
              <a:gd name="csY60" fmla="*/ 1724756 h 2532979"/>
              <a:gd name="csX61" fmla="*/ 1338228 w 2677406"/>
              <a:gd name="csY61" fmla="*/ 1349612 h 2532979"/>
              <a:gd name="csX62" fmla="*/ 1209065 w 2677406"/>
              <a:gd name="csY62" fmla="*/ 1724756 h 2532979"/>
              <a:gd name="csX63" fmla="*/ 1078951 w 2677406"/>
              <a:gd name="csY63" fmla="*/ 1936547 h 2532979"/>
              <a:gd name="csX64" fmla="*/ 1033364 w 2677406"/>
              <a:gd name="csY64" fmla="*/ 2167332 h 2532979"/>
              <a:gd name="csX65" fmla="*/ 1643093 w 2677406"/>
              <a:gd name="csY65" fmla="*/ 2167332 h 2532979"/>
              <a:gd name="csX66" fmla="*/ 1078951 w 2677406"/>
              <a:gd name="csY66" fmla="*/ 1936547 h 2532979"/>
              <a:gd name="csX67" fmla="*/ 2160697 w 2677406"/>
              <a:gd name="csY67" fmla="*/ 2262306 h 2532979"/>
              <a:gd name="csX68" fmla="*/ 1004 w 2677406"/>
              <a:gd name="csY68" fmla="*/ 2262306 h 2532979"/>
              <a:gd name="csX69" fmla="*/ 1004 w 2677406"/>
              <a:gd name="csY69" fmla="*/ 2532980 h 2532979"/>
              <a:gd name="csX70" fmla="*/ 2675453 w 2677406"/>
              <a:gd name="csY70" fmla="*/ 2532980 h 2532979"/>
              <a:gd name="csX71" fmla="*/ 2675453 w 2677406"/>
              <a:gd name="csY71" fmla="*/ 2262306 h 2532979"/>
              <a:gd name="csX72" fmla="*/ 2160697 w 2677406"/>
              <a:gd name="csY72" fmla="*/ 2262306 h 2532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2677406" h="2532979">
                <a:moveTo>
                  <a:pt x="176705" y="1724756"/>
                </a:moveTo>
                <a:cubicBezTo>
                  <a:pt x="36144" y="1607939"/>
                  <a:pt x="120670" y="1345813"/>
                  <a:pt x="305868" y="1349612"/>
                </a:cubicBezTo>
                <a:cubicBezTo>
                  <a:pt x="491066" y="1345813"/>
                  <a:pt x="575593" y="1607939"/>
                  <a:pt x="435032" y="1724756"/>
                </a:cubicBezTo>
                <a:cubicBezTo>
                  <a:pt x="356204" y="1685817"/>
                  <a:pt x="255533" y="1685817"/>
                  <a:pt x="176705" y="1724756"/>
                </a:cubicBezTo>
                <a:close/>
                <a:moveTo>
                  <a:pt x="748444" y="1936547"/>
                </a:moveTo>
                <a:lnTo>
                  <a:pt x="972581" y="1936547"/>
                </a:lnTo>
                <a:cubicBezTo>
                  <a:pt x="1001073" y="1867216"/>
                  <a:pt x="1051409" y="1807383"/>
                  <a:pt x="1116941" y="1764645"/>
                </a:cubicBezTo>
                <a:cubicBezTo>
                  <a:pt x="947888" y="1580397"/>
                  <a:pt x="1091298" y="1247041"/>
                  <a:pt x="1338228" y="1254639"/>
                </a:cubicBezTo>
                <a:cubicBezTo>
                  <a:pt x="1585159" y="1247041"/>
                  <a:pt x="1728569" y="1580397"/>
                  <a:pt x="1559516" y="1764645"/>
                </a:cubicBezTo>
                <a:cubicBezTo>
                  <a:pt x="1624098" y="1806434"/>
                  <a:pt x="1674434" y="1866267"/>
                  <a:pt x="1703876" y="1936547"/>
                </a:cubicBezTo>
                <a:lnTo>
                  <a:pt x="1928013" y="1936547"/>
                </a:lnTo>
                <a:cubicBezTo>
                  <a:pt x="1954605" y="1936547"/>
                  <a:pt x="1975499" y="1915653"/>
                  <a:pt x="1975499" y="1889060"/>
                </a:cubicBezTo>
                <a:lnTo>
                  <a:pt x="1975499" y="1181509"/>
                </a:lnTo>
                <a:cubicBezTo>
                  <a:pt x="1975499" y="1068491"/>
                  <a:pt x="1883375" y="976367"/>
                  <a:pt x="1770357" y="976367"/>
                </a:cubicBezTo>
                <a:lnTo>
                  <a:pt x="1385715" y="976367"/>
                </a:lnTo>
                <a:lnTo>
                  <a:pt x="1385715" y="1071340"/>
                </a:lnTo>
                <a:lnTo>
                  <a:pt x="1290742" y="1071340"/>
                </a:lnTo>
                <a:lnTo>
                  <a:pt x="1290742" y="976367"/>
                </a:lnTo>
                <a:lnTo>
                  <a:pt x="906100" y="976367"/>
                </a:lnTo>
                <a:cubicBezTo>
                  <a:pt x="793082" y="976367"/>
                  <a:pt x="700957" y="1068491"/>
                  <a:pt x="700957" y="1181509"/>
                </a:cubicBezTo>
                <a:lnTo>
                  <a:pt x="700957" y="1889060"/>
                </a:lnTo>
                <a:cubicBezTo>
                  <a:pt x="700957" y="1915653"/>
                  <a:pt x="721852" y="1936547"/>
                  <a:pt x="748444" y="1936547"/>
                </a:cubicBezTo>
                <a:close/>
                <a:moveTo>
                  <a:pt x="1243255" y="359040"/>
                </a:moveTo>
                <a:cubicBezTo>
                  <a:pt x="1309736" y="333397"/>
                  <a:pt x="1389514" y="338146"/>
                  <a:pt x="1454096" y="366638"/>
                </a:cubicBezTo>
                <a:cubicBezTo>
                  <a:pt x="1597505" y="258368"/>
                  <a:pt x="1520577" y="-3758"/>
                  <a:pt x="1338228" y="41"/>
                </a:cubicBezTo>
                <a:cubicBezTo>
                  <a:pt x="1155880" y="-3758"/>
                  <a:pt x="1078951" y="258368"/>
                  <a:pt x="1222361" y="366638"/>
                </a:cubicBezTo>
                <a:cubicBezTo>
                  <a:pt x="1229009" y="363789"/>
                  <a:pt x="1235657" y="360939"/>
                  <a:pt x="1243255" y="359040"/>
                </a:cubicBezTo>
                <a:close/>
                <a:moveTo>
                  <a:pt x="1290742" y="881393"/>
                </a:moveTo>
                <a:lnTo>
                  <a:pt x="1290742" y="845303"/>
                </a:lnTo>
                <a:cubicBezTo>
                  <a:pt x="1226160" y="803515"/>
                  <a:pt x="1261300" y="694296"/>
                  <a:pt x="1338228" y="697145"/>
                </a:cubicBezTo>
                <a:cubicBezTo>
                  <a:pt x="1415157" y="694296"/>
                  <a:pt x="1450297" y="803515"/>
                  <a:pt x="1385715" y="845303"/>
                </a:cubicBezTo>
                <a:lnTo>
                  <a:pt x="1385715" y="881393"/>
                </a:lnTo>
                <a:lnTo>
                  <a:pt x="1685831" y="881393"/>
                </a:lnTo>
                <a:lnTo>
                  <a:pt x="1685831" y="775973"/>
                </a:lnTo>
                <a:cubicBezTo>
                  <a:pt x="1685831" y="628764"/>
                  <a:pt x="1599405" y="503399"/>
                  <a:pt x="1474990" y="448315"/>
                </a:cubicBezTo>
                <a:lnTo>
                  <a:pt x="1474990" y="448315"/>
                </a:lnTo>
                <a:cubicBezTo>
                  <a:pt x="1392363" y="410326"/>
                  <a:pt x="1285043" y="410326"/>
                  <a:pt x="1201467" y="448315"/>
                </a:cubicBezTo>
                <a:lnTo>
                  <a:pt x="1201467" y="448315"/>
                </a:lnTo>
                <a:cubicBezTo>
                  <a:pt x="1077052" y="503399"/>
                  <a:pt x="990626" y="628764"/>
                  <a:pt x="990626" y="775973"/>
                </a:cubicBezTo>
                <a:lnTo>
                  <a:pt x="990626" y="881393"/>
                </a:lnTo>
                <a:lnTo>
                  <a:pt x="1290742" y="881393"/>
                </a:lnTo>
                <a:close/>
                <a:moveTo>
                  <a:pt x="2370588" y="1695315"/>
                </a:moveTo>
                <a:cubicBezTo>
                  <a:pt x="2417125" y="1695315"/>
                  <a:pt x="2460813" y="1706712"/>
                  <a:pt x="2499752" y="1724756"/>
                </a:cubicBezTo>
                <a:cubicBezTo>
                  <a:pt x="2639363" y="1606990"/>
                  <a:pt x="2555786" y="1345813"/>
                  <a:pt x="2370588" y="1349612"/>
                </a:cubicBezTo>
                <a:cubicBezTo>
                  <a:pt x="2185390" y="1345813"/>
                  <a:pt x="2101814" y="1607939"/>
                  <a:pt x="2241425" y="1724756"/>
                </a:cubicBezTo>
                <a:cubicBezTo>
                  <a:pt x="2280364" y="1705762"/>
                  <a:pt x="2324051" y="1695315"/>
                  <a:pt x="2370588" y="1695315"/>
                </a:cubicBezTo>
                <a:close/>
                <a:moveTo>
                  <a:pt x="2499752" y="1820680"/>
                </a:moveTo>
                <a:cubicBezTo>
                  <a:pt x="2308856" y="1721907"/>
                  <a:pt x="2060975" y="1876714"/>
                  <a:pt x="2065724" y="2095152"/>
                </a:cubicBezTo>
                <a:lnTo>
                  <a:pt x="2065724" y="2167332"/>
                </a:lnTo>
                <a:lnTo>
                  <a:pt x="2675453" y="2167332"/>
                </a:lnTo>
                <a:cubicBezTo>
                  <a:pt x="2688749" y="2022023"/>
                  <a:pt x="2634614" y="1881462"/>
                  <a:pt x="2499752" y="1820680"/>
                </a:cubicBezTo>
                <a:close/>
                <a:moveTo>
                  <a:pt x="515759" y="2167332"/>
                </a:moveTo>
                <a:lnTo>
                  <a:pt x="610733" y="2167332"/>
                </a:lnTo>
                <a:cubicBezTo>
                  <a:pt x="624029" y="2021073"/>
                  <a:pt x="569894" y="1881462"/>
                  <a:pt x="435032" y="1819730"/>
                </a:cubicBezTo>
                <a:lnTo>
                  <a:pt x="435032" y="1819730"/>
                </a:lnTo>
                <a:cubicBezTo>
                  <a:pt x="357154" y="1780791"/>
                  <a:pt x="254583" y="1780791"/>
                  <a:pt x="177654" y="1819730"/>
                </a:cubicBezTo>
                <a:lnTo>
                  <a:pt x="177654" y="1819730"/>
                </a:lnTo>
                <a:cubicBezTo>
                  <a:pt x="42792" y="1881462"/>
                  <a:pt x="-11342" y="2021073"/>
                  <a:pt x="1954" y="2167332"/>
                </a:cubicBezTo>
                <a:lnTo>
                  <a:pt x="515759" y="2167332"/>
                </a:lnTo>
                <a:close/>
                <a:moveTo>
                  <a:pt x="1209065" y="1724756"/>
                </a:moveTo>
                <a:cubicBezTo>
                  <a:pt x="1287893" y="1685817"/>
                  <a:pt x="1388564" y="1685817"/>
                  <a:pt x="1467392" y="1724756"/>
                </a:cubicBezTo>
                <a:cubicBezTo>
                  <a:pt x="1607003" y="1606990"/>
                  <a:pt x="1523426" y="1345813"/>
                  <a:pt x="1338228" y="1349612"/>
                </a:cubicBezTo>
                <a:cubicBezTo>
                  <a:pt x="1153030" y="1345813"/>
                  <a:pt x="1069454" y="1606990"/>
                  <a:pt x="1209065" y="1724756"/>
                </a:cubicBezTo>
                <a:close/>
                <a:moveTo>
                  <a:pt x="1078951" y="1936547"/>
                </a:moveTo>
                <a:cubicBezTo>
                  <a:pt x="1035264" y="2002079"/>
                  <a:pt x="1030515" y="2090404"/>
                  <a:pt x="1033364" y="2167332"/>
                </a:cubicBezTo>
                <a:lnTo>
                  <a:pt x="1643093" y="2167332"/>
                </a:lnTo>
                <a:cubicBezTo>
                  <a:pt x="1686780" y="1823529"/>
                  <a:pt x="1277445" y="1644979"/>
                  <a:pt x="1078951" y="1936547"/>
                </a:cubicBezTo>
                <a:close/>
                <a:moveTo>
                  <a:pt x="2160697" y="2262306"/>
                </a:moveTo>
                <a:lnTo>
                  <a:pt x="1004" y="2262306"/>
                </a:lnTo>
                <a:lnTo>
                  <a:pt x="1004" y="2532980"/>
                </a:lnTo>
                <a:lnTo>
                  <a:pt x="2675453" y="2532980"/>
                </a:lnTo>
                <a:lnTo>
                  <a:pt x="2675453" y="2262306"/>
                </a:lnTo>
                <a:lnTo>
                  <a:pt x="2160697" y="2262306"/>
                </a:lnTo>
                <a:close/>
              </a:path>
            </a:pathLst>
          </a:custGeom>
          <a:solidFill>
            <a:schemeClr val="bg1"/>
          </a:solidFill>
          <a:ln w="94952" cap="flat">
            <a:noFill/>
            <a:prstDash val="solid"/>
            <a:miter/>
          </a:ln>
        </p:spPr>
        <p:txBody>
          <a:bodyPr/>
          <a:lstStyle/>
          <a:p>
            <a:endParaRPr lang="fr-FR">
              <a:solidFill>
                <a:srgbClr val="FFFFFF"/>
              </a:solidFill>
            </a:endParaRPr>
          </a:p>
        </p:txBody>
      </p:sp>
      <p:sp>
        <p:nvSpPr>
          <p:cNvPr id="60" name="Forme libre 59">
            <a:extLst>
              <a:ext uri="{FF2B5EF4-FFF2-40B4-BE49-F238E27FC236}">
                <a16:creationId xmlns:a16="http://schemas.microsoft.com/office/drawing/2014/main" id="{E83C5DEA-2D79-F3BE-165A-E158B75D6016}"/>
              </a:ext>
            </a:extLst>
          </p:cNvPr>
          <p:cNvSpPr>
            <a:spLocks noChangeAspect="1"/>
          </p:cNvSpPr>
          <p:nvPr/>
        </p:nvSpPr>
        <p:spPr>
          <a:xfrm>
            <a:off x="5388761" y="3091111"/>
            <a:ext cx="384829" cy="386239"/>
          </a:xfrm>
          <a:custGeom>
            <a:avLst/>
            <a:gdLst>
              <a:gd name="csX0" fmla="*/ 588815 w 757343"/>
              <a:gd name="csY0" fmla="*/ 379727 h 760118"/>
              <a:gd name="csX1" fmla="*/ 607750 w 757343"/>
              <a:gd name="csY1" fmla="*/ 361689 h 760118"/>
              <a:gd name="csX2" fmla="*/ 655049 w 757343"/>
              <a:gd name="csY2" fmla="*/ 361689 h 760118"/>
              <a:gd name="csX3" fmla="*/ 396990 w 757343"/>
              <a:gd name="csY3" fmla="*/ 102698 h 760118"/>
              <a:gd name="csX4" fmla="*/ 396990 w 757343"/>
              <a:gd name="csY4" fmla="*/ 150799 h 760118"/>
              <a:gd name="csX5" fmla="*/ 378314 w 757343"/>
              <a:gd name="csY5" fmla="*/ 169171 h 760118"/>
              <a:gd name="csX6" fmla="*/ 360341 w 757343"/>
              <a:gd name="csY6" fmla="*/ 150168 h 760118"/>
              <a:gd name="csX7" fmla="*/ 360341 w 757343"/>
              <a:gd name="csY7" fmla="*/ 102698 h 760118"/>
              <a:gd name="csX8" fmla="*/ 102320 w 757343"/>
              <a:gd name="csY8" fmla="*/ 361689 h 760118"/>
              <a:gd name="csX9" fmla="*/ 150248 w 757343"/>
              <a:gd name="csY9" fmla="*/ 361689 h 760118"/>
              <a:gd name="csX10" fmla="*/ 168554 w 757343"/>
              <a:gd name="csY10" fmla="*/ 380433 h 760118"/>
              <a:gd name="csX11" fmla="*/ 149620 w 757343"/>
              <a:gd name="csY11" fmla="*/ 398470 h 760118"/>
              <a:gd name="csX12" fmla="*/ 102320 w 757343"/>
              <a:gd name="csY12" fmla="*/ 398470 h 760118"/>
              <a:gd name="csX13" fmla="*/ 360341 w 757343"/>
              <a:gd name="csY13" fmla="*/ 657424 h 760118"/>
              <a:gd name="csX14" fmla="*/ 360341 w 757343"/>
              <a:gd name="csY14" fmla="*/ 609322 h 760118"/>
              <a:gd name="csX15" fmla="*/ 379018 w 757343"/>
              <a:gd name="csY15" fmla="*/ 590950 h 760118"/>
              <a:gd name="csX16" fmla="*/ 396990 w 757343"/>
              <a:gd name="csY16" fmla="*/ 609953 h 760118"/>
              <a:gd name="csX17" fmla="*/ 396990 w 757343"/>
              <a:gd name="csY17" fmla="*/ 657424 h 760118"/>
              <a:gd name="csX18" fmla="*/ 655049 w 757343"/>
              <a:gd name="csY18" fmla="*/ 398470 h 760118"/>
              <a:gd name="csX19" fmla="*/ 607121 w 757343"/>
              <a:gd name="csY19" fmla="*/ 398470 h 760118"/>
              <a:gd name="csX20" fmla="*/ 588815 w 757343"/>
              <a:gd name="csY20" fmla="*/ 379727 h 760118"/>
              <a:gd name="csX21" fmla="*/ 470256 w 757343"/>
              <a:gd name="csY21" fmla="*/ 509811 h 760118"/>
              <a:gd name="csX22" fmla="*/ 459680 w 757343"/>
              <a:gd name="csY22" fmla="*/ 513189 h 760118"/>
              <a:gd name="csX23" fmla="*/ 444702 w 757343"/>
              <a:gd name="csY23" fmla="*/ 505432 h 760118"/>
              <a:gd name="csX24" fmla="*/ 363676 w 757343"/>
              <a:gd name="csY24" fmla="*/ 390711 h 760118"/>
              <a:gd name="csX25" fmla="*/ 360310 w 757343"/>
              <a:gd name="csY25" fmla="*/ 380096 h 760118"/>
              <a:gd name="csX26" fmla="*/ 360347 w 757343"/>
              <a:gd name="csY26" fmla="*/ 256387 h 760118"/>
              <a:gd name="csX27" fmla="*/ 378320 w 757343"/>
              <a:gd name="csY27" fmla="*/ 237384 h 760118"/>
              <a:gd name="csX28" fmla="*/ 396996 w 757343"/>
              <a:gd name="csY28" fmla="*/ 255756 h 760118"/>
              <a:gd name="csX29" fmla="*/ 396996 w 757343"/>
              <a:gd name="csY29" fmla="*/ 374192 h 760118"/>
              <a:gd name="csX30" fmla="*/ 474620 w 757343"/>
              <a:gd name="csY30" fmla="*/ 484162 h 760118"/>
              <a:gd name="csX31" fmla="*/ 470256 w 757343"/>
              <a:gd name="csY31" fmla="*/ 509809 h 760118"/>
              <a:gd name="csX32" fmla="*/ 378653 w 757343"/>
              <a:gd name="csY32" fmla="*/ 0 h 760118"/>
              <a:gd name="csX33" fmla="*/ 0 w 757343"/>
              <a:gd name="csY33" fmla="*/ 380059 h 760118"/>
              <a:gd name="csX34" fmla="*/ 378653 w 757343"/>
              <a:gd name="csY34" fmla="*/ 760119 h 760118"/>
              <a:gd name="csX35" fmla="*/ 757344 w 757343"/>
              <a:gd name="csY35" fmla="*/ 380059 h 760118"/>
              <a:gd name="csX36" fmla="*/ 378653 w 757343"/>
              <a:gd name="csY36" fmla="*/ 0 h 760118"/>
              <a:gd name="csX37" fmla="*/ 377914 w 757343"/>
              <a:gd name="csY37" fmla="*/ 694796 h 760118"/>
              <a:gd name="csX38" fmla="*/ 65049 w 757343"/>
              <a:gd name="csY38" fmla="*/ 380876 h 760118"/>
              <a:gd name="csX39" fmla="*/ 378652 w 757343"/>
              <a:gd name="csY39" fmla="*/ 65285 h 760118"/>
              <a:gd name="csX40" fmla="*/ 692331 w 757343"/>
              <a:gd name="csY40" fmla="*/ 380021 h 760118"/>
              <a:gd name="csX41" fmla="*/ 377914 w 757343"/>
              <a:gd name="csY41" fmla="*/ 694796 h 760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757343" h="760118">
                <a:moveTo>
                  <a:pt x="588815" y="379727"/>
                </a:moveTo>
                <a:cubicBezTo>
                  <a:pt x="589000" y="369594"/>
                  <a:pt x="597654" y="361689"/>
                  <a:pt x="607750" y="361689"/>
                </a:cubicBezTo>
                <a:lnTo>
                  <a:pt x="655049" y="361689"/>
                </a:lnTo>
                <a:cubicBezTo>
                  <a:pt x="645989" y="223024"/>
                  <a:pt x="535156" y="111829"/>
                  <a:pt x="396990" y="102698"/>
                </a:cubicBezTo>
                <a:lnTo>
                  <a:pt x="396990" y="150799"/>
                </a:lnTo>
                <a:cubicBezTo>
                  <a:pt x="396990" y="161080"/>
                  <a:pt x="388596" y="169356"/>
                  <a:pt x="378314" y="169171"/>
                </a:cubicBezTo>
                <a:cubicBezTo>
                  <a:pt x="368218" y="168986"/>
                  <a:pt x="360341" y="160300"/>
                  <a:pt x="360341" y="150168"/>
                </a:cubicBezTo>
                <a:lnTo>
                  <a:pt x="360341" y="102698"/>
                </a:lnTo>
                <a:cubicBezTo>
                  <a:pt x="222176" y="111828"/>
                  <a:pt x="111381" y="223024"/>
                  <a:pt x="102320" y="361689"/>
                </a:cubicBezTo>
                <a:lnTo>
                  <a:pt x="150248" y="361689"/>
                </a:lnTo>
                <a:cubicBezTo>
                  <a:pt x="160492" y="361689"/>
                  <a:pt x="168739" y="370114"/>
                  <a:pt x="168554" y="380433"/>
                </a:cubicBezTo>
                <a:cubicBezTo>
                  <a:pt x="168370" y="390565"/>
                  <a:pt x="159716" y="398470"/>
                  <a:pt x="149620" y="398470"/>
                </a:cubicBezTo>
                <a:lnTo>
                  <a:pt x="102320" y="398470"/>
                </a:lnTo>
                <a:cubicBezTo>
                  <a:pt x="111381" y="537097"/>
                  <a:pt x="222176" y="648293"/>
                  <a:pt x="360341" y="657424"/>
                </a:cubicBezTo>
                <a:lnTo>
                  <a:pt x="360341" y="609322"/>
                </a:lnTo>
                <a:cubicBezTo>
                  <a:pt x="360341" y="599042"/>
                  <a:pt x="368736" y="590765"/>
                  <a:pt x="379018" y="590950"/>
                </a:cubicBezTo>
                <a:cubicBezTo>
                  <a:pt x="389113" y="591136"/>
                  <a:pt x="396990" y="599821"/>
                  <a:pt x="396990" y="609953"/>
                </a:cubicBezTo>
                <a:lnTo>
                  <a:pt x="396990" y="657424"/>
                </a:lnTo>
                <a:cubicBezTo>
                  <a:pt x="535156" y="648331"/>
                  <a:pt x="645989" y="537135"/>
                  <a:pt x="655049" y="398470"/>
                </a:cubicBezTo>
                <a:lnTo>
                  <a:pt x="607121" y="398470"/>
                </a:lnTo>
                <a:cubicBezTo>
                  <a:pt x="596914" y="398433"/>
                  <a:pt x="588631" y="390045"/>
                  <a:pt x="588815" y="379727"/>
                </a:cubicBezTo>
                <a:close/>
                <a:moveTo>
                  <a:pt x="470256" y="509811"/>
                </a:moveTo>
                <a:cubicBezTo>
                  <a:pt x="467040" y="512113"/>
                  <a:pt x="463341" y="513189"/>
                  <a:pt x="459680" y="513189"/>
                </a:cubicBezTo>
                <a:cubicBezTo>
                  <a:pt x="453947" y="513189"/>
                  <a:pt x="448290" y="510479"/>
                  <a:pt x="444702" y="505432"/>
                </a:cubicBezTo>
                <a:lnTo>
                  <a:pt x="363676" y="390711"/>
                </a:lnTo>
                <a:cubicBezTo>
                  <a:pt x="361494" y="387593"/>
                  <a:pt x="360310" y="383882"/>
                  <a:pt x="360310" y="380096"/>
                </a:cubicBezTo>
                <a:lnTo>
                  <a:pt x="360347" y="256387"/>
                </a:lnTo>
                <a:cubicBezTo>
                  <a:pt x="360347" y="246255"/>
                  <a:pt x="368262" y="237569"/>
                  <a:pt x="378320" y="237384"/>
                </a:cubicBezTo>
                <a:cubicBezTo>
                  <a:pt x="388600" y="237198"/>
                  <a:pt x="396996" y="245512"/>
                  <a:pt x="396996" y="255756"/>
                </a:cubicBezTo>
                <a:lnTo>
                  <a:pt x="396996" y="374192"/>
                </a:lnTo>
                <a:lnTo>
                  <a:pt x="474620" y="484162"/>
                </a:lnTo>
                <a:cubicBezTo>
                  <a:pt x="480500" y="492438"/>
                  <a:pt x="478540" y="503907"/>
                  <a:pt x="470256" y="509809"/>
                </a:cubicBezTo>
                <a:close/>
                <a:moveTo>
                  <a:pt x="378653" y="0"/>
                </a:moveTo>
                <a:cubicBezTo>
                  <a:pt x="169852" y="0"/>
                  <a:pt x="0" y="170504"/>
                  <a:pt x="0" y="380059"/>
                </a:cubicBezTo>
                <a:cubicBezTo>
                  <a:pt x="0" y="589614"/>
                  <a:pt x="169852" y="760119"/>
                  <a:pt x="378653" y="760119"/>
                </a:cubicBezTo>
                <a:cubicBezTo>
                  <a:pt x="587454" y="760119"/>
                  <a:pt x="757344" y="589614"/>
                  <a:pt x="757344" y="380059"/>
                </a:cubicBezTo>
                <a:cubicBezTo>
                  <a:pt x="757344" y="170504"/>
                  <a:pt x="587492" y="0"/>
                  <a:pt x="378653" y="0"/>
                </a:cubicBezTo>
                <a:close/>
                <a:moveTo>
                  <a:pt x="377914" y="694796"/>
                </a:moveTo>
                <a:cubicBezTo>
                  <a:pt x="205950" y="694387"/>
                  <a:pt x="65494" y="553461"/>
                  <a:pt x="65049" y="380876"/>
                </a:cubicBezTo>
                <a:cubicBezTo>
                  <a:pt x="64605" y="206952"/>
                  <a:pt x="205467" y="65285"/>
                  <a:pt x="378652" y="65285"/>
                </a:cubicBezTo>
                <a:cubicBezTo>
                  <a:pt x="551619" y="65285"/>
                  <a:pt x="692331" y="206467"/>
                  <a:pt x="692331" y="380021"/>
                </a:cubicBezTo>
                <a:cubicBezTo>
                  <a:pt x="692331" y="553870"/>
                  <a:pt x="551212" y="695204"/>
                  <a:pt x="377914" y="694796"/>
                </a:cubicBezTo>
                <a:close/>
              </a:path>
            </a:pathLst>
          </a:custGeom>
          <a:solidFill>
            <a:schemeClr val="bg1"/>
          </a:solidFill>
          <a:ln w="9438" cap="flat">
            <a:noFill/>
            <a:prstDash val="solid"/>
            <a:miter/>
          </a:ln>
        </p:spPr>
        <p:txBody>
          <a:bodyPr/>
          <a:lstStyle/>
          <a:p>
            <a:endParaRPr lang="fr-FR">
              <a:solidFill>
                <a:srgbClr val="FFFFFF"/>
              </a:solidFill>
            </a:endParaRPr>
          </a:p>
        </p:txBody>
      </p:sp>
      <p:sp>
        <p:nvSpPr>
          <p:cNvPr id="20" name="Rectangle 19">
            <a:extLst>
              <a:ext uri="{FF2B5EF4-FFF2-40B4-BE49-F238E27FC236}">
                <a16:creationId xmlns:a16="http://schemas.microsoft.com/office/drawing/2014/main" id="{CDF66E7A-1BD9-EB0E-93A5-AB813196F32D}"/>
              </a:ext>
            </a:extLst>
          </p:cNvPr>
          <p:cNvSpPr/>
          <p:nvPr/>
        </p:nvSpPr>
        <p:spPr>
          <a:xfrm>
            <a:off x="918609" y="893773"/>
            <a:ext cx="986866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u="none" strike="noStrike" kern="1200" cap="none" spc="0" normalizeH="0" baseline="0" noProof="0" dirty="0">
                <a:ln>
                  <a:noFill/>
                </a:ln>
                <a:solidFill>
                  <a:schemeClr val="bg1"/>
                </a:solidFill>
                <a:effectLst/>
                <a:uLnTx/>
                <a:uFillTx/>
                <a:latin typeface="Montserrat Light" pitchFamily="2" charset="77"/>
                <a:sym typeface="Open Sans"/>
              </a:rPr>
              <a:t>Réunion </a:t>
            </a:r>
            <a:r>
              <a:rPr kumimoji="0" lang="en-US" sz="4000" u="none" strike="noStrike" kern="1200" cap="none" spc="0" normalizeH="0" baseline="0" noProof="0" dirty="0" err="1">
                <a:ln>
                  <a:noFill/>
                </a:ln>
                <a:solidFill>
                  <a:schemeClr val="bg1"/>
                </a:solidFill>
                <a:effectLst/>
                <a:uLnTx/>
                <a:uFillTx/>
                <a:latin typeface="Montserrat Light" pitchFamily="2" charset="77"/>
                <a:sym typeface="Open Sans"/>
              </a:rPr>
              <a:t>Publique</a:t>
            </a:r>
            <a:r>
              <a:rPr kumimoji="0" lang="en-US" sz="4000" u="none" strike="noStrike" kern="1200" cap="none" spc="0" normalizeH="0" baseline="0" noProof="0" dirty="0">
                <a:ln>
                  <a:noFill/>
                </a:ln>
                <a:solidFill>
                  <a:schemeClr val="bg1"/>
                </a:solidFill>
                <a:effectLst/>
                <a:uLnTx/>
                <a:uFillTx/>
                <a:latin typeface="Montserrat Light" pitchFamily="2" charset="77"/>
                <a:sym typeface="Open Sans"/>
              </a:rPr>
              <a:t> SCI Les </a:t>
            </a:r>
            <a:r>
              <a:rPr kumimoji="0" lang="en-US" sz="4000" u="none" strike="noStrike" kern="1200" cap="none" spc="0" normalizeH="0" baseline="0" noProof="0" dirty="0" err="1">
                <a:ln>
                  <a:noFill/>
                </a:ln>
                <a:solidFill>
                  <a:schemeClr val="bg1"/>
                </a:solidFill>
                <a:effectLst/>
                <a:uLnTx/>
                <a:uFillTx/>
                <a:latin typeface="Montserrat Light" pitchFamily="2" charset="77"/>
                <a:sym typeface="Open Sans"/>
              </a:rPr>
              <a:t>Mureaux</a:t>
            </a:r>
            <a:r>
              <a:rPr kumimoji="0" lang="en-US" sz="4000" u="none" strike="noStrike" kern="1200" cap="none" spc="0" normalizeH="0" baseline="0" noProof="0" dirty="0">
                <a:ln>
                  <a:noFill/>
                </a:ln>
                <a:solidFill>
                  <a:schemeClr val="bg1"/>
                </a:solidFill>
                <a:effectLst/>
                <a:uLnTx/>
                <a:uFillTx/>
                <a:latin typeface="Montserrat Light" pitchFamily="2" charset="77"/>
                <a:sym typeface="Open Sans"/>
              </a:rPr>
              <a:t>  </a:t>
            </a:r>
            <a:br>
              <a:rPr kumimoji="0" lang="en-US" sz="4000" u="none" strike="noStrike" kern="1200" cap="none" spc="0" normalizeH="0" baseline="0" noProof="0" dirty="0">
                <a:ln>
                  <a:noFill/>
                </a:ln>
                <a:solidFill>
                  <a:schemeClr val="bg1"/>
                </a:solidFill>
                <a:effectLst/>
                <a:uLnTx/>
                <a:uFillTx/>
                <a:latin typeface="Montserrat Light" pitchFamily="2" charset="77"/>
                <a:sym typeface="Open Sans"/>
              </a:rPr>
            </a:br>
            <a:r>
              <a:rPr kumimoji="0" lang="en-US" sz="4000" b="1" u="none" strike="noStrike" kern="1200" cap="none" spc="0" normalizeH="0" baseline="0" noProof="0" dirty="0">
                <a:ln>
                  <a:noFill/>
                </a:ln>
                <a:solidFill>
                  <a:schemeClr val="bg1"/>
                </a:solidFill>
                <a:effectLst/>
                <a:uLnTx/>
                <a:uFillTx/>
                <a:latin typeface="Montserrat SemiBold" pitchFamily="2" charset="77"/>
                <a:sym typeface="Open Sans"/>
              </a:rPr>
              <a:t>14 </a:t>
            </a:r>
            <a:r>
              <a:rPr kumimoji="0" lang="en-US" sz="4000" b="1" u="none" strike="noStrike" kern="1200" cap="none" spc="0" normalizeH="0" baseline="0" noProof="0" dirty="0" err="1">
                <a:ln>
                  <a:noFill/>
                </a:ln>
                <a:solidFill>
                  <a:schemeClr val="bg1"/>
                </a:solidFill>
                <a:effectLst/>
                <a:uLnTx/>
                <a:uFillTx/>
                <a:latin typeface="Montserrat SemiBold" pitchFamily="2" charset="77"/>
                <a:sym typeface="Open Sans"/>
              </a:rPr>
              <a:t>janvier</a:t>
            </a:r>
            <a:r>
              <a:rPr kumimoji="0" lang="en-US" sz="4000" b="1" u="none" strike="noStrike" kern="1200" cap="none" spc="0" normalizeH="0" baseline="0" noProof="0" dirty="0">
                <a:ln>
                  <a:noFill/>
                </a:ln>
                <a:solidFill>
                  <a:schemeClr val="bg1"/>
                </a:solidFill>
                <a:effectLst/>
                <a:uLnTx/>
                <a:uFillTx/>
                <a:latin typeface="Montserrat SemiBold" pitchFamily="2" charset="77"/>
                <a:sym typeface="Open Sans"/>
              </a:rPr>
              <a:t> 2026</a:t>
            </a:r>
          </a:p>
        </p:txBody>
      </p:sp>
    </p:spTree>
    <p:extLst>
      <p:ext uri="{BB962C8B-B14F-4D97-AF65-F5344CB8AC3E}">
        <p14:creationId xmlns:p14="http://schemas.microsoft.com/office/powerpoint/2010/main" val="4004783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1066-EE0C-41AD-F8DD-6876F93B6832}"/>
            </a:ext>
          </a:extLst>
        </p:cNvPr>
        <p:cNvGrpSpPr/>
        <p:nvPr/>
      </p:nvGrpSpPr>
      <p:grpSpPr>
        <a:xfrm>
          <a:off x="0" y="0"/>
          <a:ext cx="0" cy="0"/>
          <a:chOff x="0" y="0"/>
          <a:chExt cx="0" cy="0"/>
        </a:xfrm>
      </p:grpSpPr>
      <p:grpSp>
        <p:nvGrpSpPr>
          <p:cNvPr id="76" name="Groupe 75">
            <a:extLst>
              <a:ext uri="{FF2B5EF4-FFF2-40B4-BE49-F238E27FC236}">
                <a16:creationId xmlns:a16="http://schemas.microsoft.com/office/drawing/2014/main" id="{FA4CC390-DFE7-9C73-6205-15B1CF134450}"/>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77" name="Forme libre : forme 5">
              <a:extLst>
                <a:ext uri="{FF2B5EF4-FFF2-40B4-BE49-F238E27FC236}">
                  <a16:creationId xmlns:a16="http://schemas.microsoft.com/office/drawing/2014/main" id="{15E6557F-4E65-C0E4-F0EF-103310BB72FF}"/>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78" name="Forme libre : forme 6">
              <a:extLst>
                <a:ext uri="{FF2B5EF4-FFF2-40B4-BE49-F238E27FC236}">
                  <a16:creationId xmlns:a16="http://schemas.microsoft.com/office/drawing/2014/main" id="{950486E2-CB59-24DB-644F-2E517C25E65F}"/>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79" name="Forme libre : forme 7">
              <a:extLst>
                <a:ext uri="{FF2B5EF4-FFF2-40B4-BE49-F238E27FC236}">
                  <a16:creationId xmlns:a16="http://schemas.microsoft.com/office/drawing/2014/main" id="{7F8F096F-F2A4-B716-D955-DEF391D8A9EF}"/>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4" name="Rectangle : avec coins arrondis en haut 3">
            <a:extLst>
              <a:ext uri="{FF2B5EF4-FFF2-40B4-BE49-F238E27FC236}">
                <a16:creationId xmlns:a16="http://schemas.microsoft.com/office/drawing/2014/main" id="{95B83D2E-902B-E32E-D639-488DB9E4ECA5}"/>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501498C9-F726-7787-C14E-848D49BDEF17}"/>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4AAC4ECB-DEC8-80E3-80AA-677EAB0D7A55}"/>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68C42A7C-2BC5-A674-1964-7748C0E0A418}"/>
              </a:ext>
            </a:extLst>
          </p:cNvPr>
          <p:cNvSpPr>
            <a:spLocks noChangeAspect="1"/>
          </p:cNvSpPr>
          <p:nvPr/>
        </p:nvSpPr>
        <p:spPr>
          <a:xfrm>
            <a:off x="-392963" y="827513"/>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09587295-9328-8527-DBE3-2C5079FE5EDA}"/>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4C2B175A-5521-D535-E728-F4F966CFFF49}"/>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B061C2F7-CD95-3A25-203F-CA6789E4BE21}"/>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DAE467D7-6EBC-B7BB-938A-98C9F957198C}"/>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 name="Rectangle : coins arrondis 1">
            <a:extLst>
              <a:ext uri="{FF2B5EF4-FFF2-40B4-BE49-F238E27FC236}">
                <a16:creationId xmlns:a16="http://schemas.microsoft.com/office/drawing/2014/main" id="{6DC6036A-349B-EDBE-2C77-9E8252DC84D2}"/>
              </a:ext>
            </a:extLst>
          </p:cNvPr>
          <p:cNvSpPr/>
          <p:nvPr/>
        </p:nvSpPr>
        <p:spPr>
          <a:xfrm>
            <a:off x="1006554" y="2610741"/>
            <a:ext cx="5039427" cy="1910512"/>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 name="Rectangle : coins arrondis 2">
            <a:extLst>
              <a:ext uri="{FF2B5EF4-FFF2-40B4-BE49-F238E27FC236}">
                <a16:creationId xmlns:a16="http://schemas.microsoft.com/office/drawing/2014/main" id="{7A1F9B91-982E-13AD-8DA4-DD107C7521CE}"/>
              </a:ext>
            </a:extLst>
          </p:cNvPr>
          <p:cNvSpPr>
            <a:spLocks/>
          </p:cNvSpPr>
          <p:nvPr/>
        </p:nvSpPr>
        <p:spPr>
          <a:xfrm>
            <a:off x="1404900" y="2566812"/>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6" name="ZoneTexte 25">
            <a:extLst>
              <a:ext uri="{FF2B5EF4-FFF2-40B4-BE49-F238E27FC236}">
                <a16:creationId xmlns:a16="http://schemas.microsoft.com/office/drawing/2014/main" id="{81049919-54DD-250F-A429-7B05FCC45A8F}"/>
              </a:ext>
            </a:extLst>
          </p:cNvPr>
          <p:cNvSpPr txBox="1"/>
          <p:nvPr/>
        </p:nvSpPr>
        <p:spPr>
          <a:xfrm>
            <a:off x="1269734" y="3171019"/>
            <a:ext cx="4789676" cy="707886"/>
          </a:xfrm>
          <a:prstGeom prst="rect">
            <a:avLst/>
          </a:prstGeom>
          <a:noFill/>
        </p:spPr>
        <p:txBody>
          <a:bodyPr wrap="square">
            <a:spAutoFit/>
          </a:bodyPr>
          <a:lstStyle/>
          <a:p>
            <a:r>
              <a:rPr lang="fr-FR" sz="1600" b="1" dirty="0">
                <a:solidFill>
                  <a:srgbClr val="283F68"/>
                </a:solidFill>
                <a:latin typeface="Montserrat" pitchFamily="2" charset="77"/>
              </a:rPr>
              <a:t>L’ensemble du dossier </a:t>
            </a:r>
          </a:p>
          <a:p>
            <a:r>
              <a:rPr lang="fr-FR" sz="1200" dirty="0">
                <a:latin typeface="Montserrat" pitchFamily="2" charset="77"/>
              </a:rPr>
              <a:t>Il est consultable sur le registre numérique</a:t>
            </a:r>
          </a:p>
          <a:p>
            <a:r>
              <a:rPr lang="fr-FR" sz="1200" u="sng" dirty="0" err="1">
                <a:latin typeface="Montserrat" pitchFamily="2" charset="77"/>
              </a:rPr>
              <a:t>htttps</a:t>
            </a:r>
            <a:r>
              <a:rPr lang="fr-FR" sz="1200" u="sng" dirty="0">
                <a:latin typeface="Montserrat" pitchFamily="2" charset="77"/>
              </a:rPr>
              <a:t>://</a:t>
            </a:r>
            <a:r>
              <a:rPr lang="fr-FR" sz="1200" u="sng" dirty="0" err="1">
                <a:latin typeface="Montserrat" pitchFamily="2" charset="77"/>
              </a:rPr>
              <a:t>www.registre-dematerialise.fr</a:t>
            </a:r>
            <a:r>
              <a:rPr lang="fr-FR" sz="1200" u="sng" dirty="0">
                <a:latin typeface="Montserrat" pitchFamily="2" charset="77"/>
              </a:rPr>
              <a:t>/6900/</a:t>
            </a:r>
          </a:p>
        </p:txBody>
      </p:sp>
      <p:sp>
        <p:nvSpPr>
          <p:cNvPr id="33" name="Rectangle : coins arrondis 32">
            <a:extLst>
              <a:ext uri="{FF2B5EF4-FFF2-40B4-BE49-F238E27FC236}">
                <a16:creationId xmlns:a16="http://schemas.microsoft.com/office/drawing/2014/main" id="{643B7479-3485-209C-3E23-CD2045ADE833}"/>
              </a:ext>
            </a:extLst>
          </p:cNvPr>
          <p:cNvSpPr/>
          <p:nvPr/>
        </p:nvSpPr>
        <p:spPr>
          <a:xfrm>
            <a:off x="6146019" y="2610740"/>
            <a:ext cx="5039427" cy="1910513"/>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4" name="Rectangle : coins arrondis 33">
            <a:extLst>
              <a:ext uri="{FF2B5EF4-FFF2-40B4-BE49-F238E27FC236}">
                <a16:creationId xmlns:a16="http://schemas.microsoft.com/office/drawing/2014/main" id="{D7555D3B-8F9A-EC33-C307-1A2B823ED038}"/>
              </a:ext>
            </a:extLst>
          </p:cNvPr>
          <p:cNvSpPr>
            <a:spLocks/>
          </p:cNvSpPr>
          <p:nvPr/>
        </p:nvSpPr>
        <p:spPr>
          <a:xfrm>
            <a:off x="6732885" y="2566812"/>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5" name="ZoneTexte 34">
            <a:extLst>
              <a:ext uri="{FF2B5EF4-FFF2-40B4-BE49-F238E27FC236}">
                <a16:creationId xmlns:a16="http://schemas.microsoft.com/office/drawing/2014/main" id="{4B9F2C12-487A-E264-3195-449EB4A01EA7}"/>
              </a:ext>
            </a:extLst>
          </p:cNvPr>
          <p:cNvSpPr txBox="1"/>
          <p:nvPr/>
        </p:nvSpPr>
        <p:spPr>
          <a:xfrm>
            <a:off x="6380078" y="3171019"/>
            <a:ext cx="4629114" cy="1261884"/>
          </a:xfrm>
          <a:prstGeom prst="rect">
            <a:avLst/>
          </a:prstGeom>
          <a:noFill/>
        </p:spPr>
        <p:txBody>
          <a:bodyPr wrap="square">
            <a:spAutoFit/>
          </a:bodyPr>
          <a:lstStyle/>
          <a:p>
            <a:r>
              <a:rPr lang="fr-FR" sz="1600" b="1" dirty="0">
                <a:solidFill>
                  <a:srgbClr val="283F68"/>
                </a:solidFill>
                <a:latin typeface="Montserrat" pitchFamily="2" charset="77"/>
              </a:rPr>
              <a:t>Permanences</a:t>
            </a:r>
          </a:p>
          <a:p>
            <a:r>
              <a:rPr lang="fr-FR" sz="1200" dirty="0">
                <a:latin typeface="Montserrat" pitchFamily="2" charset="77"/>
              </a:rPr>
              <a:t>Bien que la loi prévoie que  cette procédure puisse être entièrement dématérialisée, j’ai souhaité pouvoir vous rencontrer à l’occasion de 2 permanences prévues en mairie des Mureaux :</a:t>
            </a:r>
          </a:p>
          <a:p>
            <a:r>
              <a:rPr lang="fr-FR" sz="1200" b="1" dirty="0">
                <a:solidFill>
                  <a:srgbClr val="283F68"/>
                </a:solidFill>
                <a:latin typeface="Montserrat" pitchFamily="2" charset="77"/>
              </a:rPr>
              <a:t>Le 17 janvier de 9h à 12 h et le 18 mars 2026 de 14h à 17h</a:t>
            </a:r>
          </a:p>
        </p:txBody>
      </p:sp>
      <p:sp>
        <p:nvSpPr>
          <p:cNvPr id="36" name="Rectangle : coins arrondis 35">
            <a:extLst>
              <a:ext uri="{FF2B5EF4-FFF2-40B4-BE49-F238E27FC236}">
                <a16:creationId xmlns:a16="http://schemas.microsoft.com/office/drawing/2014/main" id="{7E9B38B9-3E26-0E1E-61A5-57EC3093850F}"/>
              </a:ext>
            </a:extLst>
          </p:cNvPr>
          <p:cNvSpPr/>
          <p:nvPr/>
        </p:nvSpPr>
        <p:spPr>
          <a:xfrm>
            <a:off x="1006554" y="4623468"/>
            <a:ext cx="10178892" cy="1701546"/>
          </a:xfrm>
          <a:prstGeom prst="roundRect">
            <a:avLst>
              <a:gd name="adj" fmla="val 13132"/>
            </a:avLst>
          </a:prstGeom>
          <a:solidFill>
            <a:schemeClr val="bg1">
              <a:lumMod val="95000"/>
              <a:alpha val="33000"/>
            </a:schemeClr>
          </a:solidFill>
          <a:ln w="6350">
            <a:solidFill>
              <a:srgbClr val="283F68">
                <a:alpha val="35000"/>
              </a:srgb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7" name="Rectangle : coins arrondis 36">
            <a:extLst>
              <a:ext uri="{FF2B5EF4-FFF2-40B4-BE49-F238E27FC236}">
                <a16:creationId xmlns:a16="http://schemas.microsoft.com/office/drawing/2014/main" id="{CA5069A7-43E8-7E19-8C61-4E326EB606EF}"/>
              </a:ext>
            </a:extLst>
          </p:cNvPr>
          <p:cNvSpPr>
            <a:spLocks/>
          </p:cNvSpPr>
          <p:nvPr/>
        </p:nvSpPr>
        <p:spPr>
          <a:xfrm>
            <a:off x="1404900" y="4579539"/>
            <a:ext cx="398959" cy="100300"/>
          </a:xfrm>
          <a:prstGeom prst="roundRect">
            <a:avLst>
              <a:gd name="adj" fmla="val 50000"/>
            </a:avLst>
          </a:prstGeom>
          <a:solidFill>
            <a:srgbClr val="283F68"/>
          </a:solidFill>
          <a:ln w="31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8" name="ZoneTexte 37">
            <a:extLst>
              <a:ext uri="{FF2B5EF4-FFF2-40B4-BE49-F238E27FC236}">
                <a16:creationId xmlns:a16="http://schemas.microsoft.com/office/drawing/2014/main" id="{A062C48B-F832-70A4-F4A7-A8AAF182A561}"/>
              </a:ext>
            </a:extLst>
          </p:cNvPr>
          <p:cNvSpPr txBox="1"/>
          <p:nvPr/>
        </p:nvSpPr>
        <p:spPr>
          <a:xfrm>
            <a:off x="1269734" y="5307366"/>
            <a:ext cx="9870900" cy="892552"/>
          </a:xfrm>
          <a:prstGeom prst="rect">
            <a:avLst/>
          </a:prstGeom>
          <a:noFill/>
        </p:spPr>
        <p:txBody>
          <a:bodyPr wrap="square">
            <a:spAutoFit/>
          </a:bodyPr>
          <a:lstStyle/>
          <a:p>
            <a:r>
              <a:rPr lang="fr-FR" sz="1600" b="1" dirty="0">
                <a:solidFill>
                  <a:srgbClr val="283F68"/>
                </a:solidFill>
                <a:latin typeface="Montserrat" pitchFamily="2" charset="77"/>
              </a:rPr>
              <a:t>Vos observations </a:t>
            </a:r>
          </a:p>
          <a:p>
            <a:r>
              <a:rPr lang="fr-FR" sz="1200" dirty="0">
                <a:latin typeface="Montserrat" pitchFamily="2" charset="77"/>
              </a:rPr>
              <a:t>Vous pouvez également transmettre vos observations jusqu’à la clôture de la consultation, le 8 avril 2026 :</a:t>
            </a:r>
          </a:p>
          <a:p>
            <a:pPr marL="171450" lvl="1" indent="-171450">
              <a:buFont typeface="Arial" panose="020B0604020202020204" pitchFamily="34" charset="0"/>
              <a:buChar char="•"/>
            </a:pPr>
            <a:r>
              <a:rPr lang="fr-FR" sz="1200" dirty="0">
                <a:latin typeface="Montserrat" pitchFamily="2" charset="77"/>
              </a:rPr>
              <a:t>Par voie électronique, en utilisant l’adresse mentionnée sur l’avis de consultation du public</a:t>
            </a:r>
          </a:p>
          <a:p>
            <a:pPr marL="171450" lvl="1" indent="-171450">
              <a:buFont typeface="Arial" panose="020B0604020202020204" pitchFamily="34" charset="0"/>
              <a:buChar char="•"/>
            </a:pPr>
            <a:r>
              <a:rPr lang="fr-FR" sz="1200" dirty="0">
                <a:latin typeface="Montserrat" pitchFamily="2" charset="77"/>
              </a:rPr>
              <a:t>Par courrier, adressé à mon attention, à la mairie des </a:t>
            </a:r>
            <a:r>
              <a:rPr lang="fr-FR" sz="1200" dirty="0" err="1">
                <a:latin typeface="Montserrat" pitchFamily="2" charset="77"/>
              </a:rPr>
              <a:t>mureaux</a:t>
            </a:r>
            <a:endParaRPr lang="fr-FR" sz="1200" dirty="0">
              <a:latin typeface="Montserrat" pitchFamily="2" charset="77"/>
            </a:endParaRPr>
          </a:p>
        </p:txBody>
      </p:sp>
      <p:sp>
        <p:nvSpPr>
          <p:cNvPr id="42" name="Forme libre 41">
            <a:extLst>
              <a:ext uri="{FF2B5EF4-FFF2-40B4-BE49-F238E27FC236}">
                <a16:creationId xmlns:a16="http://schemas.microsoft.com/office/drawing/2014/main" id="{72AB4AD6-880A-5656-D92A-44AE9ABFF71A}"/>
              </a:ext>
            </a:extLst>
          </p:cNvPr>
          <p:cNvSpPr>
            <a:spLocks noChangeAspect="1"/>
          </p:cNvSpPr>
          <p:nvPr/>
        </p:nvSpPr>
        <p:spPr>
          <a:xfrm>
            <a:off x="1381760" y="4885004"/>
            <a:ext cx="398959" cy="398511"/>
          </a:xfrm>
          <a:custGeom>
            <a:avLst/>
            <a:gdLst>
              <a:gd name="csX0" fmla="*/ 1667947 w 4096851"/>
              <a:gd name="csY0" fmla="*/ 3093172 h 4092249"/>
              <a:gd name="csX1" fmla="*/ 1963031 w 4096851"/>
              <a:gd name="csY1" fmla="*/ 3162324 h 4092249"/>
              <a:gd name="csX2" fmla="*/ 2953917 w 4096851"/>
              <a:gd name="csY2" fmla="*/ 2296978 h 4092249"/>
              <a:gd name="csX3" fmla="*/ 2088571 w 4096851"/>
              <a:gd name="csY3" fmla="*/ 1306092 h 4092249"/>
              <a:gd name="csX4" fmla="*/ 1097685 w 4096851"/>
              <a:gd name="csY4" fmla="*/ 2171438 h 4092249"/>
              <a:gd name="csX5" fmla="*/ 1173313 w 4096851"/>
              <a:gd name="csY5" fmla="*/ 2606921 h 4092249"/>
              <a:gd name="csX6" fmla="*/ 1194649 w 4096851"/>
              <a:gd name="csY6" fmla="*/ 2588538 h 4092249"/>
              <a:gd name="csX7" fmla="*/ 1445443 w 4096851"/>
              <a:gd name="csY7" fmla="*/ 2504051 h 4092249"/>
              <a:gd name="csX8" fmla="*/ 1667947 w 4096851"/>
              <a:gd name="csY8" fmla="*/ 3093172 h 4092249"/>
              <a:gd name="csX9" fmla="*/ 1667947 w 4096851"/>
              <a:gd name="csY9" fmla="*/ 3093172 h 4092249"/>
              <a:gd name="csX10" fmla="*/ 95179 w 4096851"/>
              <a:gd name="csY10" fmla="*/ 3734681 h 4092249"/>
              <a:gd name="csX11" fmla="*/ 14407 w 4096851"/>
              <a:gd name="csY11" fmla="*/ 4078915 h 4092249"/>
              <a:gd name="csX12" fmla="*/ 366260 w 4096851"/>
              <a:gd name="csY12" fmla="*/ 4045387 h 4092249"/>
              <a:gd name="csX13" fmla="*/ 95179 w 4096851"/>
              <a:gd name="csY13" fmla="*/ 3734681 h 4092249"/>
              <a:gd name="csX14" fmla="*/ 823936 w 4096851"/>
              <a:gd name="csY14" fmla="*/ 3038404 h 4092249"/>
              <a:gd name="csX15" fmla="*/ 1154454 w 4096851"/>
              <a:gd name="csY15" fmla="*/ 3416927 h 4092249"/>
              <a:gd name="csX16" fmla="*/ 1369624 w 4096851"/>
              <a:gd name="csY16" fmla="*/ 3228713 h 4092249"/>
              <a:gd name="csX17" fmla="*/ 1039106 w 4096851"/>
              <a:gd name="csY17" fmla="*/ 2850476 h 4092249"/>
              <a:gd name="csX18" fmla="*/ 823936 w 4096851"/>
              <a:gd name="csY18" fmla="*/ 3038404 h 4092249"/>
              <a:gd name="csX19" fmla="*/ 1082826 w 4096851"/>
              <a:gd name="csY19" fmla="*/ 3479316 h 4092249"/>
              <a:gd name="csX20" fmla="*/ 752308 w 4096851"/>
              <a:gd name="csY20" fmla="*/ 3100793 h 4092249"/>
              <a:gd name="csX21" fmla="*/ 136803 w 4096851"/>
              <a:gd name="csY21" fmla="*/ 3638288 h 4092249"/>
              <a:gd name="csX22" fmla="*/ 467511 w 4096851"/>
              <a:gd name="csY22" fmla="*/ 4016812 h 4092249"/>
              <a:gd name="csX23" fmla="*/ 1082826 w 4096851"/>
              <a:gd name="csY23" fmla="*/ 3479316 h 4092249"/>
              <a:gd name="csX24" fmla="*/ 2843522 w 4096851"/>
              <a:gd name="csY24" fmla="*/ 1189125 h 4092249"/>
              <a:gd name="csX25" fmla="*/ 2132100 w 4096851"/>
              <a:gd name="csY25" fmla="*/ 911566 h 4092249"/>
              <a:gd name="csX26" fmla="*/ 701921 w 4096851"/>
              <a:gd name="csY26" fmla="*/ 2144673 h 4092249"/>
              <a:gd name="csX27" fmla="*/ 864418 w 4096851"/>
              <a:gd name="csY27" fmla="*/ 2876669 h 4092249"/>
              <a:gd name="csX28" fmla="*/ 1098542 w 4096851"/>
              <a:gd name="csY28" fmla="*/ 2672263 h 4092249"/>
              <a:gd name="csX29" fmla="*/ 1003006 w 4096851"/>
              <a:gd name="csY29" fmla="*/ 2165247 h 4092249"/>
              <a:gd name="csX30" fmla="*/ 2094857 w 4096851"/>
              <a:gd name="csY30" fmla="*/ 1211318 h 4092249"/>
              <a:gd name="csX31" fmla="*/ 3048786 w 4096851"/>
              <a:gd name="csY31" fmla="*/ 2303455 h 4092249"/>
              <a:gd name="csX32" fmla="*/ 1956935 w 4096851"/>
              <a:gd name="csY32" fmla="*/ 3257384 h 4092249"/>
              <a:gd name="csX33" fmla="*/ 1590032 w 4096851"/>
              <a:gd name="csY33" fmla="*/ 3162610 h 4092249"/>
              <a:gd name="csX34" fmla="*/ 1347049 w 4096851"/>
              <a:gd name="csY34" fmla="*/ 3374827 h 4092249"/>
              <a:gd name="csX35" fmla="*/ 1936456 w 4096851"/>
              <a:gd name="csY35" fmla="*/ 3558183 h 4092249"/>
              <a:gd name="csX36" fmla="*/ 3349871 w 4096851"/>
              <a:gd name="csY36" fmla="*/ 2323743 h 4092249"/>
              <a:gd name="csX37" fmla="*/ 2843522 w 4096851"/>
              <a:gd name="csY37" fmla="*/ 1189125 h 4092249"/>
              <a:gd name="csX38" fmla="*/ 2843522 w 4096851"/>
              <a:gd name="csY38" fmla="*/ 1189125 h 4092249"/>
              <a:gd name="csX39" fmla="*/ 2993636 w 4096851"/>
              <a:gd name="csY39" fmla="*/ 1453 h 4092249"/>
              <a:gd name="csX40" fmla="*/ 1905786 w 4096851"/>
              <a:gd name="csY40" fmla="*/ 551426 h 4092249"/>
              <a:gd name="csX41" fmla="*/ 4081486 w 4096851"/>
              <a:gd name="csY41" fmla="*/ 551426 h 4092249"/>
              <a:gd name="csX42" fmla="*/ 2993636 w 4096851"/>
              <a:gd name="csY42" fmla="*/ 1453 h 4092249"/>
              <a:gd name="csX43" fmla="*/ 2993636 w 4096851"/>
              <a:gd name="csY43" fmla="*/ 1453 h 4092249"/>
              <a:gd name="csX44" fmla="*/ 2685312 w 4096851"/>
              <a:gd name="csY44" fmla="*/ 243102 h 4092249"/>
              <a:gd name="csX45" fmla="*/ 3301961 w 4096851"/>
              <a:gd name="csY45" fmla="*/ 243102 h 4092249"/>
              <a:gd name="csX46" fmla="*/ 3301961 w 4096851"/>
              <a:gd name="csY46" fmla="*/ 859750 h 4092249"/>
              <a:gd name="csX47" fmla="*/ 2685312 w 4096851"/>
              <a:gd name="csY47" fmla="*/ 859750 h 4092249"/>
              <a:gd name="csX48" fmla="*/ 2685312 w 4096851"/>
              <a:gd name="csY48" fmla="*/ 243102 h 4092249"/>
              <a:gd name="csX49" fmla="*/ 2685312 w 4096851"/>
              <a:gd name="csY49" fmla="*/ 243102 h 4092249"/>
              <a:gd name="csX50" fmla="*/ 2993636 w 4096851"/>
              <a:gd name="csY50" fmla="*/ 210622 h 4092249"/>
              <a:gd name="csX51" fmla="*/ 2652927 w 4096851"/>
              <a:gd name="csY51" fmla="*/ 551331 h 4092249"/>
              <a:gd name="csX52" fmla="*/ 2993636 w 4096851"/>
              <a:gd name="csY52" fmla="*/ 892326 h 4092249"/>
              <a:gd name="csX53" fmla="*/ 3334631 w 4096851"/>
              <a:gd name="csY53" fmla="*/ 551331 h 4092249"/>
              <a:gd name="csX54" fmla="*/ 2993636 w 4096851"/>
              <a:gd name="csY54" fmla="*/ 210622 h 4092249"/>
              <a:gd name="csX55" fmla="*/ 2993636 w 4096851"/>
              <a:gd name="csY55" fmla="*/ 210622 h 4092249"/>
              <a:gd name="csX56" fmla="*/ 4062532 w 4096851"/>
              <a:gd name="csY56" fmla="*/ 3774972 h 4092249"/>
              <a:gd name="csX57" fmla="*/ 3643241 w 4096851"/>
              <a:gd name="csY57" fmla="*/ 3563517 h 4092249"/>
              <a:gd name="csX58" fmla="*/ 3223951 w 4096851"/>
              <a:gd name="csY58" fmla="*/ 3774972 h 4092249"/>
              <a:gd name="csX59" fmla="*/ 3408069 w 4096851"/>
              <a:gd name="csY59" fmla="*/ 4092250 h 4092249"/>
              <a:gd name="csX60" fmla="*/ 3878413 w 4096851"/>
              <a:gd name="csY60" fmla="*/ 4092250 h 4092249"/>
              <a:gd name="csX61" fmla="*/ 4062532 w 4096851"/>
              <a:gd name="csY61" fmla="*/ 3774972 h 4092249"/>
              <a:gd name="csX62" fmla="*/ 4062532 w 4096851"/>
              <a:gd name="csY62" fmla="*/ 3774972 h 4092249"/>
              <a:gd name="csX63" fmla="*/ 3643241 w 4096851"/>
              <a:gd name="csY63" fmla="*/ 2881527 h 4092249"/>
              <a:gd name="csX64" fmla="*/ 3350538 w 4096851"/>
              <a:gd name="csY64" fmla="*/ 3174230 h 4092249"/>
              <a:gd name="csX65" fmla="*/ 3643241 w 4096851"/>
              <a:gd name="csY65" fmla="*/ 3466648 h 4092249"/>
              <a:gd name="csX66" fmla="*/ 3935944 w 4096851"/>
              <a:gd name="csY66" fmla="*/ 3174230 h 4092249"/>
              <a:gd name="csX67" fmla="*/ 3643241 w 4096851"/>
              <a:gd name="csY67" fmla="*/ 2881527 h 4092249"/>
              <a:gd name="csX68" fmla="*/ 3643241 w 4096851"/>
              <a:gd name="csY68" fmla="*/ 2881527 h 4092249"/>
              <a:gd name="csX69" fmla="*/ 543139 w 4096851"/>
              <a:gd name="csY69" fmla="*/ 967192 h 4092249"/>
              <a:gd name="csX70" fmla="*/ 638485 w 4096851"/>
              <a:gd name="csY70" fmla="*/ 967192 h 4092249"/>
              <a:gd name="csX71" fmla="*/ 638485 w 4096851"/>
              <a:gd name="csY71" fmla="*/ 1027962 h 4092249"/>
              <a:gd name="csX72" fmla="*/ 543139 w 4096851"/>
              <a:gd name="csY72" fmla="*/ 1027962 h 4092249"/>
              <a:gd name="csX73" fmla="*/ 543139 w 4096851"/>
              <a:gd name="csY73" fmla="*/ 967192 h 4092249"/>
              <a:gd name="csX74" fmla="*/ 382453 w 4096851"/>
              <a:gd name="csY74" fmla="*/ 410742 h 4092249"/>
              <a:gd name="csX75" fmla="*/ 287107 w 4096851"/>
              <a:gd name="csY75" fmla="*/ 410742 h 4092249"/>
              <a:gd name="csX76" fmla="*/ 594098 w 4096851"/>
              <a:gd name="csY76" fmla="*/ 112133 h 4092249"/>
              <a:gd name="csX77" fmla="*/ 860036 w 4096851"/>
              <a:gd name="csY77" fmla="*/ 558760 h 4092249"/>
              <a:gd name="csX78" fmla="*/ 656963 w 4096851"/>
              <a:gd name="csY78" fmla="*/ 727734 h 4092249"/>
              <a:gd name="csX79" fmla="*/ 638104 w 4096851"/>
              <a:gd name="csY79" fmla="*/ 763357 h 4092249"/>
              <a:gd name="csX80" fmla="*/ 638389 w 4096851"/>
              <a:gd name="csY80" fmla="*/ 823841 h 4092249"/>
              <a:gd name="csX81" fmla="*/ 543044 w 4096851"/>
              <a:gd name="csY81" fmla="*/ 823841 h 4092249"/>
              <a:gd name="csX82" fmla="*/ 543330 w 4096851"/>
              <a:gd name="csY82" fmla="*/ 763357 h 4092249"/>
              <a:gd name="csX83" fmla="*/ 702397 w 4096851"/>
              <a:gd name="csY83" fmla="*/ 585430 h 4092249"/>
              <a:gd name="csX84" fmla="*/ 744212 w 4096851"/>
              <a:gd name="csY84" fmla="*/ 267391 h 4092249"/>
              <a:gd name="csX85" fmla="*/ 382453 w 4096851"/>
              <a:gd name="csY85" fmla="*/ 410742 h 4092249"/>
              <a:gd name="csX86" fmla="*/ 382453 w 4096851"/>
              <a:gd name="csY86" fmla="*/ 410742 h 4092249"/>
              <a:gd name="csX87" fmla="*/ 1013960 w 4096851"/>
              <a:gd name="csY87" fmla="*/ 173950 h 4092249"/>
              <a:gd name="csX88" fmla="*/ 173950 w 4096851"/>
              <a:gd name="csY88" fmla="*/ 173950 h 4092249"/>
              <a:gd name="csX89" fmla="*/ 173950 w 4096851"/>
              <a:gd name="csY89" fmla="*/ 1013674 h 4092249"/>
              <a:gd name="csX90" fmla="*/ 1013960 w 4096851"/>
              <a:gd name="csY90" fmla="*/ 1013674 h 4092249"/>
              <a:gd name="csX91" fmla="*/ 1013960 w 4096851"/>
              <a:gd name="csY91" fmla="*/ 173950 h 4092249"/>
              <a:gd name="csX92" fmla="*/ 1013960 w 4096851"/>
              <a:gd name="csY92" fmla="*/ 173950 h 4092249"/>
              <a:gd name="csX93" fmla="*/ 1725763 w 4096851"/>
              <a:gd name="csY93" fmla="*/ 2228112 h 4092249"/>
              <a:gd name="csX94" fmla="*/ 1731478 w 4096851"/>
              <a:gd name="csY94" fmla="*/ 2161151 h 4092249"/>
              <a:gd name="csX95" fmla="*/ 1798439 w 4096851"/>
              <a:gd name="csY95" fmla="*/ 2166580 h 4092249"/>
              <a:gd name="csX96" fmla="*/ 1949125 w 4096851"/>
              <a:gd name="csY96" fmla="*/ 2344793 h 4092249"/>
              <a:gd name="csX97" fmla="*/ 2255353 w 4096851"/>
              <a:gd name="csY97" fmla="*/ 2019991 h 4092249"/>
              <a:gd name="csX98" fmla="*/ 2322314 w 4096851"/>
              <a:gd name="csY98" fmla="*/ 2018086 h 4092249"/>
              <a:gd name="csX99" fmla="*/ 2324505 w 4096851"/>
              <a:gd name="csY99" fmla="*/ 2085046 h 4092249"/>
              <a:gd name="csX100" fmla="*/ 1977795 w 4096851"/>
              <a:gd name="csY100" fmla="*/ 2452235 h 4092249"/>
              <a:gd name="csX101" fmla="*/ 1910834 w 4096851"/>
              <a:gd name="csY101" fmla="*/ 2446806 h 4092249"/>
              <a:gd name="csX102" fmla="*/ 1725763 w 4096851"/>
              <a:gd name="csY102" fmla="*/ 2228112 h 4092249"/>
              <a:gd name="csX103" fmla="*/ 1439251 w 4096851"/>
              <a:gd name="csY103" fmla="*/ 2598825 h 4092249"/>
              <a:gd name="csX104" fmla="*/ 1253990 w 4096851"/>
              <a:gd name="csY104" fmla="*/ 2662547 h 4092249"/>
              <a:gd name="csX105" fmla="*/ 1110353 w 4096851"/>
              <a:gd name="csY105" fmla="*/ 2787801 h 4092249"/>
              <a:gd name="csX106" fmla="*/ 1441061 w 4096851"/>
              <a:gd name="csY106" fmla="*/ 3166324 h 4092249"/>
              <a:gd name="csX107" fmla="*/ 1590127 w 4096851"/>
              <a:gd name="csY107" fmla="*/ 3036213 h 4092249"/>
              <a:gd name="csX108" fmla="*/ 1672519 w 4096851"/>
              <a:gd name="csY108" fmla="*/ 2866096 h 4092249"/>
              <a:gd name="csX109" fmla="*/ 1439251 w 4096851"/>
              <a:gd name="csY109" fmla="*/ 2598825 h 4092249"/>
              <a:gd name="csX110" fmla="*/ 1439251 w 4096851"/>
              <a:gd name="csY110" fmla="*/ 2598825 h 40922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Lst>
            <a:rect l="l" t="t" r="r" b="b"/>
            <a:pathLst>
              <a:path w="4096851" h="4092249">
                <a:moveTo>
                  <a:pt x="1667947" y="3093172"/>
                </a:moveTo>
                <a:cubicBezTo>
                  <a:pt x="1762435" y="3132320"/>
                  <a:pt x="1862066" y="3155561"/>
                  <a:pt x="1963031" y="3162324"/>
                </a:cubicBezTo>
                <a:cubicBezTo>
                  <a:pt x="2475762" y="3197186"/>
                  <a:pt x="2919341" y="2809709"/>
                  <a:pt x="2953917" y="2296978"/>
                </a:cubicBezTo>
                <a:cubicBezTo>
                  <a:pt x="2988493" y="1784533"/>
                  <a:pt x="2601302" y="1340953"/>
                  <a:pt x="2088571" y="1306092"/>
                </a:cubicBezTo>
                <a:cubicBezTo>
                  <a:pt x="1575840" y="1271516"/>
                  <a:pt x="1132261" y="1658707"/>
                  <a:pt x="1097685" y="2171438"/>
                </a:cubicBezTo>
                <a:cubicBezTo>
                  <a:pt x="1087684" y="2318885"/>
                  <a:pt x="1112544" y="2468428"/>
                  <a:pt x="1173313" y="2606921"/>
                </a:cubicBezTo>
                <a:cubicBezTo>
                  <a:pt x="1180362" y="2600730"/>
                  <a:pt x="1187601" y="2594729"/>
                  <a:pt x="1194649" y="2588538"/>
                </a:cubicBezTo>
                <a:cubicBezTo>
                  <a:pt x="1266468" y="2525673"/>
                  <a:pt x="1357146" y="2498051"/>
                  <a:pt x="1445443" y="2504051"/>
                </a:cubicBezTo>
                <a:cubicBezTo>
                  <a:pt x="1734336" y="2523482"/>
                  <a:pt x="1882640" y="2877145"/>
                  <a:pt x="1667947" y="3093172"/>
                </a:cubicBezTo>
                <a:lnTo>
                  <a:pt x="1667947" y="3093172"/>
                </a:lnTo>
                <a:close/>
                <a:moveTo>
                  <a:pt x="95179" y="3734681"/>
                </a:moveTo>
                <a:lnTo>
                  <a:pt x="14407" y="4078915"/>
                </a:lnTo>
                <a:lnTo>
                  <a:pt x="366260" y="4045387"/>
                </a:lnTo>
                <a:lnTo>
                  <a:pt x="95179" y="3734681"/>
                </a:lnTo>
                <a:close/>
                <a:moveTo>
                  <a:pt x="823936" y="3038404"/>
                </a:moveTo>
                <a:lnTo>
                  <a:pt x="1154454" y="3416927"/>
                </a:lnTo>
                <a:lnTo>
                  <a:pt x="1369624" y="3228713"/>
                </a:lnTo>
                <a:lnTo>
                  <a:pt x="1039106" y="2850476"/>
                </a:lnTo>
                <a:lnTo>
                  <a:pt x="823936" y="3038404"/>
                </a:lnTo>
                <a:close/>
                <a:moveTo>
                  <a:pt x="1082826" y="3479316"/>
                </a:moveTo>
                <a:lnTo>
                  <a:pt x="752308" y="3100793"/>
                </a:lnTo>
                <a:lnTo>
                  <a:pt x="136803" y="3638288"/>
                </a:lnTo>
                <a:lnTo>
                  <a:pt x="467511" y="4016812"/>
                </a:lnTo>
                <a:lnTo>
                  <a:pt x="1082826" y="3479316"/>
                </a:lnTo>
                <a:close/>
                <a:moveTo>
                  <a:pt x="2843522" y="1189125"/>
                </a:moveTo>
                <a:cubicBezTo>
                  <a:pt x="2585395" y="1162360"/>
                  <a:pt x="2339936" y="1066252"/>
                  <a:pt x="2132100" y="911566"/>
                </a:cubicBezTo>
                <a:cubicBezTo>
                  <a:pt x="1398199" y="852702"/>
                  <a:pt x="751546" y="1410295"/>
                  <a:pt x="701921" y="2144673"/>
                </a:cubicBezTo>
                <a:cubicBezTo>
                  <a:pt x="685157" y="2394704"/>
                  <a:pt x="738592" y="2649593"/>
                  <a:pt x="864418" y="2876669"/>
                </a:cubicBezTo>
                <a:lnTo>
                  <a:pt x="1098542" y="2672263"/>
                </a:lnTo>
                <a:cubicBezTo>
                  <a:pt x="1022914" y="2512147"/>
                  <a:pt x="991386" y="2337173"/>
                  <a:pt x="1003006" y="2165247"/>
                </a:cubicBezTo>
                <a:cubicBezTo>
                  <a:pt x="1041106" y="1600700"/>
                  <a:pt x="1530025" y="1173218"/>
                  <a:pt x="2094857" y="1211318"/>
                </a:cubicBezTo>
                <a:cubicBezTo>
                  <a:pt x="2659690" y="1249418"/>
                  <a:pt x="3087077" y="1738336"/>
                  <a:pt x="3048786" y="2303455"/>
                </a:cubicBezTo>
                <a:cubicBezTo>
                  <a:pt x="3010686" y="2868002"/>
                  <a:pt x="2521768" y="3295484"/>
                  <a:pt x="1956935" y="3257384"/>
                </a:cubicBezTo>
                <a:cubicBezTo>
                  <a:pt x="1830538" y="3248716"/>
                  <a:pt x="1706142" y="3216902"/>
                  <a:pt x="1590032" y="3162610"/>
                </a:cubicBezTo>
                <a:lnTo>
                  <a:pt x="1347049" y="3374827"/>
                </a:lnTo>
                <a:cubicBezTo>
                  <a:pt x="1528215" y="3482840"/>
                  <a:pt x="1730716" y="3544372"/>
                  <a:pt x="1936456" y="3558183"/>
                </a:cubicBezTo>
                <a:cubicBezTo>
                  <a:pt x="2667595" y="3607618"/>
                  <a:pt x="3300532" y="3055168"/>
                  <a:pt x="3349871" y="2323743"/>
                </a:cubicBezTo>
                <a:cubicBezTo>
                  <a:pt x="3379494" y="1881116"/>
                  <a:pt x="3187470" y="1458587"/>
                  <a:pt x="2843522" y="1189125"/>
                </a:cubicBezTo>
                <a:lnTo>
                  <a:pt x="2843522" y="1189125"/>
                </a:lnTo>
                <a:close/>
                <a:moveTo>
                  <a:pt x="2993636" y="1453"/>
                </a:moveTo>
                <a:cubicBezTo>
                  <a:pt x="2562725" y="1453"/>
                  <a:pt x="2161246" y="205002"/>
                  <a:pt x="1905786" y="551426"/>
                </a:cubicBezTo>
                <a:cubicBezTo>
                  <a:pt x="2445758" y="1284184"/>
                  <a:pt x="3541705" y="1284184"/>
                  <a:pt x="4081486" y="551426"/>
                </a:cubicBezTo>
                <a:cubicBezTo>
                  <a:pt x="3828502" y="207955"/>
                  <a:pt x="3428643" y="1453"/>
                  <a:pt x="2993636" y="1453"/>
                </a:cubicBezTo>
                <a:lnTo>
                  <a:pt x="2993636" y="1453"/>
                </a:lnTo>
                <a:close/>
                <a:moveTo>
                  <a:pt x="2685312" y="243102"/>
                </a:moveTo>
                <a:cubicBezTo>
                  <a:pt x="2855714" y="72985"/>
                  <a:pt x="3131939" y="72985"/>
                  <a:pt x="3301961" y="243102"/>
                </a:cubicBezTo>
                <a:cubicBezTo>
                  <a:pt x="3472363" y="413504"/>
                  <a:pt x="3472363" y="689729"/>
                  <a:pt x="3301961" y="859750"/>
                </a:cubicBezTo>
                <a:cubicBezTo>
                  <a:pt x="3131844" y="1030153"/>
                  <a:pt x="2855619" y="1030153"/>
                  <a:pt x="2685312" y="859750"/>
                </a:cubicBezTo>
                <a:cubicBezTo>
                  <a:pt x="2514910" y="689634"/>
                  <a:pt x="2514910" y="413409"/>
                  <a:pt x="2685312" y="243102"/>
                </a:cubicBezTo>
                <a:lnTo>
                  <a:pt x="2685312" y="243102"/>
                </a:lnTo>
                <a:close/>
                <a:moveTo>
                  <a:pt x="2993636" y="210622"/>
                </a:moveTo>
                <a:cubicBezTo>
                  <a:pt x="2805422" y="210622"/>
                  <a:pt x="2652927" y="363212"/>
                  <a:pt x="2652927" y="551331"/>
                </a:cubicBezTo>
                <a:cubicBezTo>
                  <a:pt x="2652927" y="739831"/>
                  <a:pt x="2805518" y="892326"/>
                  <a:pt x="2993636" y="892326"/>
                </a:cubicBezTo>
                <a:cubicBezTo>
                  <a:pt x="3181850" y="892326"/>
                  <a:pt x="3334631" y="739735"/>
                  <a:pt x="3334631" y="551331"/>
                </a:cubicBezTo>
                <a:cubicBezTo>
                  <a:pt x="3334631" y="363212"/>
                  <a:pt x="3181850" y="210622"/>
                  <a:pt x="2993636" y="210622"/>
                </a:cubicBezTo>
                <a:lnTo>
                  <a:pt x="2993636" y="210622"/>
                </a:lnTo>
                <a:close/>
                <a:moveTo>
                  <a:pt x="4062532" y="3774972"/>
                </a:moveTo>
                <a:cubicBezTo>
                  <a:pt x="4001762" y="3661339"/>
                  <a:pt x="3861364" y="3563517"/>
                  <a:pt x="3643241" y="3563517"/>
                </a:cubicBezTo>
                <a:cubicBezTo>
                  <a:pt x="3424833" y="3563517"/>
                  <a:pt x="3284720" y="3661244"/>
                  <a:pt x="3223951" y="3774972"/>
                </a:cubicBezTo>
                <a:cubicBezTo>
                  <a:pt x="3145941" y="3921086"/>
                  <a:pt x="3198614" y="4092250"/>
                  <a:pt x="3408069" y="4092250"/>
                </a:cubicBezTo>
                <a:lnTo>
                  <a:pt x="3878413" y="4092250"/>
                </a:lnTo>
                <a:cubicBezTo>
                  <a:pt x="4087963" y="4092154"/>
                  <a:pt x="4140637" y="3920990"/>
                  <a:pt x="4062532" y="3774972"/>
                </a:cubicBezTo>
                <a:lnTo>
                  <a:pt x="4062532" y="3774972"/>
                </a:lnTo>
                <a:close/>
                <a:moveTo>
                  <a:pt x="3643241" y="2881527"/>
                </a:moveTo>
                <a:cubicBezTo>
                  <a:pt x="3481507" y="2881527"/>
                  <a:pt x="3350538" y="3012496"/>
                  <a:pt x="3350538" y="3174230"/>
                </a:cubicBezTo>
                <a:cubicBezTo>
                  <a:pt x="3350538" y="3335679"/>
                  <a:pt x="3481507" y="3466648"/>
                  <a:pt x="3643241" y="3466648"/>
                </a:cubicBezTo>
                <a:cubicBezTo>
                  <a:pt x="3804976" y="3466648"/>
                  <a:pt x="3935944" y="3335679"/>
                  <a:pt x="3935944" y="3174230"/>
                </a:cubicBezTo>
                <a:cubicBezTo>
                  <a:pt x="3935944" y="3012496"/>
                  <a:pt x="3804976" y="2881527"/>
                  <a:pt x="3643241" y="2881527"/>
                </a:cubicBezTo>
                <a:lnTo>
                  <a:pt x="3643241" y="2881527"/>
                </a:lnTo>
                <a:close/>
                <a:moveTo>
                  <a:pt x="543139" y="967192"/>
                </a:moveTo>
                <a:cubicBezTo>
                  <a:pt x="543139" y="904518"/>
                  <a:pt x="638485" y="904518"/>
                  <a:pt x="638485" y="967192"/>
                </a:cubicBezTo>
                <a:lnTo>
                  <a:pt x="638485" y="1027962"/>
                </a:lnTo>
                <a:cubicBezTo>
                  <a:pt x="638485" y="1090636"/>
                  <a:pt x="543139" y="1090636"/>
                  <a:pt x="543139" y="1027962"/>
                </a:cubicBezTo>
                <a:lnTo>
                  <a:pt x="543139" y="967192"/>
                </a:lnTo>
                <a:close/>
                <a:moveTo>
                  <a:pt x="382453" y="410742"/>
                </a:moveTo>
                <a:cubicBezTo>
                  <a:pt x="382453" y="473416"/>
                  <a:pt x="287107" y="473416"/>
                  <a:pt x="287107" y="410742"/>
                </a:cubicBezTo>
                <a:cubicBezTo>
                  <a:pt x="287107" y="243864"/>
                  <a:pt x="426934" y="112133"/>
                  <a:pt x="594098" y="112133"/>
                </a:cubicBezTo>
                <a:cubicBezTo>
                  <a:pt x="828413" y="112133"/>
                  <a:pt x="977194" y="359688"/>
                  <a:pt x="860036" y="558760"/>
                </a:cubicBezTo>
                <a:cubicBezTo>
                  <a:pt x="795742" y="668107"/>
                  <a:pt x="714494" y="673251"/>
                  <a:pt x="656963" y="727734"/>
                </a:cubicBezTo>
                <a:cubicBezTo>
                  <a:pt x="644581" y="739354"/>
                  <a:pt x="638294" y="750403"/>
                  <a:pt x="638104" y="763357"/>
                </a:cubicBezTo>
                <a:lnTo>
                  <a:pt x="638389" y="823841"/>
                </a:lnTo>
                <a:cubicBezTo>
                  <a:pt x="638389" y="886706"/>
                  <a:pt x="543044" y="886706"/>
                  <a:pt x="543044" y="823841"/>
                </a:cubicBezTo>
                <a:lnTo>
                  <a:pt x="543330" y="763357"/>
                </a:lnTo>
                <a:cubicBezTo>
                  <a:pt x="542568" y="673156"/>
                  <a:pt x="625721" y="629150"/>
                  <a:pt x="702397" y="585430"/>
                </a:cubicBezTo>
                <a:cubicBezTo>
                  <a:pt x="820698" y="517422"/>
                  <a:pt x="840891" y="361021"/>
                  <a:pt x="744212" y="267391"/>
                </a:cubicBezTo>
                <a:cubicBezTo>
                  <a:pt x="612291" y="139375"/>
                  <a:pt x="382453" y="228719"/>
                  <a:pt x="382453" y="410742"/>
                </a:cubicBezTo>
                <a:lnTo>
                  <a:pt x="382453" y="410742"/>
                </a:lnTo>
                <a:close/>
                <a:moveTo>
                  <a:pt x="1013960" y="173950"/>
                </a:moveTo>
                <a:cubicBezTo>
                  <a:pt x="782026" y="-57983"/>
                  <a:pt x="405884" y="-57983"/>
                  <a:pt x="173950" y="173950"/>
                </a:cubicBezTo>
                <a:cubicBezTo>
                  <a:pt x="-57983" y="405884"/>
                  <a:pt x="-57983" y="781741"/>
                  <a:pt x="173950" y="1013674"/>
                </a:cubicBezTo>
                <a:cubicBezTo>
                  <a:pt x="405884" y="1245608"/>
                  <a:pt x="782026" y="1245608"/>
                  <a:pt x="1013960" y="1013674"/>
                </a:cubicBezTo>
                <a:cubicBezTo>
                  <a:pt x="1245894" y="781741"/>
                  <a:pt x="1245894" y="405884"/>
                  <a:pt x="1013960" y="173950"/>
                </a:cubicBezTo>
                <a:lnTo>
                  <a:pt x="1013960" y="173950"/>
                </a:lnTo>
                <a:close/>
                <a:moveTo>
                  <a:pt x="1725763" y="2228112"/>
                </a:moveTo>
                <a:cubicBezTo>
                  <a:pt x="1708714" y="2207824"/>
                  <a:pt x="1711190" y="2177915"/>
                  <a:pt x="1731478" y="2161151"/>
                </a:cubicBezTo>
                <a:cubicBezTo>
                  <a:pt x="1751481" y="2144102"/>
                  <a:pt x="1781389" y="2146578"/>
                  <a:pt x="1798439" y="2166580"/>
                </a:cubicBezTo>
                <a:lnTo>
                  <a:pt x="1949125" y="2344793"/>
                </a:lnTo>
                <a:lnTo>
                  <a:pt x="2255353" y="2019991"/>
                </a:lnTo>
                <a:cubicBezTo>
                  <a:pt x="2273165" y="2001131"/>
                  <a:pt x="2303455" y="1999988"/>
                  <a:pt x="2322314" y="2018086"/>
                </a:cubicBezTo>
                <a:cubicBezTo>
                  <a:pt x="2341460" y="2035897"/>
                  <a:pt x="2342602" y="2066187"/>
                  <a:pt x="2324505" y="2085046"/>
                </a:cubicBezTo>
                <a:lnTo>
                  <a:pt x="1977795" y="2452235"/>
                </a:lnTo>
                <a:cubicBezTo>
                  <a:pt x="1957792" y="2469285"/>
                  <a:pt x="1927884" y="2466809"/>
                  <a:pt x="1910834" y="2446806"/>
                </a:cubicBezTo>
                <a:lnTo>
                  <a:pt x="1725763" y="2228112"/>
                </a:lnTo>
                <a:close/>
                <a:moveTo>
                  <a:pt x="1439251" y="2598825"/>
                </a:moveTo>
                <a:cubicBezTo>
                  <a:pt x="1368766" y="2594253"/>
                  <a:pt x="1306949" y="2616922"/>
                  <a:pt x="1253990" y="2662547"/>
                </a:cubicBezTo>
                <a:lnTo>
                  <a:pt x="1110353" y="2787801"/>
                </a:lnTo>
                <a:lnTo>
                  <a:pt x="1441061" y="3166324"/>
                </a:lnTo>
                <a:cubicBezTo>
                  <a:pt x="1490782" y="3122890"/>
                  <a:pt x="1540407" y="3079361"/>
                  <a:pt x="1590127" y="3036213"/>
                </a:cubicBezTo>
                <a:cubicBezTo>
                  <a:pt x="1640324" y="2990874"/>
                  <a:pt x="1668137" y="2929247"/>
                  <a:pt x="1672519" y="2866096"/>
                </a:cubicBezTo>
                <a:cubicBezTo>
                  <a:pt x="1681948" y="2727317"/>
                  <a:pt x="1578316" y="2608255"/>
                  <a:pt x="1439251" y="2598825"/>
                </a:cubicBezTo>
                <a:lnTo>
                  <a:pt x="1439251" y="2598825"/>
                </a:lnTo>
                <a:close/>
              </a:path>
            </a:pathLst>
          </a:custGeom>
          <a:solidFill>
            <a:srgbClr val="283F68"/>
          </a:solidFill>
          <a:ln w="9525" cap="flat">
            <a:noFill/>
            <a:prstDash val="solid"/>
            <a:miter/>
          </a:ln>
        </p:spPr>
        <p:txBody>
          <a:bodyPr/>
          <a:lstStyle/>
          <a:p>
            <a:endParaRPr lang="fr-FR"/>
          </a:p>
        </p:txBody>
      </p:sp>
      <p:sp>
        <p:nvSpPr>
          <p:cNvPr id="61" name="Forme libre 60">
            <a:extLst>
              <a:ext uri="{FF2B5EF4-FFF2-40B4-BE49-F238E27FC236}">
                <a16:creationId xmlns:a16="http://schemas.microsoft.com/office/drawing/2014/main" id="{63E19CC5-DF54-0E4A-4D60-C7160014130C}"/>
              </a:ext>
            </a:extLst>
          </p:cNvPr>
          <p:cNvSpPr>
            <a:spLocks noChangeAspect="1"/>
          </p:cNvSpPr>
          <p:nvPr/>
        </p:nvSpPr>
        <p:spPr>
          <a:xfrm>
            <a:off x="1381760" y="2768600"/>
            <a:ext cx="96521" cy="394069"/>
          </a:xfrm>
          <a:custGeom>
            <a:avLst/>
            <a:gdLst>
              <a:gd name="csX0" fmla="*/ 0 w 216232"/>
              <a:gd name="csY0" fmla="*/ 882821 h 882820"/>
              <a:gd name="csX1" fmla="*/ 216233 w 216232"/>
              <a:gd name="csY1" fmla="*/ 882821 h 882820"/>
              <a:gd name="csX2" fmla="*/ 216233 w 216232"/>
              <a:gd name="csY2" fmla="*/ 0 h 882820"/>
              <a:gd name="csX3" fmla="*/ 0 w 216232"/>
              <a:gd name="csY3" fmla="*/ 0 h 882820"/>
              <a:gd name="csX4" fmla="*/ 108097 w 216232"/>
              <a:gd name="csY4" fmla="*/ 834756 h 882820"/>
              <a:gd name="csX5" fmla="*/ 54549 w 216232"/>
              <a:gd name="csY5" fmla="*/ 781014 h 882820"/>
              <a:gd name="csX6" fmla="*/ 108097 w 216232"/>
              <a:gd name="csY6" fmla="*/ 727272 h 882820"/>
              <a:gd name="csX7" fmla="*/ 161646 w 216232"/>
              <a:gd name="csY7" fmla="*/ 781014 h 882820"/>
              <a:gd name="csX8" fmla="*/ 108097 w 216232"/>
              <a:gd name="csY8" fmla="*/ 834756 h 882820"/>
              <a:gd name="csX9" fmla="*/ 162201 w 216232"/>
              <a:gd name="csY9" fmla="*/ 224030 h 882820"/>
              <a:gd name="csX10" fmla="*/ 54028 w 216232"/>
              <a:gd name="csY10" fmla="*/ 224030 h 882820"/>
              <a:gd name="csX11" fmla="*/ 44561 w 216232"/>
              <a:gd name="csY11" fmla="*/ 214528 h 882820"/>
              <a:gd name="csX12" fmla="*/ 54028 w 216232"/>
              <a:gd name="csY12" fmla="*/ 205027 h 882820"/>
              <a:gd name="csX13" fmla="*/ 162201 w 216232"/>
              <a:gd name="csY13" fmla="*/ 205027 h 882820"/>
              <a:gd name="csX14" fmla="*/ 171668 w 216232"/>
              <a:gd name="csY14" fmla="*/ 214528 h 882820"/>
              <a:gd name="csX15" fmla="*/ 162201 w 216232"/>
              <a:gd name="csY15" fmla="*/ 224030 h 882820"/>
              <a:gd name="csX16" fmla="*/ 54028 w 216232"/>
              <a:gd name="csY16" fmla="*/ 36119 h 882820"/>
              <a:gd name="csX17" fmla="*/ 162201 w 216232"/>
              <a:gd name="csY17" fmla="*/ 36119 h 882820"/>
              <a:gd name="csX18" fmla="*/ 171668 w 216232"/>
              <a:gd name="csY18" fmla="*/ 45620 h 882820"/>
              <a:gd name="csX19" fmla="*/ 162201 w 216232"/>
              <a:gd name="csY19" fmla="*/ 55122 h 882820"/>
              <a:gd name="csX20" fmla="*/ 54028 w 216232"/>
              <a:gd name="csY20" fmla="*/ 55122 h 882820"/>
              <a:gd name="csX21" fmla="*/ 44561 w 216232"/>
              <a:gd name="csY21" fmla="*/ 45620 h 882820"/>
              <a:gd name="csX22" fmla="*/ 54028 w 216232"/>
              <a:gd name="csY22" fmla="*/ 36119 h 882820"/>
              <a:gd name="csX23" fmla="*/ 54028 w 216232"/>
              <a:gd name="csY23" fmla="*/ 92423 h 882820"/>
              <a:gd name="csX24" fmla="*/ 162201 w 216232"/>
              <a:gd name="csY24" fmla="*/ 92423 h 882820"/>
              <a:gd name="csX25" fmla="*/ 171668 w 216232"/>
              <a:gd name="csY25" fmla="*/ 101924 h 882820"/>
              <a:gd name="csX26" fmla="*/ 162201 w 216232"/>
              <a:gd name="csY26" fmla="*/ 111426 h 882820"/>
              <a:gd name="csX27" fmla="*/ 54028 w 216232"/>
              <a:gd name="csY27" fmla="*/ 111426 h 882820"/>
              <a:gd name="csX28" fmla="*/ 44561 w 216232"/>
              <a:gd name="csY28" fmla="*/ 101924 h 882820"/>
              <a:gd name="csX29" fmla="*/ 54028 w 216232"/>
              <a:gd name="csY29" fmla="*/ 92423 h 882820"/>
              <a:gd name="csX30" fmla="*/ 54028 w 216232"/>
              <a:gd name="csY30" fmla="*/ 148727 h 882820"/>
              <a:gd name="csX31" fmla="*/ 162201 w 216232"/>
              <a:gd name="csY31" fmla="*/ 148727 h 882820"/>
              <a:gd name="csX32" fmla="*/ 171668 w 216232"/>
              <a:gd name="csY32" fmla="*/ 158228 h 882820"/>
              <a:gd name="csX33" fmla="*/ 162201 w 216232"/>
              <a:gd name="csY33" fmla="*/ 167730 h 882820"/>
              <a:gd name="csX34" fmla="*/ 54028 w 216232"/>
              <a:gd name="csY34" fmla="*/ 167730 h 882820"/>
              <a:gd name="csX35" fmla="*/ 44561 w 216232"/>
              <a:gd name="csY35" fmla="*/ 158228 h 882820"/>
              <a:gd name="csX36" fmla="*/ 54028 w 216232"/>
              <a:gd name="csY36" fmla="*/ 148727 h 882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216232" h="882820">
                <a:moveTo>
                  <a:pt x="0" y="882821"/>
                </a:moveTo>
                <a:lnTo>
                  <a:pt x="216233" y="882821"/>
                </a:lnTo>
                <a:lnTo>
                  <a:pt x="216233" y="0"/>
                </a:lnTo>
                <a:lnTo>
                  <a:pt x="0" y="0"/>
                </a:lnTo>
                <a:close/>
                <a:moveTo>
                  <a:pt x="108097" y="834756"/>
                </a:moveTo>
                <a:cubicBezTo>
                  <a:pt x="78586" y="834756"/>
                  <a:pt x="54549" y="810668"/>
                  <a:pt x="54549" y="781014"/>
                </a:cubicBezTo>
                <a:cubicBezTo>
                  <a:pt x="54549" y="751396"/>
                  <a:pt x="78550" y="727272"/>
                  <a:pt x="108097" y="727272"/>
                </a:cubicBezTo>
                <a:cubicBezTo>
                  <a:pt x="137646" y="727272"/>
                  <a:pt x="161646" y="751397"/>
                  <a:pt x="161646" y="781014"/>
                </a:cubicBezTo>
                <a:cubicBezTo>
                  <a:pt x="161646" y="810632"/>
                  <a:pt x="137645" y="834756"/>
                  <a:pt x="108097" y="834756"/>
                </a:cubicBezTo>
                <a:close/>
                <a:moveTo>
                  <a:pt x="162201" y="224030"/>
                </a:moveTo>
                <a:lnTo>
                  <a:pt x="54028" y="224030"/>
                </a:lnTo>
                <a:cubicBezTo>
                  <a:pt x="48813" y="224030"/>
                  <a:pt x="44561" y="219761"/>
                  <a:pt x="44561" y="214528"/>
                </a:cubicBezTo>
                <a:cubicBezTo>
                  <a:pt x="44561" y="209295"/>
                  <a:pt x="48813" y="205027"/>
                  <a:pt x="54028" y="205027"/>
                </a:cubicBezTo>
                <a:lnTo>
                  <a:pt x="162201" y="205027"/>
                </a:lnTo>
                <a:cubicBezTo>
                  <a:pt x="167415" y="205027"/>
                  <a:pt x="171668" y="209295"/>
                  <a:pt x="171668" y="214528"/>
                </a:cubicBezTo>
                <a:cubicBezTo>
                  <a:pt x="171668" y="219761"/>
                  <a:pt x="167415" y="224030"/>
                  <a:pt x="162201" y="224030"/>
                </a:cubicBezTo>
                <a:close/>
                <a:moveTo>
                  <a:pt x="54028" y="36119"/>
                </a:moveTo>
                <a:lnTo>
                  <a:pt x="162201" y="36119"/>
                </a:lnTo>
                <a:cubicBezTo>
                  <a:pt x="167415" y="36119"/>
                  <a:pt x="171668" y="40387"/>
                  <a:pt x="171668" y="45620"/>
                </a:cubicBezTo>
                <a:cubicBezTo>
                  <a:pt x="171668" y="50854"/>
                  <a:pt x="167415" y="55122"/>
                  <a:pt x="162201" y="55122"/>
                </a:cubicBezTo>
                <a:lnTo>
                  <a:pt x="54028" y="55122"/>
                </a:lnTo>
                <a:cubicBezTo>
                  <a:pt x="48813" y="55122"/>
                  <a:pt x="44561" y="50854"/>
                  <a:pt x="44561" y="45620"/>
                </a:cubicBezTo>
                <a:cubicBezTo>
                  <a:pt x="44561" y="40350"/>
                  <a:pt x="48813" y="36119"/>
                  <a:pt x="54028" y="36119"/>
                </a:cubicBezTo>
                <a:close/>
                <a:moveTo>
                  <a:pt x="54028" y="92423"/>
                </a:moveTo>
                <a:lnTo>
                  <a:pt x="162201" y="92423"/>
                </a:lnTo>
                <a:cubicBezTo>
                  <a:pt x="167415" y="92423"/>
                  <a:pt x="171668" y="96691"/>
                  <a:pt x="171668" y="101924"/>
                </a:cubicBezTo>
                <a:cubicBezTo>
                  <a:pt x="171668" y="107158"/>
                  <a:pt x="167415" y="111426"/>
                  <a:pt x="162201" y="111426"/>
                </a:cubicBezTo>
                <a:lnTo>
                  <a:pt x="54028" y="111426"/>
                </a:lnTo>
                <a:cubicBezTo>
                  <a:pt x="48813" y="111426"/>
                  <a:pt x="44561" y="107158"/>
                  <a:pt x="44561" y="101924"/>
                </a:cubicBezTo>
                <a:cubicBezTo>
                  <a:pt x="44561" y="96654"/>
                  <a:pt x="48813" y="92423"/>
                  <a:pt x="54028" y="92423"/>
                </a:cubicBezTo>
                <a:close/>
                <a:moveTo>
                  <a:pt x="54028" y="148727"/>
                </a:moveTo>
                <a:lnTo>
                  <a:pt x="162201" y="148727"/>
                </a:lnTo>
                <a:cubicBezTo>
                  <a:pt x="167415" y="148727"/>
                  <a:pt x="171668" y="152995"/>
                  <a:pt x="171668" y="158228"/>
                </a:cubicBezTo>
                <a:cubicBezTo>
                  <a:pt x="171668" y="163461"/>
                  <a:pt x="167415" y="167730"/>
                  <a:pt x="162201" y="167730"/>
                </a:cubicBezTo>
                <a:lnTo>
                  <a:pt x="54028" y="167730"/>
                </a:lnTo>
                <a:cubicBezTo>
                  <a:pt x="48813" y="167730"/>
                  <a:pt x="44561" y="163461"/>
                  <a:pt x="44561" y="158228"/>
                </a:cubicBezTo>
                <a:cubicBezTo>
                  <a:pt x="44561" y="152958"/>
                  <a:pt x="48776" y="148727"/>
                  <a:pt x="54028" y="148727"/>
                </a:cubicBezTo>
                <a:close/>
              </a:path>
            </a:pathLst>
          </a:custGeom>
          <a:solidFill>
            <a:srgbClr val="283F68"/>
          </a:solidFill>
          <a:ln w="9438" cap="flat">
            <a:noFill/>
            <a:prstDash val="solid"/>
            <a:miter/>
          </a:ln>
        </p:spPr>
        <p:txBody>
          <a:bodyPr/>
          <a:lstStyle/>
          <a:p>
            <a:endParaRPr lang="fr-FR"/>
          </a:p>
        </p:txBody>
      </p:sp>
      <p:grpSp>
        <p:nvGrpSpPr>
          <p:cNvPr id="74" name="Groupe 73">
            <a:extLst>
              <a:ext uri="{FF2B5EF4-FFF2-40B4-BE49-F238E27FC236}">
                <a16:creationId xmlns:a16="http://schemas.microsoft.com/office/drawing/2014/main" id="{3BC44CCB-9203-64FA-4BD1-5A755CA15DB8}"/>
              </a:ext>
            </a:extLst>
          </p:cNvPr>
          <p:cNvGrpSpPr>
            <a:grpSpLocks noChangeAspect="1"/>
          </p:cNvGrpSpPr>
          <p:nvPr/>
        </p:nvGrpSpPr>
        <p:grpSpPr>
          <a:xfrm>
            <a:off x="6499303" y="2838086"/>
            <a:ext cx="343741" cy="298905"/>
            <a:chOff x="-817997" y="3134894"/>
            <a:chExt cx="438150" cy="381000"/>
          </a:xfrm>
          <a:solidFill>
            <a:srgbClr val="283F68"/>
          </a:solidFill>
        </p:grpSpPr>
        <p:sp>
          <p:nvSpPr>
            <p:cNvPr id="68" name="Forme libre 67">
              <a:extLst>
                <a:ext uri="{FF2B5EF4-FFF2-40B4-BE49-F238E27FC236}">
                  <a16:creationId xmlns:a16="http://schemas.microsoft.com/office/drawing/2014/main" id="{D0B1F1A2-4CF6-6A7F-A7B6-47C975C9DEC9}"/>
                </a:ext>
              </a:extLst>
            </p:cNvPr>
            <p:cNvSpPr/>
            <p:nvPr/>
          </p:nvSpPr>
          <p:spPr>
            <a:xfrm>
              <a:off x="-736416" y="3134894"/>
              <a:ext cx="236886" cy="85315"/>
            </a:xfrm>
            <a:custGeom>
              <a:avLst/>
              <a:gdLst>
                <a:gd name="csX0" fmla="*/ 236887 w 236886"/>
                <a:gd name="csY0" fmla="*/ 85315 h 85315"/>
                <a:gd name="csX1" fmla="*/ 198787 w 236886"/>
                <a:gd name="csY1" fmla="*/ 85315 h 85315"/>
                <a:gd name="csX2" fmla="*/ 198787 w 236886"/>
                <a:gd name="csY2" fmla="*/ 52178 h 85315"/>
                <a:gd name="csX3" fmla="*/ 184699 w 236886"/>
                <a:gd name="csY3" fmla="*/ 38100 h 85315"/>
                <a:gd name="csX4" fmla="*/ 52187 w 236886"/>
                <a:gd name="csY4" fmla="*/ 38100 h 85315"/>
                <a:gd name="csX5" fmla="*/ 38100 w 236886"/>
                <a:gd name="csY5" fmla="*/ 52178 h 85315"/>
                <a:gd name="csX6" fmla="*/ 38100 w 236886"/>
                <a:gd name="csY6" fmla="*/ 85315 h 85315"/>
                <a:gd name="csX7" fmla="*/ 0 w 236886"/>
                <a:gd name="csY7" fmla="*/ 85315 h 85315"/>
                <a:gd name="csX8" fmla="*/ 0 w 236886"/>
                <a:gd name="csY8" fmla="*/ 52178 h 85315"/>
                <a:gd name="csX9" fmla="*/ 52187 w 236886"/>
                <a:gd name="csY9" fmla="*/ 0 h 85315"/>
                <a:gd name="csX10" fmla="*/ 184699 w 236886"/>
                <a:gd name="csY10" fmla="*/ 0 h 85315"/>
                <a:gd name="csX11" fmla="*/ 236887 w 236886"/>
                <a:gd name="csY11" fmla="*/ 52178 h 85315"/>
                <a:gd name="csX12" fmla="*/ 236887 w 236886"/>
                <a:gd name="csY12" fmla="*/ 85315 h 85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6886" h="85315">
                  <a:moveTo>
                    <a:pt x="236887" y="85315"/>
                  </a:moveTo>
                  <a:lnTo>
                    <a:pt x="198787" y="85315"/>
                  </a:lnTo>
                  <a:lnTo>
                    <a:pt x="198787" y="52178"/>
                  </a:lnTo>
                  <a:cubicBezTo>
                    <a:pt x="198787" y="44415"/>
                    <a:pt x="192472" y="38100"/>
                    <a:pt x="184699" y="38100"/>
                  </a:cubicBezTo>
                  <a:lnTo>
                    <a:pt x="52187" y="38100"/>
                  </a:lnTo>
                  <a:cubicBezTo>
                    <a:pt x="44425" y="38100"/>
                    <a:pt x="38100" y="44415"/>
                    <a:pt x="38100" y="52178"/>
                  </a:cubicBezTo>
                  <a:lnTo>
                    <a:pt x="38100" y="85315"/>
                  </a:lnTo>
                  <a:lnTo>
                    <a:pt x="0" y="85315"/>
                  </a:lnTo>
                  <a:lnTo>
                    <a:pt x="0" y="52178"/>
                  </a:lnTo>
                  <a:cubicBezTo>
                    <a:pt x="0" y="23403"/>
                    <a:pt x="23412" y="0"/>
                    <a:pt x="52187" y="0"/>
                  </a:cubicBezTo>
                  <a:lnTo>
                    <a:pt x="184699" y="0"/>
                  </a:lnTo>
                  <a:cubicBezTo>
                    <a:pt x="213474" y="0"/>
                    <a:pt x="236887" y="23412"/>
                    <a:pt x="236887" y="52178"/>
                  </a:cubicBezTo>
                  <a:lnTo>
                    <a:pt x="236887" y="85315"/>
                  </a:lnTo>
                  <a:close/>
                </a:path>
              </a:pathLst>
            </a:custGeom>
            <a:grpFill/>
            <a:ln w="0" cap="flat">
              <a:noFill/>
              <a:prstDash val="solid"/>
              <a:miter/>
            </a:ln>
          </p:spPr>
          <p:txBody>
            <a:bodyPr/>
            <a:lstStyle/>
            <a:p>
              <a:endParaRPr lang="fr-FR"/>
            </a:p>
          </p:txBody>
        </p:sp>
        <p:sp>
          <p:nvSpPr>
            <p:cNvPr id="69" name="Forme libre 68">
              <a:extLst>
                <a:ext uri="{FF2B5EF4-FFF2-40B4-BE49-F238E27FC236}">
                  <a16:creationId xmlns:a16="http://schemas.microsoft.com/office/drawing/2014/main" id="{887347BC-492F-C0A6-14EA-C43E122C708A}"/>
                </a:ext>
              </a:extLst>
            </p:cNvPr>
            <p:cNvSpPr/>
            <p:nvPr/>
          </p:nvSpPr>
          <p:spPr>
            <a:xfrm>
              <a:off x="-817997" y="3201187"/>
              <a:ext cx="400050" cy="91078"/>
            </a:xfrm>
            <a:custGeom>
              <a:avLst/>
              <a:gdLst>
                <a:gd name="csX0" fmla="*/ 149085 w 400050"/>
                <a:gd name="csY0" fmla="*/ 91078 h 91078"/>
                <a:gd name="csX1" fmla="*/ 400050 w 400050"/>
                <a:gd name="csY1" fmla="*/ 91078 h 91078"/>
                <a:gd name="csX2" fmla="*/ 400050 w 400050"/>
                <a:gd name="csY2" fmla="*/ 47625 h 91078"/>
                <a:gd name="csX3" fmla="*/ 352425 w 400050"/>
                <a:gd name="csY3" fmla="*/ 0 h 91078"/>
                <a:gd name="csX4" fmla="*/ 47625 w 400050"/>
                <a:gd name="csY4" fmla="*/ 0 h 91078"/>
                <a:gd name="csX5" fmla="*/ 0 w 400050"/>
                <a:gd name="csY5" fmla="*/ 47625 h 91078"/>
                <a:gd name="csX6" fmla="*/ 0 w 400050"/>
                <a:gd name="csY6" fmla="*/ 91078 h 91078"/>
                <a:gd name="csX7" fmla="*/ 149085 w 400050"/>
                <a:gd name="csY7" fmla="*/ 91078 h 910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00050" h="91078">
                  <a:moveTo>
                    <a:pt x="149085" y="91078"/>
                  </a:moveTo>
                  <a:lnTo>
                    <a:pt x="400050" y="91078"/>
                  </a:lnTo>
                  <a:lnTo>
                    <a:pt x="400050" y="47625"/>
                  </a:lnTo>
                  <a:cubicBezTo>
                    <a:pt x="400050" y="21365"/>
                    <a:pt x="378685" y="0"/>
                    <a:pt x="352425" y="0"/>
                  </a:cubicBezTo>
                  <a:lnTo>
                    <a:pt x="47625" y="0"/>
                  </a:lnTo>
                  <a:cubicBezTo>
                    <a:pt x="21365" y="0"/>
                    <a:pt x="0" y="21365"/>
                    <a:pt x="0" y="47625"/>
                  </a:cubicBezTo>
                  <a:lnTo>
                    <a:pt x="0" y="91078"/>
                  </a:lnTo>
                  <a:lnTo>
                    <a:pt x="149085" y="91078"/>
                  </a:lnTo>
                  <a:close/>
                </a:path>
              </a:pathLst>
            </a:custGeom>
            <a:grpFill/>
            <a:ln w="0" cap="flat">
              <a:noFill/>
              <a:prstDash val="solid"/>
              <a:miter/>
            </a:ln>
          </p:spPr>
          <p:txBody>
            <a:bodyPr/>
            <a:lstStyle/>
            <a:p>
              <a:endParaRPr lang="fr-FR"/>
            </a:p>
          </p:txBody>
        </p:sp>
        <p:sp>
          <p:nvSpPr>
            <p:cNvPr id="70" name="Forme libre 69">
              <a:extLst>
                <a:ext uri="{FF2B5EF4-FFF2-40B4-BE49-F238E27FC236}">
                  <a16:creationId xmlns:a16="http://schemas.microsoft.com/office/drawing/2014/main" id="{A6479222-FA3A-E3C7-E322-5E301A046409}"/>
                </a:ext>
              </a:extLst>
            </p:cNvPr>
            <p:cNvSpPr/>
            <p:nvPr/>
          </p:nvSpPr>
          <p:spPr>
            <a:xfrm>
              <a:off x="-551297" y="3344444"/>
              <a:ext cx="171450" cy="171450"/>
            </a:xfrm>
            <a:custGeom>
              <a:avLst/>
              <a:gdLst>
                <a:gd name="csX0" fmla="*/ 85725 w 171450"/>
                <a:gd name="csY0" fmla="*/ 0 h 171450"/>
                <a:gd name="csX1" fmla="*/ 0 w 171450"/>
                <a:gd name="csY1" fmla="*/ 85725 h 171450"/>
                <a:gd name="csX2" fmla="*/ 85725 w 171450"/>
                <a:gd name="csY2" fmla="*/ 171450 h 171450"/>
                <a:gd name="csX3" fmla="*/ 171450 w 171450"/>
                <a:gd name="csY3" fmla="*/ 85725 h 171450"/>
                <a:gd name="csX4" fmla="*/ 85725 w 171450"/>
                <a:gd name="csY4" fmla="*/ 0 h 171450"/>
                <a:gd name="csX5" fmla="*/ 122225 w 171450"/>
                <a:gd name="csY5" fmla="*/ 110061 h 171450"/>
                <a:gd name="csX6" fmla="*/ 114290 w 171450"/>
                <a:gd name="csY6" fmla="*/ 114300 h 171450"/>
                <a:gd name="csX7" fmla="*/ 109014 w 171450"/>
                <a:gd name="csY7" fmla="*/ 112700 h 171450"/>
                <a:gd name="csX8" fmla="*/ 80439 w 171450"/>
                <a:gd name="csY8" fmla="*/ 93650 h 171450"/>
                <a:gd name="csX9" fmla="*/ 76200 w 171450"/>
                <a:gd name="csY9" fmla="*/ 85725 h 171450"/>
                <a:gd name="csX10" fmla="*/ 76200 w 171450"/>
                <a:gd name="csY10" fmla="*/ 38100 h 171450"/>
                <a:gd name="csX11" fmla="*/ 85725 w 171450"/>
                <a:gd name="csY11" fmla="*/ 28575 h 171450"/>
                <a:gd name="csX12" fmla="*/ 95250 w 171450"/>
                <a:gd name="csY12" fmla="*/ 38100 h 171450"/>
                <a:gd name="csX13" fmla="*/ 95250 w 171450"/>
                <a:gd name="csY13" fmla="*/ 80629 h 171450"/>
                <a:gd name="csX14" fmla="*/ 119586 w 171450"/>
                <a:gd name="csY14" fmla="*/ 96850 h 171450"/>
                <a:gd name="csX15" fmla="*/ 122225 w 171450"/>
                <a:gd name="csY15" fmla="*/ 110061 h 171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71450" h="171450">
                  <a:moveTo>
                    <a:pt x="85725" y="0"/>
                  </a:moveTo>
                  <a:cubicBezTo>
                    <a:pt x="38376" y="0"/>
                    <a:pt x="0" y="38376"/>
                    <a:pt x="0" y="85725"/>
                  </a:cubicBezTo>
                  <a:cubicBezTo>
                    <a:pt x="0" y="133074"/>
                    <a:pt x="38376" y="171450"/>
                    <a:pt x="85725" y="171450"/>
                  </a:cubicBezTo>
                  <a:cubicBezTo>
                    <a:pt x="133074" y="171450"/>
                    <a:pt x="171450" y="133074"/>
                    <a:pt x="171450" y="85725"/>
                  </a:cubicBezTo>
                  <a:cubicBezTo>
                    <a:pt x="171450" y="38376"/>
                    <a:pt x="133074" y="0"/>
                    <a:pt x="85725" y="0"/>
                  </a:cubicBezTo>
                  <a:close/>
                  <a:moveTo>
                    <a:pt x="122225" y="110061"/>
                  </a:moveTo>
                  <a:cubicBezTo>
                    <a:pt x="120396" y="112814"/>
                    <a:pt x="117367" y="114300"/>
                    <a:pt x="114290" y="114300"/>
                  </a:cubicBezTo>
                  <a:cubicBezTo>
                    <a:pt x="112481" y="114300"/>
                    <a:pt x="110642" y="113786"/>
                    <a:pt x="109014" y="112700"/>
                  </a:cubicBezTo>
                  <a:lnTo>
                    <a:pt x="80439" y="93650"/>
                  </a:lnTo>
                  <a:cubicBezTo>
                    <a:pt x="77791" y="91878"/>
                    <a:pt x="76200" y="88906"/>
                    <a:pt x="76200" y="85725"/>
                  </a:cubicBezTo>
                  <a:lnTo>
                    <a:pt x="76200" y="38100"/>
                  </a:lnTo>
                  <a:cubicBezTo>
                    <a:pt x="76200" y="32842"/>
                    <a:pt x="80458" y="28575"/>
                    <a:pt x="85725" y="28575"/>
                  </a:cubicBezTo>
                  <a:cubicBezTo>
                    <a:pt x="90992" y="28575"/>
                    <a:pt x="95250" y="32842"/>
                    <a:pt x="95250" y="38100"/>
                  </a:cubicBezTo>
                  <a:lnTo>
                    <a:pt x="95250" y="80629"/>
                  </a:lnTo>
                  <a:lnTo>
                    <a:pt x="119586" y="96850"/>
                  </a:lnTo>
                  <a:cubicBezTo>
                    <a:pt x="123968" y="99765"/>
                    <a:pt x="125149" y="105680"/>
                    <a:pt x="122225" y="110061"/>
                  </a:cubicBezTo>
                  <a:close/>
                </a:path>
              </a:pathLst>
            </a:custGeom>
            <a:grpFill/>
            <a:ln w="0" cap="flat">
              <a:noFill/>
              <a:prstDash val="solid"/>
              <a:miter/>
            </a:ln>
          </p:spPr>
          <p:txBody>
            <a:bodyPr/>
            <a:lstStyle/>
            <a:p>
              <a:endParaRPr lang="fr-FR"/>
            </a:p>
          </p:txBody>
        </p:sp>
        <p:sp>
          <p:nvSpPr>
            <p:cNvPr id="71" name="Forme libre 70">
              <a:extLst>
                <a:ext uri="{FF2B5EF4-FFF2-40B4-BE49-F238E27FC236}">
                  <a16:creationId xmlns:a16="http://schemas.microsoft.com/office/drawing/2014/main" id="{086E9B9C-C563-D33D-F90D-CAA038FA4565}"/>
                </a:ext>
              </a:extLst>
            </p:cNvPr>
            <p:cNvSpPr/>
            <p:nvPr/>
          </p:nvSpPr>
          <p:spPr>
            <a:xfrm>
              <a:off x="-817988" y="3311316"/>
              <a:ext cx="400040" cy="173907"/>
            </a:xfrm>
            <a:custGeom>
              <a:avLst/>
              <a:gdLst>
                <a:gd name="csX0" fmla="*/ 247640 w 400040"/>
                <a:gd name="csY0" fmla="*/ 118853 h 173907"/>
                <a:gd name="csX1" fmla="*/ 352415 w 400040"/>
                <a:gd name="csY1" fmla="*/ 14078 h 173907"/>
                <a:gd name="csX2" fmla="*/ 400040 w 400040"/>
                <a:gd name="csY2" fmla="*/ 25603 h 173907"/>
                <a:gd name="csX3" fmla="*/ 400040 w 400040"/>
                <a:gd name="csY3" fmla="*/ 0 h 173907"/>
                <a:gd name="csX4" fmla="*/ 250955 w 400040"/>
                <a:gd name="csY4" fmla="*/ 0 h 173907"/>
                <a:gd name="csX5" fmla="*/ 250955 w 400040"/>
                <a:gd name="csY5" fmla="*/ 21117 h 173907"/>
                <a:gd name="csX6" fmla="*/ 222380 w 400040"/>
                <a:gd name="csY6" fmla="*/ 49692 h 173907"/>
                <a:gd name="csX7" fmla="*/ 177660 w 400040"/>
                <a:gd name="csY7" fmla="*/ 49692 h 173907"/>
                <a:gd name="csX8" fmla="*/ 149085 w 400040"/>
                <a:gd name="csY8" fmla="*/ 21117 h 173907"/>
                <a:gd name="csX9" fmla="*/ 149085 w 400040"/>
                <a:gd name="csY9" fmla="*/ 0 h 173907"/>
                <a:gd name="csX10" fmla="*/ 0 w 400040"/>
                <a:gd name="csY10" fmla="*/ 0 h 173907"/>
                <a:gd name="csX11" fmla="*/ 0 w 400040"/>
                <a:gd name="csY11" fmla="*/ 126282 h 173907"/>
                <a:gd name="csX12" fmla="*/ 47625 w 400040"/>
                <a:gd name="csY12" fmla="*/ 173907 h 173907"/>
                <a:gd name="csX13" fmla="*/ 263404 w 400040"/>
                <a:gd name="csY13" fmla="*/ 173907 h 173907"/>
                <a:gd name="csX14" fmla="*/ 247650 w 400040"/>
                <a:gd name="csY14" fmla="*/ 118853 h 1739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00040" h="173907">
                  <a:moveTo>
                    <a:pt x="247640" y="118853"/>
                  </a:moveTo>
                  <a:cubicBezTo>
                    <a:pt x="247640" y="60989"/>
                    <a:pt x="294551" y="14078"/>
                    <a:pt x="352415" y="14078"/>
                  </a:cubicBezTo>
                  <a:cubicBezTo>
                    <a:pt x="369580" y="14078"/>
                    <a:pt x="385743" y="18288"/>
                    <a:pt x="400040" y="25603"/>
                  </a:cubicBezTo>
                  <a:lnTo>
                    <a:pt x="400040" y="0"/>
                  </a:lnTo>
                  <a:lnTo>
                    <a:pt x="250955" y="0"/>
                  </a:lnTo>
                  <a:lnTo>
                    <a:pt x="250955" y="21117"/>
                  </a:lnTo>
                  <a:cubicBezTo>
                    <a:pt x="250955" y="36871"/>
                    <a:pt x="238135" y="49692"/>
                    <a:pt x="222380" y="49692"/>
                  </a:cubicBezTo>
                  <a:lnTo>
                    <a:pt x="177660" y="49692"/>
                  </a:lnTo>
                  <a:cubicBezTo>
                    <a:pt x="161906" y="49692"/>
                    <a:pt x="149085" y="36871"/>
                    <a:pt x="149085" y="21117"/>
                  </a:cubicBezTo>
                  <a:lnTo>
                    <a:pt x="149085" y="0"/>
                  </a:lnTo>
                  <a:lnTo>
                    <a:pt x="0" y="0"/>
                  </a:lnTo>
                  <a:lnTo>
                    <a:pt x="0" y="126282"/>
                  </a:lnTo>
                  <a:cubicBezTo>
                    <a:pt x="0" y="152543"/>
                    <a:pt x="21365" y="173907"/>
                    <a:pt x="47625" y="173907"/>
                  </a:cubicBezTo>
                  <a:lnTo>
                    <a:pt x="263404" y="173907"/>
                  </a:lnTo>
                  <a:cubicBezTo>
                    <a:pt x="253479" y="157896"/>
                    <a:pt x="247650" y="139075"/>
                    <a:pt x="247650" y="118853"/>
                  </a:cubicBezTo>
                  <a:close/>
                </a:path>
              </a:pathLst>
            </a:custGeom>
            <a:grpFill/>
            <a:ln w="0" cap="flat">
              <a:noFill/>
              <a:prstDash val="solid"/>
              <a:miter/>
            </a:ln>
          </p:spPr>
          <p:txBody>
            <a:bodyPr/>
            <a:lstStyle/>
            <a:p>
              <a:endParaRPr lang="fr-FR"/>
            </a:p>
          </p:txBody>
        </p:sp>
      </p:grpSp>
      <p:sp>
        <p:nvSpPr>
          <p:cNvPr id="75" name="Rectangle 74">
            <a:extLst>
              <a:ext uri="{FF2B5EF4-FFF2-40B4-BE49-F238E27FC236}">
                <a16:creationId xmlns:a16="http://schemas.microsoft.com/office/drawing/2014/main" id="{07D77FB9-BAC1-E743-546C-7F79E96FEE4F}"/>
              </a:ext>
            </a:extLst>
          </p:cNvPr>
          <p:cNvSpPr/>
          <p:nvPr/>
        </p:nvSpPr>
        <p:spPr>
          <a:xfrm>
            <a:off x="918609" y="893773"/>
            <a:ext cx="986866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Réunion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Publique</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SCI Les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Mureaux</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a:t>
            </a:r>
            <a:br>
              <a:rPr kumimoji="0" lang="en-US" sz="4000" u="none" strike="noStrike" kern="1200" cap="none" spc="0" normalizeH="0" baseline="0" noProof="0" dirty="0">
                <a:ln>
                  <a:noFill/>
                </a:ln>
                <a:solidFill>
                  <a:schemeClr val="tx1">
                    <a:lumMod val="75000"/>
                    <a:lumOff val="25000"/>
                  </a:schemeClr>
                </a:solidFill>
                <a:effectLst/>
                <a:uLnTx/>
                <a:uFillTx/>
                <a:latin typeface="Montserrat Light" pitchFamily="2" charset="77"/>
                <a:sym typeface="Open Sans"/>
              </a:rPr>
            </a:b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14 </a:t>
            </a:r>
            <a:r>
              <a:rPr kumimoji="0" lang="en-US" sz="4000" b="1" u="none" strike="noStrike" kern="1200" cap="none" spc="0" normalizeH="0" baseline="0" noProof="0" dirty="0" err="1">
                <a:ln>
                  <a:noFill/>
                </a:ln>
                <a:solidFill>
                  <a:srgbClr val="283F68"/>
                </a:solidFill>
                <a:effectLst/>
                <a:uLnTx/>
                <a:uFillTx/>
                <a:latin typeface="Montserrat SemiBold" pitchFamily="2" charset="77"/>
                <a:sym typeface="Open Sans"/>
              </a:rPr>
              <a:t>janvier</a:t>
            </a: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 2026</a:t>
            </a:r>
          </a:p>
        </p:txBody>
      </p:sp>
    </p:spTree>
    <p:extLst>
      <p:ext uri="{BB962C8B-B14F-4D97-AF65-F5344CB8AC3E}">
        <p14:creationId xmlns:p14="http://schemas.microsoft.com/office/powerpoint/2010/main" val="49285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6A1C-D681-D507-017F-303ECB8D9652}"/>
            </a:ext>
          </a:extLst>
        </p:cNvPr>
        <p:cNvGrpSpPr/>
        <p:nvPr/>
      </p:nvGrpSpPr>
      <p:grpSpPr>
        <a:xfrm>
          <a:off x="0" y="0"/>
          <a:ext cx="0" cy="0"/>
          <a:chOff x="0" y="0"/>
          <a:chExt cx="0" cy="0"/>
        </a:xfrm>
      </p:grpSpPr>
      <p:grpSp>
        <p:nvGrpSpPr>
          <p:cNvPr id="50" name="Groupe 49">
            <a:extLst>
              <a:ext uri="{FF2B5EF4-FFF2-40B4-BE49-F238E27FC236}">
                <a16:creationId xmlns:a16="http://schemas.microsoft.com/office/drawing/2014/main" id="{5E679F01-FAF5-A7F6-8E25-6D2545250B3A}"/>
              </a:ext>
            </a:extLst>
          </p:cNvPr>
          <p:cNvGrpSpPr>
            <a:grpSpLocks noChangeAspect="1"/>
          </p:cNvGrpSpPr>
          <p:nvPr/>
        </p:nvGrpSpPr>
        <p:grpSpPr>
          <a:xfrm>
            <a:off x="6525562" y="-9013461"/>
            <a:ext cx="18557914" cy="16242163"/>
            <a:chOff x="6022519" y="1565709"/>
            <a:chExt cx="3877467" cy="3368529"/>
          </a:xfrm>
          <a:solidFill>
            <a:srgbClr val="283F68">
              <a:alpha val="3000"/>
            </a:srgbClr>
          </a:solidFill>
        </p:grpSpPr>
        <p:sp>
          <p:nvSpPr>
            <p:cNvPr id="51" name="Forme libre : forme 5">
              <a:extLst>
                <a:ext uri="{FF2B5EF4-FFF2-40B4-BE49-F238E27FC236}">
                  <a16:creationId xmlns:a16="http://schemas.microsoft.com/office/drawing/2014/main" id="{B8ED187D-6B4C-CB04-2DBF-219E1C02E9E6}"/>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52" name="Forme libre : forme 6">
              <a:extLst>
                <a:ext uri="{FF2B5EF4-FFF2-40B4-BE49-F238E27FC236}">
                  <a16:creationId xmlns:a16="http://schemas.microsoft.com/office/drawing/2014/main" id="{D4D64CBF-946F-AFDA-B3DA-F9B74C175A2D}"/>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53" name="Forme libre : forme 7">
              <a:extLst>
                <a:ext uri="{FF2B5EF4-FFF2-40B4-BE49-F238E27FC236}">
                  <a16:creationId xmlns:a16="http://schemas.microsoft.com/office/drawing/2014/main" id="{F8C6002D-365F-1424-BBBD-0AFBF02749B7}"/>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3" name="Rectangle : coins arrondis 2">
            <a:extLst>
              <a:ext uri="{FF2B5EF4-FFF2-40B4-BE49-F238E27FC236}">
                <a16:creationId xmlns:a16="http://schemas.microsoft.com/office/drawing/2014/main" id="{A9B90714-1EBF-35BB-B672-D3AB88C9D240}"/>
              </a:ext>
            </a:extLst>
          </p:cNvPr>
          <p:cNvSpPr/>
          <p:nvPr/>
        </p:nvSpPr>
        <p:spPr>
          <a:xfrm>
            <a:off x="918609" y="2320288"/>
            <a:ext cx="3179258" cy="4037736"/>
          </a:xfrm>
          <a:prstGeom prst="roundRect">
            <a:avLst>
              <a:gd name="adj" fmla="val 8145"/>
            </a:avLst>
          </a:prstGeom>
          <a:solidFill>
            <a:srgbClr val="283F68">
              <a:alpha val="2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61FCEEB-92AA-58FB-7F7B-05732411EE1B}"/>
              </a:ext>
            </a:extLst>
          </p:cNvPr>
          <p:cNvSpPr/>
          <p:nvPr/>
        </p:nvSpPr>
        <p:spPr>
          <a:xfrm>
            <a:off x="4506371" y="2320288"/>
            <a:ext cx="3179258" cy="4037736"/>
          </a:xfrm>
          <a:prstGeom prst="roundRect">
            <a:avLst>
              <a:gd name="adj" fmla="val 8145"/>
            </a:avLst>
          </a:prstGeom>
          <a:solidFill>
            <a:srgbClr val="283F68">
              <a:alpha val="2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41EB3898-A43C-1B01-4636-84ADFA4D1873}"/>
              </a:ext>
            </a:extLst>
          </p:cNvPr>
          <p:cNvSpPr/>
          <p:nvPr/>
        </p:nvSpPr>
        <p:spPr>
          <a:xfrm>
            <a:off x="8094133" y="2320288"/>
            <a:ext cx="3179258" cy="4037736"/>
          </a:xfrm>
          <a:prstGeom prst="roundRect">
            <a:avLst>
              <a:gd name="adj" fmla="val 8145"/>
            </a:avLst>
          </a:prstGeom>
          <a:solidFill>
            <a:srgbClr val="283F68">
              <a:alpha val="2000"/>
            </a:srgbClr>
          </a:solidFill>
          <a:ln w="3175">
            <a:solidFill>
              <a:srgbClr val="283F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avec coins arrondis en haut 3">
            <a:extLst>
              <a:ext uri="{FF2B5EF4-FFF2-40B4-BE49-F238E27FC236}">
                <a16:creationId xmlns:a16="http://schemas.microsoft.com/office/drawing/2014/main" id="{CCA9A5E0-8330-10DA-05FA-B344B1C045EC}"/>
              </a:ext>
            </a:extLst>
          </p:cNvPr>
          <p:cNvSpPr/>
          <p:nvPr/>
        </p:nvSpPr>
        <p:spPr>
          <a:xfrm>
            <a:off x="11579177" y="6391274"/>
            <a:ext cx="81662" cy="507067"/>
          </a:xfrm>
          <a:prstGeom prst="round2SameRect">
            <a:avLst>
              <a:gd name="adj1" fmla="val 0"/>
              <a:gd name="adj2" fmla="val 0"/>
            </a:avLst>
          </a:prstGeom>
          <a:solidFill>
            <a:srgbClr val="0D2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85000"/>
                  <a:lumOff val="15000"/>
                </a:schemeClr>
              </a:solidFill>
              <a:effectLst/>
              <a:uLnTx/>
              <a:uFillTx/>
              <a:latin typeface="Arial"/>
              <a:ea typeface="+mn-ea"/>
              <a:cs typeface="+mn-cs"/>
              <a:sym typeface="Arial"/>
            </a:endParaRPr>
          </a:p>
        </p:txBody>
      </p:sp>
      <p:sp>
        <p:nvSpPr>
          <p:cNvPr id="5" name="Slide Number Placeholder 24">
            <a:extLst>
              <a:ext uri="{FF2B5EF4-FFF2-40B4-BE49-F238E27FC236}">
                <a16:creationId xmlns:a16="http://schemas.microsoft.com/office/drawing/2014/main" id="{B83BED98-5F20-84AC-B80A-2A879771EFC1}"/>
              </a:ext>
            </a:extLst>
          </p:cNvPr>
          <p:cNvSpPr txBox="1">
            <a:spLocks/>
          </p:cNvSpPr>
          <p:nvPr/>
        </p:nvSpPr>
        <p:spPr>
          <a:xfrm>
            <a:off x="11243352" y="6415578"/>
            <a:ext cx="35360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30EA680-D336-4FF7-8B7A-9848BB0A1C32}" type="slidenum">
              <a:rPr kumimoji="0" lang="en-US" sz="1200" b="1" i="0" u="none" strike="noStrike" kern="1200" cap="none" spc="0" normalizeH="0" baseline="0" noProof="0" smtClean="0">
                <a:ln>
                  <a:noFill/>
                </a:ln>
                <a:solidFill>
                  <a:schemeClr val="tx1">
                    <a:lumMod val="85000"/>
                    <a:lumOff val="15000"/>
                  </a:schemeClr>
                </a:solidFill>
                <a:effectLst/>
                <a:uLnTx/>
                <a:uFillTx/>
                <a:latin typeface="Montserrat" pitchFamily="2" charset="77"/>
                <a:ea typeface="+mn-ea"/>
                <a:cs typeface="+mn-cs"/>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1" i="0" u="none" strike="noStrike" kern="1200" cap="none" spc="0" normalizeH="0" baseline="0" noProof="0" dirty="0">
              <a:ln>
                <a:noFill/>
              </a:ln>
              <a:solidFill>
                <a:schemeClr val="tx1">
                  <a:lumMod val="85000"/>
                  <a:lumOff val="15000"/>
                </a:schemeClr>
              </a:solidFill>
              <a:effectLst/>
              <a:uLnTx/>
              <a:uFillTx/>
              <a:latin typeface="Montserrat" pitchFamily="2" charset="77"/>
              <a:ea typeface="+mn-ea"/>
              <a:cs typeface="+mn-cs"/>
              <a:sym typeface="Arial"/>
            </a:endParaRPr>
          </a:p>
        </p:txBody>
      </p:sp>
      <p:sp>
        <p:nvSpPr>
          <p:cNvPr id="6" name="object 4">
            <a:extLst>
              <a:ext uri="{FF2B5EF4-FFF2-40B4-BE49-F238E27FC236}">
                <a16:creationId xmlns:a16="http://schemas.microsoft.com/office/drawing/2014/main" id="{00DE840F-96CD-285F-FC99-FBCE7526CF70}"/>
              </a:ext>
            </a:extLst>
          </p:cNvPr>
          <p:cNvSpPr txBox="1"/>
          <p:nvPr/>
        </p:nvSpPr>
        <p:spPr>
          <a:xfrm>
            <a:off x="430610" y="6568997"/>
            <a:ext cx="5802862"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r-FR" sz="900" b="1" u="none" strike="noStrike" kern="1200" cap="none" spc="5" normalizeH="0" baseline="0" noProof="0" dirty="0">
                <a:ln>
                  <a:noFill/>
                </a:ln>
                <a:solidFill>
                  <a:srgbClr val="0D2344"/>
                </a:solidFill>
                <a:effectLst/>
                <a:uLnTx/>
                <a:uFillTx/>
                <a:latin typeface="Montserrat" pitchFamily="2" charset="77"/>
                <a:cs typeface="Tahoma"/>
              </a:rPr>
              <a:t>© ATMOS CAPITAL – INVESTMENT MANAGEMENT </a:t>
            </a:r>
            <a:r>
              <a:rPr kumimoji="0" sz="900" b="0" i="0" u="none" strike="noStrike" kern="1200" cap="none" spc="10" normalizeH="0" baseline="0" noProof="0" dirty="0">
                <a:ln>
                  <a:noFill/>
                </a:ln>
                <a:solidFill>
                  <a:srgbClr val="0D2344"/>
                </a:solidFill>
                <a:effectLst/>
                <a:uLnTx/>
                <a:uFillTx/>
                <a:latin typeface="Montserrat" pitchFamily="2" charset="77"/>
                <a:cs typeface="Tahoma"/>
              </a:rPr>
              <a:t>| </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Proprietary and confidential </a:t>
            </a:r>
            <a:r>
              <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 202</a:t>
            </a:r>
            <a:r>
              <a:rPr kumimoji="0" lang="fr-FR"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rPr>
              <a:t>5</a:t>
            </a:r>
            <a:endParaRPr kumimoji="0" sz="900" b="0" i="0" u="none" strike="noStrike" kern="1200" cap="none" spc="10" normalizeH="0" baseline="0" noProof="0" dirty="0">
              <a:ln>
                <a:noFill/>
              </a:ln>
              <a:solidFill>
                <a:schemeClr val="tx1">
                  <a:lumMod val="65000"/>
                  <a:lumOff val="35000"/>
                </a:schemeClr>
              </a:solidFill>
              <a:effectLst/>
              <a:uLnTx/>
              <a:uFillTx/>
              <a:latin typeface="Montserrat" pitchFamily="2" charset="77"/>
              <a:cs typeface="Tahoma"/>
            </a:endParaRPr>
          </a:p>
        </p:txBody>
      </p:sp>
      <p:sp>
        <p:nvSpPr>
          <p:cNvPr id="8" name="Ellipse 7">
            <a:extLst>
              <a:ext uri="{FF2B5EF4-FFF2-40B4-BE49-F238E27FC236}">
                <a16:creationId xmlns:a16="http://schemas.microsoft.com/office/drawing/2014/main" id="{57139995-83DA-6C2C-44FA-6F7B83DD288A}"/>
              </a:ext>
            </a:extLst>
          </p:cNvPr>
          <p:cNvSpPr>
            <a:spLocks noChangeAspect="1"/>
          </p:cNvSpPr>
          <p:nvPr/>
        </p:nvSpPr>
        <p:spPr>
          <a:xfrm>
            <a:off x="-392963" y="827513"/>
            <a:ext cx="830997" cy="830997"/>
          </a:xfrm>
          <a:prstGeom prst="ellipse">
            <a:avLst/>
          </a:prstGeom>
          <a:solidFill>
            <a:srgbClr val="0D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e 14">
            <a:extLst>
              <a:ext uri="{FF2B5EF4-FFF2-40B4-BE49-F238E27FC236}">
                <a16:creationId xmlns:a16="http://schemas.microsoft.com/office/drawing/2014/main" id="{C1AD1C2D-7503-B6EB-A94C-C11D2CBF6083}"/>
              </a:ext>
            </a:extLst>
          </p:cNvPr>
          <p:cNvGrpSpPr>
            <a:grpSpLocks noChangeAspect="1"/>
          </p:cNvGrpSpPr>
          <p:nvPr/>
        </p:nvGrpSpPr>
        <p:grpSpPr>
          <a:xfrm>
            <a:off x="161411" y="6529370"/>
            <a:ext cx="263451" cy="230576"/>
            <a:chOff x="6022519" y="1565709"/>
            <a:chExt cx="3877467" cy="3368529"/>
          </a:xfrm>
          <a:solidFill>
            <a:srgbClr val="293F68"/>
          </a:solidFill>
        </p:grpSpPr>
        <p:sp>
          <p:nvSpPr>
            <p:cNvPr id="16" name="Forme libre : forme 5">
              <a:extLst>
                <a:ext uri="{FF2B5EF4-FFF2-40B4-BE49-F238E27FC236}">
                  <a16:creationId xmlns:a16="http://schemas.microsoft.com/office/drawing/2014/main" id="{A1A05096-04F2-5C43-6CF7-53C0A77FCF92}"/>
                </a:ext>
              </a:extLst>
            </p:cNvPr>
            <p:cNvSpPr/>
            <p:nvPr/>
          </p:nvSpPr>
          <p:spPr>
            <a:xfrm>
              <a:off x="6409033" y="2173832"/>
              <a:ext cx="3490953" cy="2760209"/>
            </a:xfrm>
            <a:custGeom>
              <a:avLst/>
              <a:gdLst>
                <a:gd name="connsiteX0" fmla="*/ 2208085 w 3490953"/>
                <a:gd name="connsiteY0" fmla="*/ 2544696 h 2760209"/>
                <a:gd name="connsiteX1" fmla="*/ 1417392 w 3490953"/>
                <a:gd name="connsiteY1" fmla="*/ 1178025 h 2760209"/>
                <a:gd name="connsiteX2" fmla="*/ 1228621 w 3490953"/>
                <a:gd name="connsiteY2" fmla="*/ 850845 h 2760209"/>
                <a:gd name="connsiteX3" fmla="*/ 1166132 w 3490953"/>
                <a:gd name="connsiteY3" fmla="*/ 849832 h 2760209"/>
                <a:gd name="connsiteX4" fmla="*/ 474849 w 3490953"/>
                <a:gd name="connsiteY4" fmla="*/ 2049592 h 2760209"/>
                <a:gd name="connsiteX5" fmla="*/ 425722 w 3490953"/>
                <a:gd name="connsiteY5" fmla="*/ 2084457 h 2760209"/>
                <a:gd name="connsiteX6" fmla="*/ 35683 w 3490953"/>
                <a:gd name="connsiteY6" fmla="*/ 2084130 h 2760209"/>
                <a:gd name="connsiteX7" fmla="*/ 0 w 3490953"/>
                <a:gd name="connsiteY7" fmla="*/ 2070319 h 2760209"/>
                <a:gd name="connsiteX8" fmla="*/ 1193851 w 3490953"/>
                <a:gd name="connsiteY8" fmla="*/ 0 h 2760209"/>
                <a:gd name="connsiteX9" fmla="*/ 1283537 w 3490953"/>
                <a:gd name="connsiteY9" fmla="*/ 144092 h 2760209"/>
                <a:gd name="connsiteX10" fmla="*/ 2115700 w 3490953"/>
                <a:gd name="connsiteY10" fmla="*/ 1581542 h 2760209"/>
                <a:gd name="connsiteX11" fmla="*/ 2538525 w 3490953"/>
                <a:gd name="connsiteY11" fmla="*/ 2317482 h 2760209"/>
                <a:gd name="connsiteX12" fmla="*/ 2612297 w 3490953"/>
                <a:gd name="connsiteY12" fmla="*/ 2360259 h 2760209"/>
                <a:gd name="connsiteX13" fmla="*/ 3209531 w 3490953"/>
                <a:gd name="connsiteY13" fmla="*/ 2358554 h 2760209"/>
                <a:gd name="connsiteX14" fmla="*/ 3305286 w 3490953"/>
                <a:gd name="connsiteY14" fmla="*/ 2414375 h 2760209"/>
                <a:gd name="connsiteX15" fmla="*/ 3474502 w 3490953"/>
                <a:gd name="connsiteY15" fmla="*/ 2710590 h 2760209"/>
                <a:gd name="connsiteX16" fmla="*/ 3490940 w 3490953"/>
                <a:gd name="connsiteY16" fmla="*/ 2750692 h 2760209"/>
                <a:gd name="connsiteX17" fmla="*/ 3443677 w 3490953"/>
                <a:gd name="connsiteY17" fmla="*/ 2759423 h 2760209"/>
                <a:gd name="connsiteX18" fmla="*/ 2379188 w 3490953"/>
                <a:gd name="connsiteY18" fmla="*/ 2760209 h 2760209"/>
                <a:gd name="connsiteX19" fmla="*/ 2308505 w 3490953"/>
                <a:gd name="connsiteY19" fmla="*/ 2719906 h 2760209"/>
                <a:gd name="connsiteX20" fmla="*/ 2208085 w 3490953"/>
                <a:gd name="connsiteY20" fmla="*/ 2544696 h 276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0953" h="2760209">
                  <a:moveTo>
                    <a:pt x="2208085" y="2544696"/>
                  </a:moveTo>
                  <a:cubicBezTo>
                    <a:pt x="1943462" y="2087464"/>
                    <a:pt x="1680386" y="1632768"/>
                    <a:pt x="1417392" y="1178025"/>
                  </a:cubicBezTo>
                  <a:cubicBezTo>
                    <a:pt x="1354357" y="1069030"/>
                    <a:pt x="1291766" y="959777"/>
                    <a:pt x="1228621" y="850845"/>
                  </a:cubicBezTo>
                  <a:cubicBezTo>
                    <a:pt x="1203097" y="806814"/>
                    <a:pt x="1190871" y="806909"/>
                    <a:pt x="1166132" y="849832"/>
                  </a:cubicBezTo>
                  <a:cubicBezTo>
                    <a:pt x="935651" y="1249721"/>
                    <a:pt x="705085" y="1649561"/>
                    <a:pt x="474849" y="2049592"/>
                  </a:cubicBezTo>
                  <a:cubicBezTo>
                    <a:pt x="463471" y="2069361"/>
                    <a:pt x="452306" y="2084632"/>
                    <a:pt x="425722" y="2084457"/>
                  </a:cubicBezTo>
                  <a:cubicBezTo>
                    <a:pt x="295714" y="2083607"/>
                    <a:pt x="165697" y="2084184"/>
                    <a:pt x="35683" y="2084130"/>
                  </a:cubicBezTo>
                  <a:cubicBezTo>
                    <a:pt x="26298" y="2084127"/>
                    <a:pt x="16641" y="2084221"/>
                    <a:pt x="0" y="2070319"/>
                  </a:cubicBezTo>
                  <a:cubicBezTo>
                    <a:pt x="396282" y="1383105"/>
                    <a:pt x="793509" y="694254"/>
                    <a:pt x="1193851" y="0"/>
                  </a:cubicBezTo>
                  <a:cubicBezTo>
                    <a:pt x="1233448" y="48902"/>
                    <a:pt x="1256681" y="97781"/>
                    <a:pt x="1283537" y="144092"/>
                  </a:cubicBezTo>
                  <a:cubicBezTo>
                    <a:pt x="1561284" y="623034"/>
                    <a:pt x="1838639" y="1102203"/>
                    <a:pt x="2115700" y="1581542"/>
                  </a:cubicBezTo>
                  <a:cubicBezTo>
                    <a:pt x="2257279" y="1826488"/>
                    <a:pt x="2398557" y="2071614"/>
                    <a:pt x="2538525" y="2317482"/>
                  </a:cubicBezTo>
                  <a:cubicBezTo>
                    <a:pt x="2556230" y="2348582"/>
                    <a:pt x="2576369" y="2360547"/>
                    <a:pt x="2612297" y="2360259"/>
                  </a:cubicBezTo>
                  <a:cubicBezTo>
                    <a:pt x="2811367" y="2358661"/>
                    <a:pt x="3010474" y="2360879"/>
                    <a:pt x="3209531" y="2358554"/>
                  </a:cubicBezTo>
                  <a:cubicBezTo>
                    <a:pt x="3256230" y="2358009"/>
                    <a:pt x="3283110" y="2373201"/>
                    <a:pt x="3305286" y="2414375"/>
                  </a:cubicBezTo>
                  <a:cubicBezTo>
                    <a:pt x="3359189" y="2514460"/>
                    <a:pt x="3417936" y="2611933"/>
                    <a:pt x="3474502" y="2710590"/>
                  </a:cubicBezTo>
                  <a:cubicBezTo>
                    <a:pt x="3481686" y="2723121"/>
                    <a:pt x="3491372" y="2735021"/>
                    <a:pt x="3490940" y="2750692"/>
                  </a:cubicBezTo>
                  <a:cubicBezTo>
                    <a:pt x="3476088" y="2764096"/>
                    <a:pt x="3459125" y="2759411"/>
                    <a:pt x="3443677" y="2759423"/>
                  </a:cubicBezTo>
                  <a:cubicBezTo>
                    <a:pt x="3088847" y="2759703"/>
                    <a:pt x="2734016" y="2759235"/>
                    <a:pt x="2379188" y="2760209"/>
                  </a:cubicBezTo>
                  <a:cubicBezTo>
                    <a:pt x="2345514" y="2760301"/>
                    <a:pt x="2324688" y="2751204"/>
                    <a:pt x="2308505" y="2719906"/>
                  </a:cubicBezTo>
                  <a:cubicBezTo>
                    <a:pt x="2278069" y="2661044"/>
                    <a:pt x="2242876" y="2604641"/>
                    <a:pt x="2208085" y="2544696"/>
                  </a:cubicBezTo>
                  <a:close/>
                </a:path>
              </a:pathLst>
            </a:custGeom>
            <a:grpFill/>
            <a:ln w="8126" cap="flat">
              <a:noFill/>
              <a:prstDash val="solid"/>
              <a:miter/>
            </a:ln>
          </p:spPr>
          <p:txBody>
            <a:bodyPr rtlCol="0" anchor="ctr"/>
            <a:lstStyle/>
            <a:p>
              <a:endParaRPr lang="fr-FR"/>
            </a:p>
          </p:txBody>
        </p:sp>
        <p:sp>
          <p:nvSpPr>
            <p:cNvPr id="17" name="Forme libre : forme 6">
              <a:extLst>
                <a:ext uri="{FF2B5EF4-FFF2-40B4-BE49-F238E27FC236}">
                  <a16:creationId xmlns:a16="http://schemas.microsoft.com/office/drawing/2014/main" id="{AA6E368B-ABD2-3558-458D-CB2E6A12BF08}"/>
                </a:ext>
              </a:extLst>
            </p:cNvPr>
            <p:cNvSpPr/>
            <p:nvPr/>
          </p:nvSpPr>
          <p:spPr>
            <a:xfrm>
              <a:off x="7738464" y="1565709"/>
              <a:ext cx="1774605" cy="2693547"/>
            </a:xfrm>
            <a:custGeom>
              <a:avLst/>
              <a:gdLst>
                <a:gd name="connsiteX0" fmla="*/ 1458127 w 1774605"/>
                <a:gd name="connsiteY0" fmla="*/ 2127240 h 2693547"/>
                <a:gd name="connsiteX1" fmla="*/ 1774606 w 1774605"/>
                <a:gd name="connsiteY1" fmla="*/ 2676768 h 2693547"/>
                <a:gd name="connsiteX2" fmla="*/ 1721480 w 1774605"/>
                <a:gd name="connsiteY2" fmla="*/ 2691753 h 2693547"/>
                <a:gd name="connsiteX3" fmla="*/ 1384223 w 1774605"/>
                <a:gd name="connsiteY3" fmla="*/ 2693437 h 2693547"/>
                <a:gd name="connsiteX4" fmla="*/ 1288950 w 1774605"/>
                <a:gd name="connsiteY4" fmla="*/ 2637870 h 2693547"/>
                <a:gd name="connsiteX5" fmla="*/ 663548 w 1774605"/>
                <a:gd name="connsiteY5" fmla="*/ 1554062 h 2693547"/>
                <a:gd name="connsiteX6" fmla="*/ 13144 w 1774605"/>
                <a:gd name="connsiteY6" fmla="*/ 428454 h 2693547"/>
                <a:gd name="connsiteX7" fmla="*/ 12109 w 1774605"/>
                <a:gd name="connsiteY7" fmla="*/ 351001 h 2693547"/>
                <a:gd name="connsiteX8" fmla="*/ 195197 w 1774605"/>
                <a:gd name="connsiteY8" fmla="*/ 34530 h 2693547"/>
                <a:gd name="connsiteX9" fmla="*/ 228340 w 1774605"/>
                <a:gd name="connsiteY9" fmla="*/ 0 h 2693547"/>
                <a:gd name="connsiteX10" fmla="*/ 1458127 w 1774605"/>
                <a:gd name="connsiteY10" fmla="*/ 2127240 h 26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605" h="2693547">
                  <a:moveTo>
                    <a:pt x="1458127" y="2127240"/>
                  </a:moveTo>
                  <a:cubicBezTo>
                    <a:pt x="1564794" y="2312562"/>
                    <a:pt x="1670041" y="2495257"/>
                    <a:pt x="1774606" y="2676768"/>
                  </a:cubicBezTo>
                  <a:cubicBezTo>
                    <a:pt x="1756943" y="2697061"/>
                    <a:pt x="1738180" y="2691668"/>
                    <a:pt x="1721480" y="2691753"/>
                  </a:cubicBezTo>
                  <a:cubicBezTo>
                    <a:pt x="1609048" y="2692320"/>
                    <a:pt x="1496521" y="2689489"/>
                    <a:pt x="1384223" y="2693437"/>
                  </a:cubicBezTo>
                  <a:cubicBezTo>
                    <a:pt x="1336582" y="2695113"/>
                    <a:pt x="1311796" y="2677734"/>
                    <a:pt x="1288950" y="2637870"/>
                  </a:cubicBezTo>
                  <a:cubicBezTo>
                    <a:pt x="1081554" y="2275987"/>
                    <a:pt x="872151" y="1915254"/>
                    <a:pt x="663548" y="1554062"/>
                  </a:cubicBezTo>
                  <a:cubicBezTo>
                    <a:pt x="446827" y="1178812"/>
                    <a:pt x="230643" y="803251"/>
                    <a:pt x="13144" y="428454"/>
                  </a:cubicBezTo>
                  <a:cubicBezTo>
                    <a:pt x="-3107" y="400449"/>
                    <a:pt x="-5236" y="379893"/>
                    <a:pt x="12109" y="351001"/>
                  </a:cubicBezTo>
                  <a:cubicBezTo>
                    <a:pt x="74829" y="246527"/>
                    <a:pt x="134268" y="140084"/>
                    <a:pt x="195197" y="34530"/>
                  </a:cubicBezTo>
                  <a:cubicBezTo>
                    <a:pt x="201750" y="23177"/>
                    <a:pt x="205746" y="9292"/>
                    <a:pt x="228340" y="0"/>
                  </a:cubicBezTo>
                  <a:cubicBezTo>
                    <a:pt x="637637" y="707928"/>
                    <a:pt x="1047172" y="1416270"/>
                    <a:pt x="1458127" y="2127240"/>
                  </a:cubicBezTo>
                  <a:close/>
                </a:path>
              </a:pathLst>
            </a:custGeom>
            <a:grpFill/>
            <a:ln w="8126" cap="flat">
              <a:noFill/>
              <a:prstDash val="solid"/>
              <a:miter/>
            </a:ln>
          </p:spPr>
          <p:txBody>
            <a:bodyPr rtlCol="0" anchor="ctr"/>
            <a:lstStyle/>
            <a:p>
              <a:endParaRPr lang="fr-FR"/>
            </a:p>
          </p:txBody>
        </p:sp>
        <p:sp>
          <p:nvSpPr>
            <p:cNvPr id="18" name="Forme libre : forme 7">
              <a:extLst>
                <a:ext uri="{FF2B5EF4-FFF2-40B4-BE49-F238E27FC236}">
                  <a16:creationId xmlns:a16="http://schemas.microsoft.com/office/drawing/2014/main" id="{95BE2429-AD4F-E764-08BC-CFDF7F248EFE}"/>
                </a:ext>
              </a:extLst>
            </p:cNvPr>
            <p:cNvSpPr/>
            <p:nvPr/>
          </p:nvSpPr>
          <p:spPr>
            <a:xfrm>
              <a:off x="6022519" y="3529803"/>
              <a:ext cx="1739726" cy="1404435"/>
            </a:xfrm>
            <a:custGeom>
              <a:avLst/>
              <a:gdLst>
                <a:gd name="connsiteX0" fmla="*/ 700054 w 1739726"/>
                <a:gd name="connsiteY0" fmla="*/ 1403776 h 1404435"/>
                <a:gd name="connsiteX1" fmla="*/ 0 w 1739726"/>
                <a:gd name="connsiteY1" fmla="*/ 1403779 h 1404435"/>
                <a:gd name="connsiteX2" fmla="*/ 37536 w 1739726"/>
                <a:gd name="connsiteY2" fmla="*/ 1319946 h 1404435"/>
                <a:gd name="connsiteX3" fmla="*/ 197477 w 1739726"/>
                <a:gd name="connsiteY3" fmla="*/ 1041840 h 1404435"/>
                <a:gd name="connsiteX4" fmla="*/ 258934 w 1739726"/>
                <a:gd name="connsiteY4" fmla="*/ 1007127 h 1404435"/>
                <a:gd name="connsiteX5" fmla="*/ 876390 w 1739726"/>
                <a:gd name="connsiteY5" fmla="*/ 1008628 h 1404435"/>
                <a:gd name="connsiteX6" fmla="*/ 956295 w 1739726"/>
                <a:gd name="connsiteY6" fmla="*/ 961177 h 1404435"/>
                <a:gd name="connsiteX7" fmla="*/ 1492810 w 1739726"/>
                <a:gd name="connsiteY7" fmla="*/ 28298 h 1404435"/>
                <a:gd name="connsiteX8" fmla="*/ 1515350 w 1739726"/>
                <a:gd name="connsiteY8" fmla="*/ 0 h 1404435"/>
                <a:gd name="connsiteX9" fmla="*/ 1540093 w 1739726"/>
                <a:gd name="connsiteY9" fmla="*/ 23322 h 1404435"/>
                <a:gd name="connsiteX10" fmla="*/ 1728989 w 1739726"/>
                <a:gd name="connsiteY10" fmla="*/ 350369 h 1404435"/>
                <a:gd name="connsiteX11" fmla="*/ 1728244 w 1739726"/>
                <a:gd name="connsiteY11" fmla="*/ 421565 h 1404435"/>
                <a:gd name="connsiteX12" fmla="*/ 1183184 w 1739726"/>
                <a:gd name="connsiteY12" fmla="*/ 1368239 h 1404435"/>
                <a:gd name="connsiteX13" fmla="*/ 1118461 w 1739726"/>
                <a:gd name="connsiteY13" fmla="*/ 1404427 h 1404435"/>
                <a:gd name="connsiteX14" fmla="*/ 700054 w 1739726"/>
                <a:gd name="connsiteY14" fmla="*/ 1403776 h 14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9726" h="1404435">
                  <a:moveTo>
                    <a:pt x="700054" y="1403776"/>
                  </a:moveTo>
                  <a:cubicBezTo>
                    <a:pt x="465263" y="1403779"/>
                    <a:pt x="234537" y="1403779"/>
                    <a:pt x="0" y="1403779"/>
                  </a:cubicBezTo>
                  <a:cubicBezTo>
                    <a:pt x="5720" y="1366581"/>
                    <a:pt x="23953" y="1343959"/>
                    <a:pt x="37536" y="1319946"/>
                  </a:cubicBezTo>
                  <a:cubicBezTo>
                    <a:pt x="90189" y="1226869"/>
                    <a:pt x="145221" y="1135134"/>
                    <a:pt x="197477" y="1041840"/>
                  </a:cubicBezTo>
                  <a:cubicBezTo>
                    <a:pt x="212012" y="1015889"/>
                    <a:pt x="229648" y="1006969"/>
                    <a:pt x="258934" y="1007127"/>
                  </a:cubicBezTo>
                  <a:cubicBezTo>
                    <a:pt x="464751" y="1008242"/>
                    <a:pt x="670585" y="1006740"/>
                    <a:pt x="876390" y="1008628"/>
                  </a:cubicBezTo>
                  <a:cubicBezTo>
                    <a:pt x="915948" y="1008991"/>
                    <a:pt x="937269" y="994471"/>
                    <a:pt x="956295" y="961177"/>
                  </a:cubicBezTo>
                  <a:cubicBezTo>
                    <a:pt x="1134280" y="649730"/>
                    <a:pt x="1313729" y="339119"/>
                    <a:pt x="1492810" y="28298"/>
                  </a:cubicBezTo>
                  <a:cubicBezTo>
                    <a:pt x="1498824" y="17859"/>
                    <a:pt x="1503706" y="6379"/>
                    <a:pt x="1515350" y="0"/>
                  </a:cubicBezTo>
                  <a:cubicBezTo>
                    <a:pt x="1530662" y="202"/>
                    <a:pt x="1534321" y="13328"/>
                    <a:pt x="1540093" y="23322"/>
                  </a:cubicBezTo>
                  <a:cubicBezTo>
                    <a:pt x="1603056" y="132340"/>
                    <a:pt x="1665158" y="241863"/>
                    <a:pt x="1728989" y="350369"/>
                  </a:cubicBezTo>
                  <a:cubicBezTo>
                    <a:pt x="1744007" y="375897"/>
                    <a:pt x="1742822" y="396373"/>
                    <a:pt x="1728244" y="421565"/>
                  </a:cubicBezTo>
                  <a:cubicBezTo>
                    <a:pt x="1545865" y="736724"/>
                    <a:pt x="1363982" y="1052172"/>
                    <a:pt x="1183184" y="1368239"/>
                  </a:cubicBezTo>
                  <a:cubicBezTo>
                    <a:pt x="1167425" y="1395789"/>
                    <a:pt x="1149196" y="1404753"/>
                    <a:pt x="1118461" y="1404427"/>
                  </a:cubicBezTo>
                  <a:cubicBezTo>
                    <a:pt x="980360" y="1402957"/>
                    <a:pt x="842234" y="1403779"/>
                    <a:pt x="700054" y="1403776"/>
                  </a:cubicBezTo>
                  <a:close/>
                </a:path>
              </a:pathLst>
            </a:custGeom>
            <a:grpFill/>
            <a:ln w="8126" cap="flat">
              <a:noFill/>
              <a:prstDash val="solid"/>
              <a:miter/>
            </a:ln>
          </p:spPr>
          <p:txBody>
            <a:bodyPr rtlCol="0" anchor="ctr"/>
            <a:lstStyle/>
            <a:p>
              <a:endParaRPr lang="fr-FR"/>
            </a:p>
          </p:txBody>
        </p:sp>
      </p:grpSp>
      <p:sp>
        <p:nvSpPr>
          <p:cNvPr id="27" name="ZoneTexte 26">
            <a:extLst>
              <a:ext uri="{FF2B5EF4-FFF2-40B4-BE49-F238E27FC236}">
                <a16:creationId xmlns:a16="http://schemas.microsoft.com/office/drawing/2014/main" id="{FFCB234F-F7DE-3907-3B64-3A49432E570A}"/>
              </a:ext>
            </a:extLst>
          </p:cNvPr>
          <p:cNvSpPr txBox="1"/>
          <p:nvPr/>
        </p:nvSpPr>
        <p:spPr>
          <a:xfrm>
            <a:off x="1184766" y="3520749"/>
            <a:ext cx="2646943" cy="1877437"/>
          </a:xfrm>
          <a:prstGeom prst="rect">
            <a:avLst/>
          </a:prstGeom>
          <a:noFill/>
        </p:spPr>
        <p:txBody>
          <a:bodyPr wrap="square">
            <a:spAutoFit/>
          </a:bodyPr>
          <a:lstStyle/>
          <a:p>
            <a:r>
              <a:rPr lang="fr-FR" sz="1600" b="1" dirty="0">
                <a:solidFill>
                  <a:srgbClr val="283F68"/>
                </a:solidFill>
                <a:latin typeface="Montserrat" pitchFamily="2" charset="77"/>
              </a:rPr>
              <a:t>Déroulé de la réunion </a:t>
            </a:r>
          </a:p>
          <a:p>
            <a:endParaRPr lang="fr-FR" sz="16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Présentation du projet par la société Atmos : 20’</a:t>
            </a:r>
          </a:p>
          <a:p>
            <a:pPr marL="177750" indent="-177750">
              <a:buFont typeface="Arial" panose="020B0604020202020204" pitchFamily="34" charset="0"/>
              <a:buChar char="•"/>
            </a:pPr>
            <a:endParaRPr lang="fr-FR" sz="12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Echanges avec la salle : questions du public, réponses de Monsieur Alban MARION</a:t>
            </a:r>
          </a:p>
          <a:p>
            <a:r>
              <a:rPr lang="fr-FR" sz="1200" dirty="0">
                <a:latin typeface="Montserrat" pitchFamily="2" charset="77"/>
              </a:rPr>
              <a:t>     : 1h30</a:t>
            </a:r>
          </a:p>
        </p:txBody>
      </p:sp>
      <p:sp>
        <p:nvSpPr>
          <p:cNvPr id="19" name="Rectangle : coins arrondis 18">
            <a:extLst>
              <a:ext uri="{FF2B5EF4-FFF2-40B4-BE49-F238E27FC236}">
                <a16:creationId xmlns:a16="http://schemas.microsoft.com/office/drawing/2014/main" id="{EAFCAE01-0B00-0AC9-D2B4-E1C185621411}"/>
              </a:ext>
            </a:extLst>
          </p:cNvPr>
          <p:cNvSpPr>
            <a:spLocks noChangeAspect="1"/>
          </p:cNvSpPr>
          <p:nvPr/>
        </p:nvSpPr>
        <p:spPr>
          <a:xfrm>
            <a:off x="1286910" y="2495616"/>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986D93A-92D2-0A40-2A98-FE4F3F0E9ABB}"/>
              </a:ext>
            </a:extLst>
          </p:cNvPr>
          <p:cNvSpPr>
            <a:spLocks noChangeAspect="1"/>
          </p:cNvSpPr>
          <p:nvPr/>
        </p:nvSpPr>
        <p:spPr>
          <a:xfrm>
            <a:off x="4874673" y="2495616"/>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FCF862F6-38D7-982E-71B8-F17AA44F101F}"/>
              </a:ext>
            </a:extLst>
          </p:cNvPr>
          <p:cNvSpPr>
            <a:spLocks noChangeAspect="1"/>
          </p:cNvSpPr>
          <p:nvPr/>
        </p:nvSpPr>
        <p:spPr>
          <a:xfrm>
            <a:off x="8462437" y="2495616"/>
            <a:ext cx="914097" cy="914097"/>
          </a:xfrm>
          <a:prstGeom prst="roundRect">
            <a:avLst/>
          </a:prstGeom>
          <a:solidFill>
            <a:srgbClr val="283F68">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07E5C26C-1322-E8E9-E610-A33F6295B73F}"/>
              </a:ext>
            </a:extLst>
          </p:cNvPr>
          <p:cNvSpPr txBox="1"/>
          <p:nvPr/>
        </p:nvSpPr>
        <p:spPr>
          <a:xfrm>
            <a:off x="4772527" y="3520749"/>
            <a:ext cx="2646943" cy="2492990"/>
          </a:xfrm>
          <a:prstGeom prst="rect">
            <a:avLst/>
          </a:prstGeom>
          <a:noFill/>
        </p:spPr>
        <p:txBody>
          <a:bodyPr wrap="square">
            <a:spAutoFit/>
          </a:bodyPr>
          <a:lstStyle/>
          <a:p>
            <a:r>
              <a:rPr lang="fr-FR" sz="1600" b="1" dirty="0">
                <a:solidFill>
                  <a:srgbClr val="283F68"/>
                </a:solidFill>
                <a:latin typeface="Montserrat" pitchFamily="2" charset="77"/>
              </a:rPr>
              <a:t>Consignes de prise de parole </a:t>
            </a:r>
          </a:p>
          <a:p>
            <a:endParaRPr lang="fr-FR" sz="16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Nous vous passerons le micro pour poser vos questions. Merci de vous présenter rapidement et de ne parler que dans le micro;</a:t>
            </a:r>
          </a:p>
          <a:p>
            <a:pPr marL="177750" indent="-177750">
              <a:buFont typeface="Arial" panose="020B0604020202020204" pitchFamily="34" charset="0"/>
              <a:buChar char="•"/>
            </a:pPr>
            <a:endParaRPr lang="fr-FR" sz="12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Je passerai ensuite la parole au porter de projet pour vous répondre.</a:t>
            </a:r>
          </a:p>
        </p:txBody>
      </p:sp>
      <p:sp>
        <p:nvSpPr>
          <p:cNvPr id="21" name="ZoneTexte 20">
            <a:extLst>
              <a:ext uri="{FF2B5EF4-FFF2-40B4-BE49-F238E27FC236}">
                <a16:creationId xmlns:a16="http://schemas.microsoft.com/office/drawing/2014/main" id="{276BE275-A552-85DC-B24E-E5C4DC394FC6}"/>
              </a:ext>
            </a:extLst>
          </p:cNvPr>
          <p:cNvSpPr txBox="1"/>
          <p:nvPr/>
        </p:nvSpPr>
        <p:spPr>
          <a:xfrm>
            <a:off x="8363409" y="3520749"/>
            <a:ext cx="2646943" cy="2677656"/>
          </a:xfrm>
          <a:prstGeom prst="rect">
            <a:avLst/>
          </a:prstGeom>
          <a:noFill/>
        </p:spPr>
        <p:txBody>
          <a:bodyPr wrap="square">
            <a:spAutoFit/>
          </a:bodyPr>
          <a:lstStyle/>
          <a:p>
            <a:r>
              <a:rPr lang="fr-FR" sz="1600" b="1" dirty="0">
                <a:solidFill>
                  <a:srgbClr val="283F68"/>
                </a:solidFill>
                <a:latin typeface="Montserrat" pitchFamily="2" charset="77"/>
              </a:rPr>
              <a:t>Compte rendu de la réunion</a:t>
            </a:r>
          </a:p>
          <a:p>
            <a:endParaRPr lang="fr-FR" sz="16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Cette réunion fera l’objet d’in compte rendu, mis en ligne sur le registre numérique sous quelques jours;</a:t>
            </a:r>
          </a:p>
          <a:p>
            <a:pPr marL="177750" indent="-177750">
              <a:buFont typeface="Arial" panose="020B0604020202020204" pitchFamily="34" charset="0"/>
              <a:buChar char="•"/>
            </a:pPr>
            <a:endParaRPr lang="fr-FR" sz="1200" dirty="0">
              <a:latin typeface="Montserrat" pitchFamily="2" charset="77"/>
            </a:endParaRPr>
          </a:p>
          <a:p>
            <a:pPr marL="177750" indent="-177750">
              <a:buFont typeface="Arial" panose="020B0604020202020204" pitchFamily="34" charset="0"/>
              <a:buChar char="•"/>
            </a:pPr>
            <a:r>
              <a:rPr lang="fr-FR" sz="1200" dirty="0">
                <a:latin typeface="Montserrat" pitchFamily="2" charset="77"/>
              </a:rPr>
              <a:t>Pour garantir la meilleure transcription possible des échanges, je vous indique que cette réunion est enregistrée.</a:t>
            </a:r>
          </a:p>
        </p:txBody>
      </p:sp>
      <p:sp>
        <p:nvSpPr>
          <p:cNvPr id="22" name="Forme libre 21">
            <a:extLst>
              <a:ext uri="{FF2B5EF4-FFF2-40B4-BE49-F238E27FC236}">
                <a16:creationId xmlns:a16="http://schemas.microsoft.com/office/drawing/2014/main" id="{9439F6CE-9212-D9FD-8595-C7CE7201CD68}"/>
              </a:ext>
            </a:extLst>
          </p:cNvPr>
          <p:cNvSpPr>
            <a:spLocks noChangeAspect="1"/>
          </p:cNvSpPr>
          <p:nvPr/>
        </p:nvSpPr>
        <p:spPr>
          <a:xfrm>
            <a:off x="1544479" y="2763946"/>
            <a:ext cx="398959" cy="377437"/>
          </a:xfrm>
          <a:custGeom>
            <a:avLst/>
            <a:gdLst>
              <a:gd name="csX0" fmla="*/ 176705 w 2677406"/>
              <a:gd name="csY0" fmla="*/ 1724756 h 2532979"/>
              <a:gd name="csX1" fmla="*/ 305868 w 2677406"/>
              <a:gd name="csY1" fmla="*/ 1349612 h 2532979"/>
              <a:gd name="csX2" fmla="*/ 435032 w 2677406"/>
              <a:gd name="csY2" fmla="*/ 1724756 h 2532979"/>
              <a:gd name="csX3" fmla="*/ 176705 w 2677406"/>
              <a:gd name="csY3" fmla="*/ 1724756 h 2532979"/>
              <a:gd name="csX4" fmla="*/ 748444 w 2677406"/>
              <a:gd name="csY4" fmla="*/ 1936547 h 2532979"/>
              <a:gd name="csX5" fmla="*/ 972581 w 2677406"/>
              <a:gd name="csY5" fmla="*/ 1936547 h 2532979"/>
              <a:gd name="csX6" fmla="*/ 1116941 w 2677406"/>
              <a:gd name="csY6" fmla="*/ 1764645 h 2532979"/>
              <a:gd name="csX7" fmla="*/ 1338228 w 2677406"/>
              <a:gd name="csY7" fmla="*/ 1254639 h 2532979"/>
              <a:gd name="csX8" fmla="*/ 1559516 w 2677406"/>
              <a:gd name="csY8" fmla="*/ 1764645 h 2532979"/>
              <a:gd name="csX9" fmla="*/ 1703876 w 2677406"/>
              <a:gd name="csY9" fmla="*/ 1936547 h 2532979"/>
              <a:gd name="csX10" fmla="*/ 1928013 w 2677406"/>
              <a:gd name="csY10" fmla="*/ 1936547 h 2532979"/>
              <a:gd name="csX11" fmla="*/ 1975499 w 2677406"/>
              <a:gd name="csY11" fmla="*/ 1889060 h 2532979"/>
              <a:gd name="csX12" fmla="*/ 1975499 w 2677406"/>
              <a:gd name="csY12" fmla="*/ 1181509 h 2532979"/>
              <a:gd name="csX13" fmla="*/ 1770357 w 2677406"/>
              <a:gd name="csY13" fmla="*/ 976367 h 2532979"/>
              <a:gd name="csX14" fmla="*/ 1385715 w 2677406"/>
              <a:gd name="csY14" fmla="*/ 976367 h 2532979"/>
              <a:gd name="csX15" fmla="*/ 1385715 w 2677406"/>
              <a:gd name="csY15" fmla="*/ 1071340 h 2532979"/>
              <a:gd name="csX16" fmla="*/ 1290742 w 2677406"/>
              <a:gd name="csY16" fmla="*/ 1071340 h 2532979"/>
              <a:gd name="csX17" fmla="*/ 1290742 w 2677406"/>
              <a:gd name="csY17" fmla="*/ 976367 h 2532979"/>
              <a:gd name="csX18" fmla="*/ 906100 w 2677406"/>
              <a:gd name="csY18" fmla="*/ 976367 h 2532979"/>
              <a:gd name="csX19" fmla="*/ 700957 w 2677406"/>
              <a:gd name="csY19" fmla="*/ 1181509 h 2532979"/>
              <a:gd name="csX20" fmla="*/ 700957 w 2677406"/>
              <a:gd name="csY20" fmla="*/ 1889060 h 2532979"/>
              <a:gd name="csX21" fmla="*/ 748444 w 2677406"/>
              <a:gd name="csY21" fmla="*/ 1936547 h 2532979"/>
              <a:gd name="csX22" fmla="*/ 1243255 w 2677406"/>
              <a:gd name="csY22" fmla="*/ 359040 h 2532979"/>
              <a:gd name="csX23" fmla="*/ 1454096 w 2677406"/>
              <a:gd name="csY23" fmla="*/ 366638 h 2532979"/>
              <a:gd name="csX24" fmla="*/ 1338228 w 2677406"/>
              <a:gd name="csY24" fmla="*/ 41 h 2532979"/>
              <a:gd name="csX25" fmla="*/ 1222361 w 2677406"/>
              <a:gd name="csY25" fmla="*/ 366638 h 2532979"/>
              <a:gd name="csX26" fmla="*/ 1243255 w 2677406"/>
              <a:gd name="csY26" fmla="*/ 359040 h 2532979"/>
              <a:gd name="csX27" fmla="*/ 1290742 w 2677406"/>
              <a:gd name="csY27" fmla="*/ 881393 h 2532979"/>
              <a:gd name="csX28" fmla="*/ 1290742 w 2677406"/>
              <a:gd name="csY28" fmla="*/ 845303 h 2532979"/>
              <a:gd name="csX29" fmla="*/ 1338228 w 2677406"/>
              <a:gd name="csY29" fmla="*/ 697145 h 2532979"/>
              <a:gd name="csX30" fmla="*/ 1385715 w 2677406"/>
              <a:gd name="csY30" fmla="*/ 845303 h 2532979"/>
              <a:gd name="csX31" fmla="*/ 1385715 w 2677406"/>
              <a:gd name="csY31" fmla="*/ 881393 h 2532979"/>
              <a:gd name="csX32" fmla="*/ 1685831 w 2677406"/>
              <a:gd name="csY32" fmla="*/ 881393 h 2532979"/>
              <a:gd name="csX33" fmla="*/ 1685831 w 2677406"/>
              <a:gd name="csY33" fmla="*/ 775973 h 2532979"/>
              <a:gd name="csX34" fmla="*/ 1474990 w 2677406"/>
              <a:gd name="csY34" fmla="*/ 448315 h 2532979"/>
              <a:gd name="csX35" fmla="*/ 1474990 w 2677406"/>
              <a:gd name="csY35" fmla="*/ 448315 h 2532979"/>
              <a:gd name="csX36" fmla="*/ 1201467 w 2677406"/>
              <a:gd name="csY36" fmla="*/ 448315 h 2532979"/>
              <a:gd name="csX37" fmla="*/ 1201467 w 2677406"/>
              <a:gd name="csY37" fmla="*/ 448315 h 2532979"/>
              <a:gd name="csX38" fmla="*/ 990626 w 2677406"/>
              <a:gd name="csY38" fmla="*/ 775973 h 2532979"/>
              <a:gd name="csX39" fmla="*/ 990626 w 2677406"/>
              <a:gd name="csY39" fmla="*/ 881393 h 2532979"/>
              <a:gd name="csX40" fmla="*/ 1290742 w 2677406"/>
              <a:gd name="csY40" fmla="*/ 881393 h 2532979"/>
              <a:gd name="csX41" fmla="*/ 2370588 w 2677406"/>
              <a:gd name="csY41" fmla="*/ 1695315 h 2532979"/>
              <a:gd name="csX42" fmla="*/ 2499752 w 2677406"/>
              <a:gd name="csY42" fmla="*/ 1724756 h 2532979"/>
              <a:gd name="csX43" fmla="*/ 2370588 w 2677406"/>
              <a:gd name="csY43" fmla="*/ 1349612 h 2532979"/>
              <a:gd name="csX44" fmla="*/ 2241425 w 2677406"/>
              <a:gd name="csY44" fmla="*/ 1724756 h 2532979"/>
              <a:gd name="csX45" fmla="*/ 2370588 w 2677406"/>
              <a:gd name="csY45" fmla="*/ 1695315 h 2532979"/>
              <a:gd name="csX46" fmla="*/ 2499752 w 2677406"/>
              <a:gd name="csY46" fmla="*/ 1820680 h 2532979"/>
              <a:gd name="csX47" fmla="*/ 2065724 w 2677406"/>
              <a:gd name="csY47" fmla="*/ 2095152 h 2532979"/>
              <a:gd name="csX48" fmla="*/ 2065724 w 2677406"/>
              <a:gd name="csY48" fmla="*/ 2167332 h 2532979"/>
              <a:gd name="csX49" fmla="*/ 2675453 w 2677406"/>
              <a:gd name="csY49" fmla="*/ 2167332 h 2532979"/>
              <a:gd name="csX50" fmla="*/ 2499752 w 2677406"/>
              <a:gd name="csY50" fmla="*/ 1820680 h 2532979"/>
              <a:gd name="csX51" fmla="*/ 515759 w 2677406"/>
              <a:gd name="csY51" fmla="*/ 2167332 h 2532979"/>
              <a:gd name="csX52" fmla="*/ 610733 w 2677406"/>
              <a:gd name="csY52" fmla="*/ 2167332 h 2532979"/>
              <a:gd name="csX53" fmla="*/ 435032 w 2677406"/>
              <a:gd name="csY53" fmla="*/ 1819730 h 2532979"/>
              <a:gd name="csX54" fmla="*/ 435032 w 2677406"/>
              <a:gd name="csY54" fmla="*/ 1819730 h 2532979"/>
              <a:gd name="csX55" fmla="*/ 177654 w 2677406"/>
              <a:gd name="csY55" fmla="*/ 1819730 h 2532979"/>
              <a:gd name="csX56" fmla="*/ 177654 w 2677406"/>
              <a:gd name="csY56" fmla="*/ 1819730 h 2532979"/>
              <a:gd name="csX57" fmla="*/ 1954 w 2677406"/>
              <a:gd name="csY57" fmla="*/ 2167332 h 2532979"/>
              <a:gd name="csX58" fmla="*/ 515759 w 2677406"/>
              <a:gd name="csY58" fmla="*/ 2167332 h 2532979"/>
              <a:gd name="csX59" fmla="*/ 1209065 w 2677406"/>
              <a:gd name="csY59" fmla="*/ 1724756 h 2532979"/>
              <a:gd name="csX60" fmla="*/ 1467392 w 2677406"/>
              <a:gd name="csY60" fmla="*/ 1724756 h 2532979"/>
              <a:gd name="csX61" fmla="*/ 1338228 w 2677406"/>
              <a:gd name="csY61" fmla="*/ 1349612 h 2532979"/>
              <a:gd name="csX62" fmla="*/ 1209065 w 2677406"/>
              <a:gd name="csY62" fmla="*/ 1724756 h 2532979"/>
              <a:gd name="csX63" fmla="*/ 1078951 w 2677406"/>
              <a:gd name="csY63" fmla="*/ 1936547 h 2532979"/>
              <a:gd name="csX64" fmla="*/ 1033364 w 2677406"/>
              <a:gd name="csY64" fmla="*/ 2167332 h 2532979"/>
              <a:gd name="csX65" fmla="*/ 1643093 w 2677406"/>
              <a:gd name="csY65" fmla="*/ 2167332 h 2532979"/>
              <a:gd name="csX66" fmla="*/ 1078951 w 2677406"/>
              <a:gd name="csY66" fmla="*/ 1936547 h 2532979"/>
              <a:gd name="csX67" fmla="*/ 2160697 w 2677406"/>
              <a:gd name="csY67" fmla="*/ 2262306 h 2532979"/>
              <a:gd name="csX68" fmla="*/ 1004 w 2677406"/>
              <a:gd name="csY68" fmla="*/ 2262306 h 2532979"/>
              <a:gd name="csX69" fmla="*/ 1004 w 2677406"/>
              <a:gd name="csY69" fmla="*/ 2532980 h 2532979"/>
              <a:gd name="csX70" fmla="*/ 2675453 w 2677406"/>
              <a:gd name="csY70" fmla="*/ 2532980 h 2532979"/>
              <a:gd name="csX71" fmla="*/ 2675453 w 2677406"/>
              <a:gd name="csY71" fmla="*/ 2262306 h 2532979"/>
              <a:gd name="csX72" fmla="*/ 2160697 w 2677406"/>
              <a:gd name="csY72" fmla="*/ 2262306 h 2532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2677406" h="2532979">
                <a:moveTo>
                  <a:pt x="176705" y="1724756"/>
                </a:moveTo>
                <a:cubicBezTo>
                  <a:pt x="36144" y="1607939"/>
                  <a:pt x="120670" y="1345813"/>
                  <a:pt x="305868" y="1349612"/>
                </a:cubicBezTo>
                <a:cubicBezTo>
                  <a:pt x="491066" y="1345813"/>
                  <a:pt x="575593" y="1607939"/>
                  <a:pt x="435032" y="1724756"/>
                </a:cubicBezTo>
                <a:cubicBezTo>
                  <a:pt x="356204" y="1685817"/>
                  <a:pt x="255533" y="1685817"/>
                  <a:pt x="176705" y="1724756"/>
                </a:cubicBezTo>
                <a:close/>
                <a:moveTo>
                  <a:pt x="748444" y="1936547"/>
                </a:moveTo>
                <a:lnTo>
                  <a:pt x="972581" y="1936547"/>
                </a:lnTo>
                <a:cubicBezTo>
                  <a:pt x="1001073" y="1867216"/>
                  <a:pt x="1051409" y="1807383"/>
                  <a:pt x="1116941" y="1764645"/>
                </a:cubicBezTo>
                <a:cubicBezTo>
                  <a:pt x="947888" y="1580397"/>
                  <a:pt x="1091298" y="1247041"/>
                  <a:pt x="1338228" y="1254639"/>
                </a:cubicBezTo>
                <a:cubicBezTo>
                  <a:pt x="1585159" y="1247041"/>
                  <a:pt x="1728569" y="1580397"/>
                  <a:pt x="1559516" y="1764645"/>
                </a:cubicBezTo>
                <a:cubicBezTo>
                  <a:pt x="1624098" y="1806434"/>
                  <a:pt x="1674434" y="1866267"/>
                  <a:pt x="1703876" y="1936547"/>
                </a:cubicBezTo>
                <a:lnTo>
                  <a:pt x="1928013" y="1936547"/>
                </a:lnTo>
                <a:cubicBezTo>
                  <a:pt x="1954605" y="1936547"/>
                  <a:pt x="1975499" y="1915653"/>
                  <a:pt x="1975499" y="1889060"/>
                </a:cubicBezTo>
                <a:lnTo>
                  <a:pt x="1975499" y="1181509"/>
                </a:lnTo>
                <a:cubicBezTo>
                  <a:pt x="1975499" y="1068491"/>
                  <a:pt x="1883375" y="976367"/>
                  <a:pt x="1770357" y="976367"/>
                </a:cubicBezTo>
                <a:lnTo>
                  <a:pt x="1385715" y="976367"/>
                </a:lnTo>
                <a:lnTo>
                  <a:pt x="1385715" y="1071340"/>
                </a:lnTo>
                <a:lnTo>
                  <a:pt x="1290742" y="1071340"/>
                </a:lnTo>
                <a:lnTo>
                  <a:pt x="1290742" y="976367"/>
                </a:lnTo>
                <a:lnTo>
                  <a:pt x="906100" y="976367"/>
                </a:lnTo>
                <a:cubicBezTo>
                  <a:pt x="793082" y="976367"/>
                  <a:pt x="700957" y="1068491"/>
                  <a:pt x="700957" y="1181509"/>
                </a:cubicBezTo>
                <a:lnTo>
                  <a:pt x="700957" y="1889060"/>
                </a:lnTo>
                <a:cubicBezTo>
                  <a:pt x="700957" y="1915653"/>
                  <a:pt x="721852" y="1936547"/>
                  <a:pt x="748444" y="1936547"/>
                </a:cubicBezTo>
                <a:close/>
                <a:moveTo>
                  <a:pt x="1243255" y="359040"/>
                </a:moveTo>
                <a:cubicBezTo>
                  <a:pt x="1309736" y="333397"/>
                  <a:pt x="1389514" y="338146"/>
                  <a:pt x="1454096" y="366638"/>
                </a:cubicBezTo>
                <a:cubicBezTo>
                  <a:pt x="1597505" y="258368"/>
                  <a:pt x="1520577" y="-3758"/>
                  <a:pt x="1338228" y="41"/>
                </a:cubicBezTo>
                <a:cubicBezTo>
                  <a:pt x="1155880" y="-3758"/>
                  <a:pt x="1078951" y="258368"/>
                  <a:pt x="1222361" y="366638"/>
                </a:cubicBezTo>
                <a:cubicBezTo>
                  <a:pt x="1229009" y="363789"/>
                  <a:pt x="1235657" y="360939"/>
                  <a:pt x="1243255" y="359040"/>
                </a:cubicBezTo>
                <a:close/>
                <a:moveTo>
                  <a:pt x="1290742" y="881393"/>
                </a:moveTo>
                <a:lnTo>
                  <a:pt x="1290742" y="845303"/>
                </a:lnTo>
                <a:cubicBezTo>
                  <a:pt x="1226160" y="803515"/>
                  <a:pt x="1261300" y="694296"/>
                  <a:pt x="1338228" y="697145"/>
                </a:cubicBezTo>
                <a:cubicBezTo>
                  <a:pt x="1415157" y="694296"/>
                  <a:pt x="1450297" y="803515"/>
                  <a:pt x="1385715" y="845303"/>
                </a:cubicBezTo>
                <a:lnTo>
                  <a:pt x="1385715" y="881393"/>
                </a:lnTo>
                <a:lnTo>
                  <a:pt x="1685831" y="881393"/>
                </a:lnTo>
                <a:lnTo>
                  <a:pt x="1685831" y="775973"/>
                </a:lnTo>
                <a:cubicBezTo>
                  <a:pt x="1685831" y="628764"/>
                  <a:pt x="1599405" y="503399"/>
                  <a:pt x="1474990" y="448315"/>
                </a:cubicBezTo>
                <a:lnTo>
                  <a:pt x="1474990" y="448315"/>
                </a:lnTo>
                <a:cubicBezTo>
                  <a:pt x="1392363" y="410326"/>
                  <a:pt x="1285043" y="410326"/>
                  <a:pt x="1201467" y="448315"/>
                </a:cubicBezTo>
                <a:lnTo>
                  <a:pt x="1201467" y="448315"/>
                </a:lnTo>
                <a:cubicBezTo>
                  <a:pt x="1077052" y="503399"/>
                  <a:pt x="990626" y="628764"/>
                  <a:pt x="990626" y="775973"/>
                </a:cubicBezTo>
                <a:lnTo>
                  <a:pt x="990626" y="881393"/>
                </a:lnTo>
                <a:lnTo>
                  <a:pt x="1290742" y="881393"/>
                </a:lnTo>
                <a:close/>
                <a:moveTo>
                  <a:pt x="2370588" y="1695315"/>
                </a:moveTo>
                <a:cubicBezTo>
                  <a:pt x="2417125" y="1695315"/>
                  <a:pt x="2460813" y="1706712"/>
                  <a:pt x="2499752" y="1724756"/>
                </a:cubicBezTo>
                <a:cubicBezTo>
                  <a:pt x="2639363" y="1606990"/>
                  <a:pt x="2555786" y="1345813"/>
                  <a:pt x="2370588" y="1349612"/>
                </a:cubicBezTo>
                <a:cubicBezTo>
                  <a:pt x="2185390" y="1345813"/>
                  <a:pt x="2101814" y="1607939"/>
                  <a:pt x="2241425" y="1724756"/>
                </a:cubicBezTo>
                <a:cubicBezTo>
                  <a:pt x="2280364" y="1705762"/>
                  <a:pt x="2324051" y="1695315"/>
                  <a:pt x="2370588" y="1695315"/>
                </a:cubicBezTo>
                <a:close/>
                <a:moveTo>
                  <a:pt x="2499752" y="1820680"/>
                </a:moveTo>
                <a:cubicBezTo>
                  <a:pt x="2308856" y="1721907"/>
                  <a:pt x="2060975" y="1876714"/>
                  <a:pt x="2065724" y="2095152"/>
                </a:cubicBezTo>
                <a:lnTo>
                  <a:pt x="2065724" y="2167332"/>
                </a:lnTo>
                <a:lnTo>
                  <a:pt x="2675453" y="2167332"/>
                </a:lnTo>
                <a:cubicBezTo>
                  <a:pt x="2688749" y="2022023"/>
                  <a:pt x="2634614" y="1881462"/>
                  <a:pt x="2499752" y="1820680"/>
                </a:cubicBezTo>
                <a:close/>
                <a:moveTo>
                  <a:pt x="515759" y="2167332"/>
                </a:moveTo>
                <a:lnTo>
                  <a:pt x="610733" y="2167332"/>
                </a:lnTo>
                <a:cubicBezTo>
                  <a:pt x="624029" y="2021073"/>
                  <a:pt x="569894" y="1881462"/>
                  <a:pt x="435032" y="1819730"/>
                </a:cubicBezTo>
                <a:lnTo>
                  <a:pt x="435032" y="1819730"/>
                </a:lnTo>
                <a:cubicBezTo>
                  <a:pt x="357154" y="1780791"/>
                  <a:pt x="254583" y="1780791"/>
                  <a:pt x="177654" y="1819730"/>
                </a:cubicBezTo>
                <a:lnTo>
                  <a:pt x="177654" y="1819730"/>
                </a:lnTo>
                <a:cubicBezTo>
                  <a:pt x="42792" y="1881462"/>
                  <a:pt x="-11342" y="2021073"/>
                  <a:pt x="1954" y="2167332"/>
                </a:cubicBezTo>
                <a:lnTo>
                  <a:pt x="515759" y="2167332"/>
                </a:lnTo>
                <a:close/>
                <a:moveTo>
                  <a:pt x="1209065" y="1724756"/>
                </a:moveTo>
                <a:cubicBezTo>
                  <a:pt x="1287893" y="1685817"/>
                  <a:pt x="1388564" y="1685817"/>
                  <a:pt x="1467392" y="1724756"/>
                </a:cubicBezTo>
                <a:cubicBezTo>
                  <a:pt x="1607003" y="1606990"/>
                  <a:pt x="1523426" y="1345813"/>
                  <a:pt x="1338228" y="1349612"/>
                </a:cubicBezTo>
                <a:cubicBezTo>
                  <a:pt x="1153030" y="1345813"/>
                  <a:pt x="1069454" y="1606990"/>
                  <a:pt x="1209065" y="1724756"/>
                </a:cubicBezTo>
                <a:close/>
                <a:moveTo>
                  <a:pt x="1078951" y="1936547"/>
                </a:moveTo>
                <a:cubicBezTo>
                  <a:pt x="1035264" y="2002079"/>
                  <a:pt x="1030515" y="2090404"/>
                  <a:pt x="1033364" y="2167332"/>
                </a:cubicBezTo>
                <a:lnTo>
                  <a:pt x="1643093" y="2167332"/>
                </a:lnTo>
                <a:cubicBezTo>
                  <a:pt x="1686780" y="1823529"/>
                  <a:pt x="1277445" y="1644979"/>
                  <a:pt x="1078951" y="1936547"/>
                </a:cubicBezTo>
                <a:close/>
                <a:moveTo>
                  <a:pt x="2160697" y="2262306"/>
                </a:moveTo>
                <a:lnTo>
                  <a:pt x="1004" y="2262306"/>
                </a:lnTo>
                <a:lnTo>
                  <a:pt x="1004" y="2532980"/>
                </a:lnTo>
                <a:lnTo>
                  <a:pt x="2675453" y="2532980"/>
                </a:lnTo>
                <a:lnTo>
                  <a:pt x="2675453" y="2262306"/>
                </a:lnTo>
                <a:lnTo>
                  <a:pt x="2160697" y="2262306"/>
                </a:lnTo>
                <a:close/>
              </a:path>
            </a:pathLst>
          </a:custGeom>
          <a:solidFill>
            <a:srgbClr val="283F68"/>
          </a:solidFill>
          <a:ln w="94952" cap="flat">
            <a:noFill/>
            <a:prstDash val="solid"/>
            <a:miter/>
          </a:ln>
        </p:spPr>
        <p:txBody>
          <a:bodyPr/>
          <a:lstStyle/>
          <a:p>
            <a:endParaRPr lang="fr-FR"/>
          </a:p>
        </p:txBody>
      </p:sp>
      <p:grpSp>
        <p:nvGrpSpPr>
          <p:cNvPr id="23" name="Graphique 9">
            <a:extLst>
              <a:ext uri="{FF2B5EF4-FFF2-40B4-BE49-F238E27FC236}">
                <a16:creationId xmlns:a16="http://schemas.microsoft.com/office/drawing/2014/main" id="{87AC0E88-6937-B4BD-9AF0-C10DFFC78042}"/>
              </a:ext>
            </a:extLst>
          </p:cNvPr>
          <p:cNvGrpSpPr>
            <a:grpSpLocks noChangeAspect="1"/>
          </p:cNvGrpSpPr>
          <p:nvPr/>
        </p:nvGrpSpPr>
        <p:grpSpPr>
          <a:xfrm>
            <a:off x="5153602" y="2775939"/>
            <a:ext cx="356235" cy="353450"/>
            <a:chOff x="-946271" y="236657"/>
            <a:chExt cx="4662779" cy="4626346"/>
          </a:xfrm>
          <a:solidFill>
            <a:srgbClr val="283F68"/>
          </a:solidFill>
        </p:grpSpPr>
        <p:sp>
          <p:nvSpPr>
            <p:cNvPr id="30" name="Forme libre 29">
              <a:extLst>
                <a:ext uri="{FF2B5EF4-FFF2-40B4-BE49-F238E27FC236}">
                  <a16:creationId xmlns:a16="http://schemas.microsoft.com/office/drawing/2014/main" id="{4F41C973-9CA3-C286-8371-F2562B945235}"/>
                </a:ext>
              </a:extLst>
            </p:cNvPr>
            <p:cNvSpPr/>
            <p:nvPr/>
          </p:nvSpPr>
          <p:spPr>
            <a:xfrm>
              <a:off x="224354" y="1677200"/>
              <a:ext cx="2378668" cy="975687"/>
            </a:xfrm>
            <a:custGeom>
              <a:avLst/>
              <a:gdLst>
                <a:gd name="csX0" fmla="*/ 483660 w 2378668"/>
                <a:gd name="csY0" fmla="*/ 5312 h 975687"/>
                <a:gd name="csX1" fmla="*/ 219008 w 2378668"/>
                <a:gd name="csY1" fmla="*/ 90776 h 975687"/>
                <a:gd name="csX2" fmla="*/ 58912 w 2378668"/>
                <a:gd name="csY2" fmla="*/ 259755 h 975687"/>
                <a:gd name="csX3" fmla="*/ 39310 w 2378668"/>
                <a:gd name="csY3" fmla="*/ 291727 h 975687"/>
                <a:gd name="csX4" fmla="*/ 9906 w 2378668"/>
                <a:gd name="csY4" fmla="*/ 370658 h 975687"/>
                <a:gd name="csX5" fmla="*/ 0 w 2378668"/>
                <a:gd name="csY5" fmla="*/ 975041 h 975687"/>
                <a:gd name="csX6" fmla="*/ 2378669 w 2378668"/>
                <a:gd name="csY6" fmla="*/ 975688 h 975687"/>
                <a:gd name="csX7" fmla="*/ 2368210 w 2378668"/>
                <a:gd name="csY7" fmla="*/ 468523 h 975687"/>
                <a:gd name="csX8" fmla="*/ 2331616 w 2378668"/>
                <a:gd name="csY8" fmla="*/ 326951 h 975687"/>
                <a:gd name="csX9" fmla="*/ 2323129 w 2378668"/>
                <a:gd name="csY9" fmla="*/ 305421 h 975687"/>
                <a:gd name="csX10" fmla="*/ 2238833 w 2378668"/>
                <a:gd name="csY10" fmla="*/ 182117 h 975687"/>
                <a:gd name="csX11" fmla="*/ 1966989 w 2378668"/>
                <a:gd name="csY11" fmla="*/ 17712 h 975687"/>
                <a:gd name="csX12" fmla="*/ 1783375 w 2378668"/>
                <a:gd name="csY12" fmla="*/ 5968 h 975687"/>
                <a:gd name="csX13" fmla="*/ 1467098 w 2378668"/>
                <a:gd name="csY13" fmla="*/ 677290 h 975687"/>
                <a:gd name="csX14" fmla="*/ 1440961 w 2378668"/>
                <a:gd name="csY14" fmla="*/ 670767 h 975687"/>
                <a:gd name="csX15" fmla="*/ 1303087 w 2378668"/>
                <a:gd name="csY15" fmla="*/ 422201 h 975687"/>
                <a:gd name="csX16" fmla="*/ 1311583 w 2378668"/>
                <a:gd name="csY16" fmla="*/ 354358 h 975687"/>
                <a:gd name="csX17" fmla="*/ 1401756 w 2378668"/>
                <a:gd name="csY17" fmla="*/ 132533 h 975687"/>
                <a:gd name="csX18" fmla="*/ 1293933 w 2378668"/>
                <a:gd name="csY18" fmla="*/ 15107 h 975687"/>
                <a:gd name="csX19" fmla="*/ 973093 w 2378668"/>
                <a:gd name="csY19" fmla="*/ 81647 h 975687"/>
                <a:gd name="csX20" fmla="*/ 1044978 w 2378668"/>
                <a:gd name="csY20" fmla="*/ 354358 h 975687"/>
                <a:gd name="csX21" fmla="*/ 1070458 w 2378668"/>
                <a:gd name="csY21" fmla="*/ 393491 h 975687"/>
                <a:gd name="csX22" fmla="*/ 930621 w 2378668"/>
                <a:gd name="csY22" fmla="*/ 636189 h 975687"/>
                <a:gd name="csX23" fmla="*/ 901218 w 2378668"/>
                <a:gd name="csY23" fmla="*/ 683814 h 975687"/>
                <a:gd name="csX24" fmla="*/ 584292 w 2378668"/>
                <a:gd name="csY24" fmla="*/ 17712 h 975687"/>
                <a:gd name="csX25" fmla="*/ 483660 w 2378668"/>
                <a:gd name="csY25" fmla="*/ 5312 h 97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378668" h="975687">
                  <a:moveTo>
                    <a:pt x="483660" y="5312"/>
                  </a:moveTo>
                  <a:cubicBezTo>
                    <a:pt x="356235" y="17712"/>
                    <a:pt x="298733" y="36627"/>
                    <a:pt x="219008" y="90776"/>
                  </a:cubicBezTo>
                  <a:cubicBezTo>
                    <a:pt x="156277" y="133836"/>
                    <a:pt x="88973" y="204950"/>
                    <a:pt x="58912" y="259755"/>
                  </a:cubicBezTo>
                  <a:cubicBezTo>
                    <a:pt x="51721" y="272146"/>
                    <a:pt x="43234" y="286496"/>
                    <a:pt x="39310" y="291727"/>
                  </a:cubicBezTo>
                  <a:cubicBezTo>
                    <a:pt x="31471" y="302815"/>
                    <a:pt x="17097" y="341957"/>
                    <a:pt x="9906" y="370658"/>
                  </a:cubicBezTo>
                  <a:lnTo>
                    <a:pt x="0" y="975041"/>
                  </a:lnTo>
                  <a:lnTo>
                    <a:pt x="2378669" y="975688"/>
                  </a:lnTo>
                  <a:cubicBezTo>
                    <a:pt x="2375402" y="608135"/>
                    <a:pt x="2372135" y="495274"/>
                    <a:pt x="2368210" y="468523"/>
                  </a:cubicBezTo>
                  <a:cubicBezTo>
                    <a:pt x="2359724" y="409153"/>
                    <a:pt x="2344036" y="346522"/>
                    <a:pt x="2331616" y="326951"/>
                  </a:cubicBezTo>
                  <a:cubicBezTo>
                    <a:pt x="2327043" y="319124"/>
                    <a:pt x="2323129" y="309339"/>
                    <a:pt x="2323129" y="305421"/>
                  </a:cubicBezTo>
                  <a:cubicBezTo>
                    <a:pt x="2323129" y="293030"/>
                    <a:pt x="2277380" y="225177"/>
                    <a:pt x="2238833" y="182117"/>
                  </a:cubicBezTo>
                  <a:cubicBezTo>
                    <a:pt x="2163032" y="94694"/>
                    <a:pt x="2064363" y="35325"/>
                    <a:pt x="1966989" y="17712"/>
                  </a:cubicBezTo>
                  <a:cubicBezTo>
                    <a:pt x="1912763" y="7271"/>
                    <a:pt x="1791214" y="100"/>
                    <a:pt x="1783375" y="5968"/>
                  </a:cubicBezTo>
                  <a:cubicBezTo>
                    <a:pt x="1480176" y="664243"/>
                    <a:pt x="1474289" y="673382"/>
                    <a:pt x="1467098" y="677290"/>
                  </a:cubicBezTo>
                  <a:cubicBezTo>
                    <a:pt x="1453382" y="684470"/>
                    <a:pt x="1440961" y="681208"/>
                    <a:pt x="1440961" y="670767"/>
                  </a:cubicBezTo>
                  <a:cubicBezTo>
                    <a:pt x="1346216" y="486135"/>
                    <a:pt x="1320080" y="443731"/>
                    <a:pt x="1303087" y="422201"/>
                  </a:cubicBezTo>
                  <a:cubicBezTo>
                    <a:pt x="1278255" y="390238"/>
                    <a:pt x="1279560" y="377838"/>
                    <a:pt x="1311583" y="354358"/>
                  </a:cubicBezTo>
                  <a:cubicBezTo>
                    <a:pt x="1356017" y="321730"/>
                    <a:pt x="1401756" y="209515"/>
                    <a:pt x="1401756" y="132533"/>
                  </a:cubicBezTo>
                  <a:cubicBezTo>
                    <a:pt x="1401756" y="79688"/>
                    <a:pt x="1350140" y="24236"/>
                    <a:pt x="1293933" y="15107"/>
                  </a:cubicBezTo>
                  <a:cubicBezTo>
                    <a:pt x="1133847" y="-9039"/>
                    <a:pt x="999230" y="18369"/>
                    <a:pt x="973093" y="81647"/>
                  </a:cubicBezTo>
                  <a:cubicBezTo>
                    <a:pt x="943032" y="152104"/>
                    <a:pt x="981589" y="298241"/>
                    <a:pt x="1044978" y="354358"/>
                  </a:cubicBezTo>
                  <a:cubicBezTo>
                    <a:pt x="1067838" y="373929"/>
                    <a:pt x="1073725" y="383715"/>
                    <a:pt x="1070458" y="393491"/>
                  </a:cubicBezTo>
                  <a:cubicBezTo>
                    <a:pt x="969826" y="560511"/>
                    <a:pt x="943032" y="610751"/>
                    <a:pt x="930621" y="636189"/>
                  </a:cubicBezTo>
                  <a:cubicBezTo>
                    <a:pt x="918210" y="662284"/>
                    <a:pt x="905132" y="683814"/>
                    <a:pt x="901218" y="683814"/>
                  </a:cubicBezTo>
                  <a:cubicBezTo>
                    <a:pt x="598008" y="39889"/>
                    <a:pt x="592131" y="28145"/>
                    <a:pt x="584292" y="17712"/>
                  </a:cubicBezTo>
                  <a:cubicBezTo>
                    <a:pt x="569909" y="-3161"/>
                    <a:pt x="569262" y="-3161"/>
                    <a:pt x="483660" y="5312"/>
                  </a:cubicBezTo>
                  <a:close/>
                </a:path>
              </a:pathLst>
            </a:custGeom>
            <a:grpFill/>
            <a:ln w="9525" cap="flat">
              <a:noFill/>
              <a:prstDash val="solid"/>
              <a:miter/>
            </a:ln>
          </p:spPr>
          <p:txBody>
            <a:bodyPr/>
            <a:lstStyle/>
            <a:p>
              <a:endParaRPr lang="fr-FR"/>
            </a:p>
          </p:txBody>
        </p:sp>
        <p:sp>
          <p:nvSpPr>
            <p:cNvPr id="31" name="Forme libre 30">
              <a:extLst>
                <a:ext uri="{FF2B5EF4-FFF2-40B4-BE49-F238E27FC236}">
                  <a16:creationId xmlns:a16="http://schemas.microsoft.com/office/drawing/2014/main" id="{A2062747-B27E-5902-088A-D181CBB34B30}"/>
                </a:ext>
              </a:extLst>
            </p:cNvPr>
            <p:cNvSpPr/>
            <p:nvPr/>
          </p:nvSpPr>
          <p:spPr>
            <a:xfrm>
              <a:off x="-946271" y="2097699"/>
              <a:ext cx="4662779" cy="1676779"/>
            </a:xfrm>
            <a:custGeom>
              <a:avLst/>
              <a:gdLst>
                <a:gd name="csX0" fmla="*/ 4096936 w 4662779"/>
                <a:gd name="csY0" fmla="*/ 680585 h 1676779"/>
                <a:gd name="csX1" fmla="*/ 153309 w 4662779"/>
                <a:gd name="csY1" fmla="*/ 680585 h 1676779"/>
                <a:gd name="csX2" fmla="*/ 59212 w 4662779"/>
                <a:gd name="csY2" fmla="*/ 1046853 h 1676779"/>
                <a:gd name="csX3" fmla="*/ 618567 w 4662779"/>
                <a:gd name="csY3" fmla="*/ 1676780 h 1676779"/>
                <a:gd name="csX4" fmla="*/ 996910 w 4662779"/>
                <a:gd name="csY4" fmla="*/ 1676780 h 1676779"/>
                <a:gd name="csX5" fmla="*/ 996910 w 4662779"/>
                <a:gd name="csY5" fmla="*/ 1239977 h 1676779"/>
                <a:gd name="csX6" fmla="*/ 3712659 w 4662779"/>
                <a:gd name="csY6" fmla="*/ 1239977 h 1676779"/>
                <a:gd name="csX7" fmla="*/ 3712659 w 4662779"/>
                <a:gd name="csY7" fmla="*/ 1676780 h 1676779"/>
                <a:gd name="csX8" fmla="*/ 4072056 w 4662779"/>
                <a:gd name="csY8" fmla="*/ 1676780 h 1676779"/>
                <a:gd name="csX9" fmla="*/ 4631412 w 4662779"/>
                <a:gd name="csY9" fmla="*/ 1063172 h 1676779"/>
                <a:gd name="csX10" fmla="*/ 4543849 w 4662779"/>
                <a:gd name="csY10" fmla="*/ 680585 h 1676779"/>
                <a:gd name="csX11" fmla="*/ 4281159 w 4662779"/>
                <a:gd name="csY11" fmla="*/ 680585 h 1676779"/>
                <a:gd name="csX12" fmla="*/ 4172278 w 4662779"/>
                <a:gd name="csY12" fmla="*/ 121239 h 1676779"/>
                <a:gd name="csX13" fmla="*/ 3980721 w 4662779"/>
                <a:gd name="csY13" fmla="*/ 176196 h 1676779"/>
                <a:gd name="csX14" fmla="*/ 4096936 w 4662779"/>
                <a:gd name="csY14" fmla="*/ 680585 h 1676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662779" h="1676779">
                  <a:moveTo>
                    <a:pt x="4096936" y="680585"/>
                  </a:moveTo>
                  <a:cubicBezTo>
                    <a:pt x="4096936" y="680585"/>
                    <a:pt x="372022" y="672939"/>
                    <a:pt x="153309" y="680585"/>
                  </a:cubicBezTo>
                  <a:cubicBezTo>
                    <a:pt x="-50402" y="687707"/>
                    <a:pt x="-17055" y="923140"/>
                    <a:pt x="59212" y="1046853"/>
                  </a:cubicBezTo>
                  <a:cubicBezTo>
                    <a:pt x="135478" y="1170565"/>
                    <a:pt x="618567" y="1676780"/>
                    <a:pt x="618567" y="1676780"/>
                  </a:cubicBezTo>
                  <a:lnTo>
                    <a:pt x="996910" y="1676780"/>
                  </a:lnTo>
                  <a:lnTo>
                    <a:pt x="996910" y="1239977"/>
                  </a:lnTo>
                  <a:cubicBezTo>
                    <a:pt x="996910" y="1239977"/>
                    <a:pt x="3712659" y="1239977"/>
                    <a:pt x="3712659" y="1239977"/>
                  </a:cubicBezTo>
                  <a:cubicBezTo>
                    <a:pt x="3712659" y="1239977"/>
                    <a:pt x="3712659" y="1676780"/>
                    <a:pt x="3712659" y="1676780"/>
                  </a:cubicBezTo>
                  <a:cubicBezTo>
                    <a:pt x="3712659" y="1676780"/>
                    <a:pt x="4072056" y="1676780"/>
                    <a:pt x="4072056" y="1676780"/>
                  </a:cubicBezTo>
                  <a:cubicBezTo>
                    <a:pt x="4072056" y="1676780"/>
                    <a:pt x="4443950" y="1389860"/>
                    <a:pt x="4631412" y="1063172"/>
                  </a:cubicBezTo>
                  <a:cubicBezTo>
                    <a:pt x="4680494" y="976576"/>
                    <a:pt x="4685981" y="679805"/>
                    <a:pt x="4543849" y="680585"/>
                  </a:cubicBezTo>
                  <a:cubicBezTo>
                    <a:pt x="4401716" y="681364"/>
                    <a:pt x="4281159" y="680585"/>
                    <a:pt x="4281159" y="680585"/>
                  </a:cubicBezTo>
                  <a:cubicBezTo>
                    <a:pt x="4281159" y="680585"/>
                    <a:pt x="4248126" y="328238"/>
                    <a:pt x="4172278" y="121239"/>
                  </a:cubicBezTo>
                  <a:cubicBezTo>
                    <a:pt x="4096431" y="-85750"/>
                    <a:pt x="3895348" y="-1085"/>
                    <a:pt x="3980721" y="176196"/>
                  </a:cubicBezTo>
                  <a:cubicBezTo>
                    <a:pt x="4066084" y="353477"/>
                    <a:pt x="4096936" y="680585"/>
                    <a:pt x="4096936" y="680585"/>
                  </a:cubicBezTo>
                  <a:close/>
                </a:path>
              </a:pathLst>
            </a:custGeom>
            <a:grpFill/>
            <a:ln w="9525" cap="flat">
              <a:noFill/>
              <a:prstDash val="solid"/>
              <a:miter/>
            </a:ln>
          </p:spPr>
          <p:txBody>
            <a:bodyPr/>
            <a:lstStyle/>
            <a:p>
              <a:endParaRPr lang="fr-FR"/>
            </a:p>
          </p:txBody>
        </p:sp>
        <p:sp>
          <p:nvSpPr>
            <p:cNvPr id="32" name="Forme libre 31">
              <a:extLst>
                <a:ext uri="{FF2B5EF4-FFF2-40B4-BE49-F238E27FC236}">
                  <a16:creationId xmlns:a16="http://schemas.microsoft.com/office/drawing/2014/main" id="{9BC0E8CC-BA14-1045-49E7-416596376073}"/>
                </a:ext>
              </a:extLst>
            </p:cNvPr>
            <p:cNvSpPr/>
            <p:nvPr/>
          </p:nvSpPr>
          <p:spPr>
            <a:xfrm>
              <a:off x="2836643" y="1825149"/>
              <a:ext cx="476250" cy="475488"/>
            </a:xfrm>
            <a:custGeom>
              <a:avLst/>
              <a:gdLst>
                <a:gd name="csX0" fmla="*/ 238125 w 476250"/>
                <a:gd name="csY0" fmla="*/ 475488 h 475488"/>
                <a:gd name="csX1" fmla="*/ 0 w 476250"/>
                <a:gd name="csY1" fmla="*/ 237744 h 475488"/>
                <a:gd name="csX2" fmla="*/ 238125 w 476250"/>
                <a:gd name="csY2" fmla="*/ 0 h 475488"/>
                <a:gd name="csX3" fmla="*/ 476250 w 476250"/>
                <a:gd name="csY3" fmla="*/ 237744 h 475488"/>
                <a:gd name="csX4" fmla="*/ 238125 w 476250"/>
                <a:gd name="csY4" fmla="*/ 475488 h 475488"/>
              </a:gdLst>
              <a:ahLst/>
              <a:cxnLst>
                <a:cxn ang="0">
                  <a:pos x="csX0" y="csY0"/>
                </a:cxn>
                <a:cxn ang="0">
                  <a:pos x="csX1" y="csY1"/>
                </a:cxn>
                <a:cxn ang="0">
                  <a:pos x="csX2" y="csY2"/>
                </a:cxn>
                <a:cxn ang="0">
                  <a:pos x="csX3" y="csY3"/>
                </a:cxn>
                <a:cxn ang="0">
                  <a:pos x="csX4" y="csY4"/>
                </a:cxn>
              </a:cxnLst>
              <a:rect l="l" t="t" r="r" b="b"/>
              <a:pathLst>
                <a:path w="476250" h="475488">
                  <a:moveTo>
                    <a:pt x="238125" y="475488"/>
                  </a:moveTo>
                  <a:cubicBezTo>
                    <a:pt x="106614" y="475488"/>
                    <a:pt x="0" y="369045"/>
                    <a:pt x="0" y="237744"/>
                  </a:cubicBezTo>
                  <a:cubicBezTo>
                    <a:pt x="0" y="106443"/>
                    <a:pt x="106614" y="0"/>
                    <a:pt x="238125" y="0"/>
                  </a:cubicBezTo>
                  <a:cubicBezTo>
                    <a:pt x="369637" y="0"/>
                    <a:pt x="476250" y="106443"/>
                    <a:pt x="476250" y="237744"/>
                  </a:cubicBezTo>
                  <a:cubicBezTo>
                    <a:pt x="476250" y="369045"/>
                    <a:pt x="369637" y="475488"/>
                    <a:pt x="238125" y="475488"/>
                  </a:cubicBezTo>
                  <a:close/>
                </a:path>
              </a:pathLst>
            </a:custGeom>
            <a:grpFill/>
            <a:ln w="9525" cap="flat">
              <a:noFill/>
              <a:prstDash val="solid"/>
              <a:miter/>
            </a:ln>
          </p:spPr>
          <p:txBody>
            <a:bodyPr/>
            <a:lstStyle/>
            <a:p>
              <a:endParaRPr lang="fr-FR"/>
            </a:p>
          </p:txBody>
        </p:sp>
        <p:sp>
          <p:nvSpPr>
            <p:cNvPr id="33" name="Forme libre 32">
              <a:extLst>
                <a:ext uri="{FF2B5EF4-FFF2-40B4-BE49-F238E27FC236}">
                  <a16:creationId xmlns:a16="http://schemas.microsoft.com/office/drawing/2014/main" id="{4507C1B8-2C58-DD4F-5730-ED0FB76C7171}"/>
                </a:ext>
              </a:extLst>
            </p:cNvPr>
            <p:cNvSpPr/>
            <p:nvPr/>
          </p:nvSpPr>
          <p:spPr>
            <a:xfrm>
              <a:off x="209505" y="3479657"/>
              <a:ext cx="2390984" cy="1383346"/>
            </a:xfrm>
            <a:custGeom>
              <a:avLst/>
              <a:gdLst>
                <a:gd name="csX0" fmla="*/ 71619 w 2390984"/>
                <a:gd name="csY0" fmla="*/ 0 h 1383346"/>
                <a:gd name="csX1" fmla="*/ 2319366 w 2390984"/>
                <a:gd name="csY1" fmla="*/ 0 h 1383346"/>
                <a:gd name="csX2" fmla="*/ 2390985 w 2390984"/>
                <a:gd name="csY2" fmla="*/ 71513 h 1383346"/>
                <a:gd name="csX3" fmla="*/ 2390985 w 2390984"/>
                <a:gd name="csY3" fmla="*/ 1311843 h 1383346"/>
                <a:gd name="csX4" fmla="*/ 2319366 w 2390984"/>
                <a:gd name="csY4" fmla="*/ 1383347 h 1383346"/>
                <a:gd name="csX5" fmla="*/ 71619 w 2390984"/>
                <a:gd name="csY5" fmla="*/ 1383347 h 1383346"/>
                <a:gd name="csX6" fmla="*/ 0 w 2390984"/>
                <a:gd name="csY6" fmla="*/ 1311843 h 1383346"/>
                <a:gd name="csX7" fmla="*/ 0 w 2390984"/>
                <a:gd name="csY7" fmla="*/ 71513 h 1383346"/>
                <a:gd name="csX8" fmla="*/ 71619 w 2390984"/>
                <a:gd name="csY8" fmla="*/ 0 h 1383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90984" h="1383346">
                  <a:moveTo>
                    <a:pt x="71619" y="0"/>
                  </a:moveTo>
                  <a:lnTo>
                    <a:pt x="2319366" y="0"/>
                  </a:lnTo>
                  <a:cubicBezTo>
                    <a:pt x="2358914" y="0"/>
                    <a:pt x="2390985" y="32019"/>
                    <a:pt x="2390985" y="71513"/>
                  </a:cubicBezTo>
                  <a:lnTo>
                    <a:pt x="2390985" y="1311843"/>
                  </a:lnTo>
                  <a:cubicBezTo>
                    <a:pt x="2390985" y="1351337"/>
                    <a:pt x="2358914" y="1383347"/>
                    <a:pt x="2319366" y="1383347"/>
                  </a:cubicBezTo>
                  <a:lnTo>
                    <a:pt x="71619" y="1383347"/>
                  </a:lnTo>
                  <a:cubicBezTo>
                    <a:pt x="32071" y="1383347"/>
                    <a:pt x="0" y="1351337"/>
                    <a:pt x="0" y="1311843"/>
                  </a:cubicBezTo>
                  <a:lnTo>
                    <a:pt x="0" y="71513"/>
                  </a:lnTo>
                  <a:cubicBezTo>
                    <a:pt x="0" y="32019"/>
                    <a:pt x="32071" y="0"/>
                    <a:pt x="71619" y="0"/>
                  </a:cubicBezTo>
                  <a:close/>
                </a:path>
              </a:pathLst>
            </a:custGeom>
            <a:grpFill/>
            <a:ln w="9525" cap="flat">
              <a:noFill/>
              <a:prstDash val="solid"/>
              <a:miter/>
            </a:ln>
          </p:spPr>
          <p:txBody>
            <a:bodyPr/>
            <a:lstStyle/>
            <a:p>
              <a:endParaRPr lang="fr-FR"/>
            </a:p>
          </p:txBody>
        </p:sp>
        <p:sp>
          <p:nvSpPr>
            <p:cNvPr id="34" name="Forme libre 33">
              <a:extLst>
                <a:ext uri="{FF2B5EF4-FFF2-40B4-BE49-F238E27FC236}">
                  <a16:creationId xmlns:a16="http://schemas.microsoft.com/office/drawing/2014/main" id="{7631B78E-A10A-06DF-EEF0-4CEBDD0BC482}"/>
                </a:ext>
              </a:extLst>
            </p:cNvPr>
            <p:cNvSpPr/>
            <p:nvPr/>
          </p:nvSpPr>
          <p:spPr>
            <a:xfrm>
              <a:off x="772461" y="236657"/>
              <a:ext cx="1282455" cy="1280394"/>
            </a:xfrm>
            <a:custGeom>
              <a:avLst/>
              <a:gdLst>
                <a:gd name="csX0" fmla="*/ 641233 w 1282455"/>
                <a:gd name="csY0" fmla="*/ 1280394 h 1280394"/>
                <a:gd name="csX1" fmla="*/ 0 w 1282455"/>
                <a:gd name="csY1" fmla="*/ 640197 h 1280394"/>
                <a:gd name="csX2" fmla="*/ 641233 w 1282455"/>
                <a:gd name="csY2" fmla="*/ 0 h 1280394"/>
                <a:gd name="csX3" fmla="*/ 1282456 w 1282455"/>
                <a:gd name="csY3" fmla="*/ 640197 h 1280394"/>
                <a:gd name="csX4" fmla="*/ 641233 w 1282455"/>
                <a:gd name="csY4" fmla="*/ 1280394 h 1280394"/>
              </a:gdLst>
              <a:ahLst/>
              <a:cxnLst>
                <a:cxn ang="0">
                  <a:pos x="csX0" y="csY0"/>
                </a:cxn>
                <a:cxn ang="0">
                  <a:pos x="csX1" y="csY1"/>
                </a:cxn>
                <a:cxn ang="0">
                  <a:pos x="csX2" y="csY2"/>
                </a:cxn>
                <a:cxn ang="0">
                  <a:pos x="csX3" y="csY3"/>
                </a:cxn>
                <a:cxn ang="0">
                  <a:pos x="csX4" y="csY4"/>
                </a:cxn>
              </a:cxnLst>
              <a:rect l="l" t="t" r="r" b="b"/>
              <a:pathLst>
                <a:path w="1282455" h="1280394">
                  <a:moveTo>
                    <a:pt x="641233" y="1280394"/>
                  </a:moveTo>
                  <a:cubicBezTo>
                    <a:pt x="287093" y="1280394"/>
                    <a:pt x="0" y="993770"/>
                    <a:pt x="0" y="640197"/>
                  </a:cubicBezTo>
                  <a:cubicBezTo>
                    <a:pt x="0" y="286624"/>
                    <a:pt x="287093" y="0"/>
                    <a:pt x="641233" y="0"/>
                  </a:cubicBezTo>
                  <a:cubicBezTo>
                    <a:pt x="995362" y="0"/>
                    <a:pt x="1282456" y="286624"/>
                    <a:pt x="1282456" y="640197"/>
                  </a:cubicBezTo>
                  <a:cubicBezTo>
                    <a:pt x="1282456" y="993770"/>
                    <a:pt x="995362" y="1280394"/>
                    <a:pt x="641233" y="1280394"/>
                  </a:cubicBezTo>
                  <a:close/>
                </a:path>
              </a:pathLst>
            </a:custGeom>
            <a:grpFill/>
            <a:ln w="9525" cap="flat">
              <a:noFill/>
              <a:prstDash val="solid"/>
              <a:miter/>
            </a:ln>
          </p:spPr>
          <p:txBody>
            <a:bodyPr/>
            <a:lstStyle/>
            <a:p>
              <a:endParaRPr lang="fr-FR"/>
            </a:p>
          </p:txBody>
        </p:sp>
      </p:grpSp>
      <p:grpSp>
        <p:nvGrpSpPr>
          <p:cNvPr id="48" name="Groupe 47">
            <a:extLst>
              <a:ext uri="{FF2B5EF4-FFF2-40B4-BE49-F238E27FC236}">
                <a16:creationId xmlns:a16="http://schemas.microsoft.com/office/drawing/2014/main" id="{6034ED3D-7E5B-191D-E00E-5BEFC1FC4EB9}"/>
              </a:ext>
            </a:extLst>
          </p:cNvPr>
          <p:cNvGrpSpPr>
            <a:grpSpLocks noChangeAspect="1"/>
          </p:cNvGrpSpPr>
          <p:nvPr/>
        </p:nvGrpSpPr>
        <p:grpSpPr>
          <a:xfrm>
            <a:off x="8730790" y="2778036"/>
            <a:ext cx="377390" cy="349256"/>
            <a:chOff x="5044668" y="-446161"/>
            <a:chExt cx="793923" cy="734736"/>
          </a:xfrm>
          <a:solidFill>
            <a:srgbClr val="283F68"/>
          </a:solidFill>
        </p:grpSpPr>
        <p:sp>
          <p:nvSpPr>
            <p:cNvPr id="41" name="Forme libre 40">
              <a:extLst>
                <a:ext uri="{FF2B5EF4-FFF2-40B4-BE49-F238E27FC236}">
                  <a16:creationId xmlns:a16="http://schemas.microsoft.com/office/drawing/2014/main" id="{82197A06-AFCE-58DE-D0DF-CC53DC12FACF}"/>
                </a:ext>
              </a:extLst>
            </p:cNvPr>
            <p:cNvSpPr/>
            <p:nvPr/>
          </p:nvSpPr>
          <p:spPr>
            <a:xfrm>
              <a:off x="5481701" y="160222"/>
              <a:ext cx="112076" cy="111171"/>
            </a:xfrm>
            <a:custGeom>
              <a:avLst/>
              <a:gdLst>
                <a:gd name="csX0" fmla="*/ 0 w 112076"/>
                <a:gd name="csY0" fmla="*/ 111171 h 111171"/>
                <a:gd name="csX1" fmla="*/ 112077 w 112076"/>
                <a:gd name="csY1" fmla="*/ 0 h 111171"/>
                <a:gd name="csX2" fmla="*/ 0 w 112076"/>
                <a:gd name="csY2" fmla="*/ 0 h 111171"/>
              </a:gdLst>
              <a:ahLst/>
              <a:cxnLst>
                <a:cxn ang="0">
                  <a:pos x="csX0" y="csY0"/>
                </a:cxn>
                <a:cxn ang="0">
                  <a:pos x="csX1" y="csY1"/>
                </a:cxn>
                <a:cxn ang="0">
                  <a:pos x="csX2" y="csY2"/>
                </a:cxn>
              </a:cxnLst>
              <a:rect l="l" t="t" r="r" b="b"/>
              <a:pathLst>
                <a:path w="112076" h="111171">
                  <a:moveTo>
                    <a:pt x="0" y="111171"/>
                  </a:moveTo>
                  <a:lnTo>
                    <a:pt x="112077" y="0"/>
                  </a:lnTo>
                  <a:lnTo>
                    <a:pt x="0" y="0"/>
                  </a:lnTo>
                  <a:close/>
                </a:path>
              </a:pathLst>
            </a:custGeom>
            <a:grpFill/>
            <a:ln w="9525" cap="flat">
              <a:noFill/>
              <a:prstDash val="solid"/>
              <a:miter/>
            </a:ln>
          </p:spPr>
          <p:txBody>
            <a:bodyPr/>
            <a:lstStyle/>
            <a:p>
              <a:endParaRPr lang="fr-FR"/>
            </a:p>
          </p:txBody>
        </p:sp>
        <p:sp>
          <p:nvSpPr>
            <p:cNvPr id="42" name="Forme libre 41">
              <a:extLst>
                <a:ext uri="{FF2B5EF4-FFF2-40B4-BE49-F238E27FC236}">
                  <a16:creationId xmlns:a16="http://schemas.microsoft.com/office/drawing/2014/main" id="{2CBD3AF4-5609-C86D-F696-10B4E5F65285}"/>
                </a:ext>
              </a:extLst>
            </p:cNvPr>
            <p:cNvSpPr/>
            <p:nvPr/>
          </p:nvSpPr>
          <p:spPr>
            <a:xfrm>
              <a:off x="5726440" y="-326311"/>
              <a:ext cx="112151" cy="111175"/>
            </a:xfrm>
            <a:custGeom>
              <a:avLst/>
              <a:gdLst>
                <a:gd name="csX0" fmla="*/ 54890 w 112151"/>
                <a:gd name="csY0" fmla="*/ 0 h 111175"/>
                <a:gd name="csX1" fmla="*/ 0 w 112151"/>
                <a:gd name="csY1" fmla="*/ 54455 h 111175"/>
                <a:gd name="csX2" fmla="*/ 57262 w 112151"/>
                <a:gd name="csY2" fmla="*/ 111176 h 111175"/>
                <a:gd name="csX3" fmla="*/ 112151 w 112151"/>
                <a:gd name="csY3" fmla="*/ 56725 h 111175"/>
              </a:gdLst>
              <a:ahLst/>
              <a:cxnLst>
                <a:cxn ang="0">
                  <a:pos x="csX0" y="csY0"/>
                </a:cxn>
                <a:cxn ang="0">
                  <a:pos x="csX1" y="csY1"/>
                </a:cxn>
                <a:cxn ang="0">
                  <a:pos x="csX2" y="csY2"/>
                </a:cxn>
                <a:cxn ang="0">
                  <a:pos x="csX3" y="csY3"/>
                </a:cxn>
              </a:cxnLst>
              <a:rect l="l" t="t" r="r" b="b"/>
              <a:pathLst>
                <a:path w="112151" h="111175">
                  <a:moveTo>
                    <a:pt x="54890" y="0"/>
                  </a:moveTo>
                  <a:lnTo>
                    <a:pt x="0" y="54455"/>
                  </a:lnTo>
                  <a:lnTo>
                    <a:pt x="57262" y="111176"/>
                  </a:lnTo>
                  <a:lnTo>
                    <a:pt x="112151" y="56725"/>
                  </a:lnTo>
                  <a:close/>
                </a:path>
              </a:pathLst>
            </a:custGeom>
            <a:grpFill/>
            <a:ln w="9525" cap="flat">
              <a:noFill/>
              <a:prstDash val="solid"/>
              <a:miter/>
            </a:ln>
          </p:spPr>
          <p:txBody>
            <a:bodyPr/>
            <a:lstStyle/>
            <a:p>
              <a:endParaRPr lang="fr-FR"/>
            </a:p>
          </p:txBody>
        </p:sp>
        <p:sp>
          <p:nvSpPr>
            <p:cNvPr id="43" name="Forme libre 42">
              <a:extLst>
                <a:ext uri="{FF2B5EF4-FFF2-40B4-BE49-F238E27FC236}">
                  <a16:creationId xmlns:a16="http://schemas.microsoft.com/office/drawing/2014/main" id="{D2C1C2D9-C083-F0B8-AFF0-641A74CE6433}"/>
                </a:ext>
              </a:extLst>
            </p:cNvPr>
            <p:cNvSpPr/>
            <p:nvPr/>
          </p:nvSpPr>
          <p:spPr>
            <a:xfrm>
              <a:off x="5539038" y="-254680"/>
              <a:ext cx="227344" cy="225603"/>
            </a:xfrm>
            <a:custGeom>
              <a:avLst/>
              <a:gdLst>
                <a:gd name="csX0" fmla="*/ 160288 w 227344"/>
                <a:gd name="csY0" fmla="*/ 9726 h 225603"/>
                <a:gd name="csX1" fmla="*/ 0 w 227344"/>
                <a:gd name="csY1" fmla="*/ 168796 h 225603"/>
                <a:gd name="csX2" fmla="*/ 57271 w 227344"/>
                <a:gd name="csY2" fmla="*/ 225604 h 225603"/>
                <a:gd name="csX3" fmla="*/ 96562 w 227344"/>
                <a:gd name="csY3" fmla="*/ 186545 h 225603"/>
                <a:gd name="csX4" fmla="*/ 227344 w 227344"/>
                <a:gd name="csY4" fmla="*/ 56725 h 225603"/>
                <a:gd name="csX5" fmla="*/ 170083 w 227344"/>
                <a:gd name="csY5" fmla="*/ 0 h 225603"/>
                <a:gd name="csX6" fmla="*/ 160288 w 227344"/>
                <a:gd name="csY6" fmla="*/ 9726 h 2256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7344" h="225603">
                  <a:moveTo>
                    <a:pt x="160288" y="9726"/>
                  </a:moveTo>
                  <a:cubicBezTo>
                    <a:pt x="106849" y="62723"/>
                    <a:pt x="53439" y="115799"/>
                    <a:pt x="0" y="168796"/>
                  </a:cubicBezTo>
                  <a:lnTo>
                    <a:pt x="57271" y="225604"/>
                  </a:lnTo>
                  <a:cubicBezTo>
                    <a:pt x="70340" y="212547"/>
                    <a:pt x="83493" y="199592"/>
                    <a:pt x="96562" y="186545"/>
                  </a:cubicBezTo>
                  <a:lnTo>
                    <a:pt x="227344" y="56725"/>
                  </a:lnTo>
                  <a:lnTo>
                    <a:pt x="170083" y="0"/>
                  </a:lnTo>
                  <a:cubicBezTo>
                    <a:pt x="166808" y="3243"/>
                    <a:pt x="163544" y="6487"/>
                    <a:pt x="160288" y="9726"/>
                  </a:cubicBezTo>
                  <a:close/>
                </a:path>
              </a:pathLst>
            </a:custGeom>
            <a:grpFill/>
            <a:ln w="9525" cap="flat">
              <a:noFill/>
              <a:prstDash val="solid"/>
              <a:miter/>
            </a:ln>
          </p:spPr>
          <p:txBody>
            <a:bodyPr/>
            <a:lstStyle/>
            <a:p>
              <a:endParaRPr lang="fr-FR"/>
            </a:p>
          </p:txBody>
        </p:sp>
        <p:sp>
          <p:nvSpPr>
            <p:cNvPr id="44" name="Forme libre 43">
              <a:extLst>
                <a:ext uri="{FF2B5EF4-FFF2-40B4-BE49-F238E27FC236}">
                  <a16:creationId xmlns:a16="http://schemas.microsoft.com/office/drawing/2014/main" id="{87D9204C-FF23-24B4-27EA-6C5C41CC08E1}"/>
                </a:ext>
              </a:extLst>
            </p:cNvPr>
            <p:cNvSpPr/>
            <p:nvPr/>
          </p:nvSpPr>
          <p:spPr>
            <a:xfrm>
              <a:off x="5495496" y="-64158"/>
              <a:ext cx="77204" cy="76651"/>
            </a:xfrm>
            <a:custGeom>
              <a:avLst/>
              <a:gdLst>
                <a:gd name="csX0" fmla="*/ 77205 w 77204"/>
                <a:gd name="csY0" fmla="*/ 47152 h 76651"/>
                <a:gd name="csX1" fmla="*/ 29663 w 77204"/>
                <a:gd name="csY1" fmla="*/ 0 h 76651"/>
                <a:gd name="csX2" fmla="*/ 0 w 77204"/>
                <a:gd name="csY2" fmla="*/ 76652 h 76651"/>
              </a:gdLst>
              <a:ahLst/>
              <a:cxnLst>
                <a:cxn ang="0">
                  <a:pos x="csX0" y="csY0"/>
                </a:cxn>
                <a:cxn ang="0">
                  <a:pos x="csX1" y="csY1"/>
                </a:cxn>
                <a:cxn ang="0">
                  <a:pos x="csX2" y="csY2"/>
                </a:cxn>
              </a:cxnLst>
              <a:rect l="l" t="t" r="r" b="b"/>
              <a:pathLst>
                <a:path w="77204" h="76651">
                  <a:moveTo>
                    <a:pt x="77205" y="47152"/>
                  </a:moveTo>
                  <a:lnTo>
                    <a:pt x="29663" y="0"/>
                  </a:lnTo>
                  <a:lnTo>
                    <a:pt x="0" y="76652"/>
                  </a:lnTo>
                  <a:close/>
                </a:path>
              </a:pathLst>
            </a:custGeom>
            <a:grpFill/>
            <a:ln w="9525" cap="flat">
              <a:noFill/>
              <a:prstDash val="solid"/>
              <a:miter/>
            </a:ln>
          </p:spPr>
          <p:txBody>
            <a:bodyPr/>
            <a:lstStyle/>
            <a:p>
              <a:endParaRPr lang="fr-FR"/>
            </a:p>
          </p:txBody>
        </p:sp>
        <p:sp>
          <p:nvSpPr>
            <p:cNvPr id="45" name="Forme libre 44">
              <a:extLst>
                <a:ext uri="{FF2B5EF4-FFF2-40B4-BE49-F238E27FC236}">
                  <a16:creationId xmlns:a16="http://schemas.microsoft.com/office/drawing/2014/main" id="{AE5A56EC-1B01-658E-5FDA-5AAB89E8AB02}"/>
                </a:ext>
              </a:extLst>
            </p:cNvPr>
            <p:cNvSpPr/>
            <p:nvPr/>
          </p:nvSpPr>
          <p:spPr>
            <a:xfrm>
              <a:off x="5044668" y="-446161"/>
              <a:ext cx="566421" cy="734736"/>
            </a:xfrm>
            <a:custGeom>
              <a:avLst/>
              <a:gdLst>
                <a:gd name="csX0" fmla="*/ 557110 w 566421"/>
                <a:gd name="csY0" fmla="*/ 445284 h 734736"/>
                <a:gd name="csX1" fmla="*/ 550171 w 566421"/>
                <a:gd name="csY1" fmla="*/ 446825 h 734736"/>
                <a:gd name="csX2" fmla="*/ 433843 w 566421"/>
                <a:gd name="csY2" fmla="*/ 491144 h 734736"/>
                <a:gd name="csX3" fmla="*/ 418002 w 566421"/>
                <a:gd name="csY3" fmla="*/ 475503 h 734736"/>
                <a:gd name="csX4" fmla="*/ 464725 w 566421"/>
                <a:gd name="csY4" fmla="*/ 355013 h 734736"/>
                <a:gd name="csX5" fmla="*/ 470446 w 566421"/>
                <a:gd name="csY5" fmla="*/ 348687 h 734736"/>
                <a:gd name="csX6" fmla="*/ 471999 w 566421"/>
                <a:gd name="csY6" fmla="*/ 348042 h 734736"/>
                <a:gd name="csX7" fmla="*/ 566421 w 566421"/>
                <a:gd name="csY7" fmla="*/ 254366 h 734736"/>
                <a:gd name="csX8" fmla="*/ 566421 w 566421"/>
                <a:gd name="csY8" fmla="*/ 0 h 734736"/>
                <a:gd name="csX9" fmla="*/ 0 w 566421"/>
                <a:gd name="csY9" fmla="*/ 0 h 734736"/>
                <a:gd name="csX10" fmla="*/ 0 w 566421"/>
                <a:gd name="csY10" fmla="*/ 734737 h 734736"/>
                <a:gd name="csX11" fmla="*/ 412524 w 566421"/>
                <a:gd name="csY11" fmla="*/ 734737 h 734736"/>
                <a:gd name="csX12" fmla="*/ 412524 w 566421"/>
                <a:gd name="csY12" fmla="*/ 582070 h 734736"/>
                <a:gd name="csX13" fmla="*/ 566421 w 566421"/>
                <a:gd name="csY13" fmla="*/ 582070 h 734736"/>
                <a:gd name="csX14" fmla="*/ 566421 w 566421"/>
                <a:gd name="csY14" fmla="*/ 436703 h 734736"/>
                <a:gd name="csX15" fmla="*/ 557110 w 566421"/>
                <a:gd name="csY15" fmla="*/ 445284 h 734736"/>
                <a:gd name="csX16" fmla="*/ 85855 w 566421"/>
                <a:gd name="csY16" fmla="*/ 170171 h 734736"/>
                <a:gd name="csX17" fmla="*/ 491189 w 566421"/>
                <a:gd name="csY17" fmla="*/ 170171 h 734736"/>
                <a:gd name="csX18" fmla="*/ 491189 w 566421"/>
                <a:gd name="csY18" fmla="*/ 194480 h 734736"/>
                <a:gd name="csX19" fmla="*/ 85855 w 566421"/>
                <a:gd name="csY19" fmla="*/ 194480 h 734736"/>
                <a:gd name="csX20" fmla="*/ 85855 w 566421"/>
                <a:gd name="csY20" fmla="*/ 170171 h 734736"/>
                <a:gd name="csX21" fmla="*/ 85855 w 566421"/>
                <a:gd name="csY21" fmla="*/ 364655 h 734736"/>
                <a:gd name="csX22" fmla="*/ 354685 w 566421"/>
                <a:gd name="csY22" fmla="*/ 364655 h 734736"/>
                <a:gd name="csX23" fmla="*/ 354685 w 566421"/>
                <a:gd name="csY23" fmla="*/ 388960 h 734736"/>
                <a:gd name="csX24" fmla="*/ 85855 w 566421"/>
                <a:gd name="csY24" fmla="*/ 388960 h 734736"/>
                <a:gd name="csX25" fmla="*/ 85855 w 566421"/>
                <a:gd name="csY25" fmla="*/ 364655 h 734736"/>
                <a:gd name="csX26" fmla="*/ 354443 w 566421"/>
                <a:gd name="csY26" fmla="*/ 486207 h 734736"/>
                <a:gd name="csX27" fmla="*/ 86181 w 566421"/>
                <a:gd name="csY27" fmla="*/ 486207 h 734736"/>
                <a:gd name="csX28" fmla="*/ 86181 w 566421"/>
                <a:gd name="csY28" fmla="*/ 461893 h 734736"/>
                <a:gd name="csX29" fmla="*/ 354443 w 566421"/>
                <a:gd name="csY29" fmla="*/ 461893 h 734736"/>
                <a:gd name="csX30" fmla="*/ 354443 w 566421"/>
                <a:gd name="csY30" fmla="*/ 486207 h 734736"/>
                <a:gd name="csX31" fmla="*/ 352072 w 566421"/>
                <a:gd name="csY31" fmla="*/ 583445 h 734736"/>
                <a:gd name="csX32" fmla="*/ 88553 w 566421"/>
                <a:gd name="csY32" fmla="*/ 583445 h 734736"/>
                <a:gd name="csX33" fmla="*/ 88553 w 566421"/>
                <a:gd name="csY33" fmla="*/ 559140 h 734736"/>
                <a:gd name="csX34" fmla="*/ 352072 w 566421"/>
                <a:gd name="csY34" fmla="*/ 559140 h 734736"/>
                <a:gd name="csX35" fmla="*/ 352072 w 566421"/>
                <a:gd name="csY35" fmla="*/ 583445 h 734736"/>
                <a:gd name="csX36" fmla="*/ 85939 w 566421"/>
                <a:gd name="csY36" fmla="*/ 291722 h 734736"/>
                <a:gd name="csX37" fmla="*/ 85939 w 566421"/>
                <a:gd name="csY37" fmla="*/ 267413 h 734736"/>
                <a:gd name="csX38" fmla="*/ 485236 w 566421"/>
                <a:gd name="csY38" fmla="*/ 267413 h 734736"/>
                <a:gd name="csX39" fmla="*/ 497644 w 566421"/>
                <a:gd name="csY39" fmla="*/ 279570 h 734736"/>
                <a:gd name="csX40" fmla="*/ 485236 w 566421"/>
                <a:gd name="csY40" fmla="*/ 291722 h 734736"/>
                <a:gd name="csX41" fmla="*/ 85939 w 566421"/>
                <a:gd name="csY41" fmla="*/ 291722 h 7347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566421" h="734736">
                  <a:moveTo>
                    <a:pt x="557110" y="445284"/>
                  </a:moveTo>
                  <a:cubicBezTo>
                    <a:pt x="554906" y="446659"/>
                    <a:pt x="552701" y="446982"/>
                    <a:pt x="550171" y="446825"/>
                  </a:cubicBezTo>
                  <a:lnTo>
                    <a:pt x="433843" y="491144"/>
                  </a:lnTo>
                  <a:cubicBezTo>
                    <a:pt x="424123" y="495112"/>
                    <a:pt x="414328" y="485063"/>
                    <a:pt x="418002" y="475503"/>
                  </a:cubicBezTo>
                  <a:lnTo>
                    <a:pt x="464725" y="355013"/>
                  </a:lnTo>
                  <a:cubicBezTo>
                    <a:pt x="465786" y="352258"/>
                    <a:pt x="467823" y="349984"/>
                    <a:pt x="470446" y="348687"/>
                  </a:cubicBezTo>
                  <a:cubicBezTo>
                    <a:pt x="470939" y="348369"/>
                    <a:pt x="471506" y="348286"/>
                    <a:pt x="471999" y="348042"/>
                  </a:cubicBezTo>
                  <a:lnTo>
                    <a:pt x="566421" y="254366"/>
                  </a:lnTo>
                  <a:lnTo>
                    <a:pt x="566421" y="0"/>
                  </a:lnTo>
                  <a:lnTo>
                    <a:pt x="0" y="0"/>
                  </a:lnTo>
                  <a:lnTo>
                    <a:pt x="0" y="734737"/>
                  </a:lnTo>
                  <a:lnTo>
                    <a:pt x="412524" y="734737"/>
                  </a:lnTo>
                  <a:lnTo>
                    <a:pt x="412524" y="582070"/>
                  </a:lnTo>
                  <a:lnTo>
                    <a:pt x="566421" y="582070"/>
                  </a:lnTo>
                  <a:lnTo>
                    <a:pt x="566421" y="436703"/>
                  </a:lnTo>
                  <a:cubicBezTo>
                    <a:pt x="563566" y="439535"/>
                    <a:pt x="560710" y="443337"/>
                    <a:pt x="557110" y="445284"/>
                  </a:cubicBezTo>
                  <a:close/>
                  <a:moveTo>
                    <a:pt x="85855" y="170171"/>
                  </a:moveTo>
                  <a:lnTo>
                    <a:pt x="491189" y="170171"/>
                  </a:lnTo>
                  <a:cubicBezTo>
                    <a:pt x="507039" y="170171"/>
                    <a:pt x="507039" y="194480"/>
                    <a:pt x="491189" y="194480"/>
                  </a:cubicBezTo>
                  <a:lnTo>
                    <a:pt x="85855" y="194480"/>
                  </a:lnTo>
                  <a:cubicBezTo>
                    <a:pt x="70005" y="194480"/>
                    <a:pt x="70005" y="170171"/>
                    <a:pt x="85855" y="170171"/>
                  </a:cubicBezTo>
                  <a:close/>
                  <a:moveTo>
                    <a:pt x="85855" y="364655"/>
                  </a:moveTo>
                  <a:lnTo>
                    <a:pt x="354685" y="364655"/>
                  </a:lnTo>
                  <a:cubicBezTo>
                    <a:pt x="370536" y="364655"/>
                    <a:pt x="370536" y="388960"/>
                    <a:pt x="354685" y="388960"/>
                  </a:cubicBezTo>
                  <a:lnTo>
                    <a:pt x="85855" y="388960"/>
                  </a:lnTo>
                  <a:cubicBezTo>
                    <a:pt x="70005" y="388960"/>
                    <a:pt x="70005" y="364655"/>
                    <a:pt x="85855" y="364655"/>
                  </a:cubicBezTo>
                  <a:close/>
                  <a:moveTo>
                    <a:pt x="354443" y="486207"/>
                  </a:moveTo>
                  <a:lnTo>
                    <a:pt x="86181" y="486207"/>
                  </a:lnTo>
                  <a:cubicBezTo>
                    <a:pt x="69921" y="486207"/>
                    <a:pt x="69921" y="461893"/>
                    <a:pt x="86181" y="461893"/>
                  </a:cubicBezTo>
                  <a:lnTo>
                    <a:pt x="354443" y="461893"/>
                  </a:lnTo>
                  <a:cubicBezTo>
                    <a:pt x="370703" y="461893"/>
                    <a:pt x="370703" y="486207"/>
                    <a:pt x="354443" y="486207"/>
                  </a:cubicBezTo>
                  <a:close/>
                  <a:moveTo>
                    <a:pt x="352072" y="583445"/>
                  </a:moveTo>
                  <a:lnTo>
                    <a:pt x="88553" y="583445"/>
                  </a:lnTo>
                  <a:cubicBezTo>
                    <a:pt x="69112" y="583445"/>
                    <a:pt x="69112" y="559140"/>
                    <a:pt x="88553" y="559140"/>
                  </a:cubicBezTo>
                  <a:lnTo>
                    <a:pt x="352072" y="559140"/>
                  </a:lnTo>
                  <a:cubicBezTo>
                    <a:pt x="371512" y="559140"/>
                    <a:pt x="371512" y="583445"/>
                    <a:pt x="352072" y="583445"/>
                  </a:cubicBezTo>
                  <a:close/>
                  <a:moveTo>
                    <a:pt x="85939" y="291722"/>
                  </a:moveTo>
                  <a:cubicBezTo>
                    <a:pt x="70005" y="291722"/>
                    <a:pt x="70005" y="267413"/>
                    <a:pt x="85939" y="267413"/>
                  </a:cubicBezTo>
                  <a:lnTo>
                    <a:pt x="485236" y="267413"/>
                  </a:lnTo>
                  <a:cubicBezTo>
                    <a:pt x="492091" y="267413"/>
                    <a:pt x="497644" y="272843"/>
                    <a:pt x="497644" y="279570"/>
                  </a:cubicBezTo>
                  <a:cubicBezTo>
                    <a:pt x="497644" y="286292"/>
                    <a:pt x="492091" y="291722"/>
                    <a:pt x="485236" y="291722"/>
                  </a:cubicBezTo>
                  <a:lnTo>
                    <a:pt x="85939" y="291722"/>
                  </a:lnTo>
                  <a:close/>
                </a:path>
              </a:pathLst>
            </a:custGeom>
            <a:grpFill/>
            <a:ln w="9525" cap="flat">
              <a:noFill/>
              <a:prstDash val="solid"/>
              <a:miter/>
            </a:ln>
          </p:spPr>
          <p:txBody>
            <a:bodyPr/>
            <a:lstStyle/>
            <a:p>
              <a:endParaRPr lang="fr-FR"/>
            </a:p>
          </p:txBody>
        </p:sp>
      </p:grpSp>
      <p:sp>
        <p:nvSpPr>
          <p:cNvPr id="49" name="Rectangle 48">
            <a:extLst>
              <a:ext uri="{FF2B5EF4-FFF2-40B4-BE49-F238E27FC236}">
                <a16:creationId xmlns:a16="http://schemas.microsoft.com/office/drawing/2014/main" id="{EF4CC3E7-0E8F-9292-0D9F-EEBDABCA31D6}"/>
              </a:ext>
            </a:extLst>
          </p:cNvPr>
          <p:cNvSpPr/>
          <p:nvPr/>
        </p:nvSpPr>
        <p:spPr>
          <a:xfrm>
            <a:off x="918609" y="893773"/>
            <a:ext cx="986866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Réunion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Publique</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SCI Les </a:t>
            </a:r>
            <a:r>
              <a:rPr kumimoji="0" lang="en-US" sz="4000" u="none" strike="noStrike" kern="1200" cap="none" spc="0" normalizeH="0" baseline="0" noProof="0" dirty="0" err="1">
                <a:ln>
                  <a:noFill/>
                </a:ln>
                <a:solidFill>
                  <a:schemeClr val="tx1">
                    <a:lumMod val="65000"/>
                    <a:lumOff val="35000"/>
                  </a:schemeClr>
                </a:solidFill>
                <a:effectLst/>
                <a:uLnTx/>
                <a:uFillTx/>
                <a:latin typeface="Montserrat Light" pitchFamily="2" charset="77"/>
                <a:sym typeface="Open Sans"/>
              </a:rPr>
              <a:t>Mureaux</a:t>
            </a:r>
            <a:r>
              <a:rPr kumimoji="0" lang="en-US" sz="4000" u="none" strike="noStrike" kern="1200" cap="none" spc="0" normalizeH="0" baseline="0" noProof="0" dirty="0">
                <a:ln>
                  <a:noFill/>
                </a:ln>
                <a:solidFill>
                  <a:schemeClr val="tx1">
                    <a:lumMod val="65000"/>
                    <a:lumOff val="35000"/>
                  </a:schemeClr>
                </a:solidFill>
                <a:effectLst/>
                <a:uLnTx/>
                <a:uFillTx/>
                <a:latin typeface="Montserrat Light" pitchFamily="2" charset="77"/>
                <a:sym typeface="Open Sans"/>
              </a:rPr>
              <a:t>  </a:t>
            </a:r>
            <a:br>
              <a:rPr kumimoji="0" lang="en-US" sz="4000" u="none" strike="noStrike" kern="1200" cap="none" spc="0" normalizeH="0" baseline="0" noProof="0" dirty="0">
                <a:ln>
                  <a:noFill/>
                </a:ln>
                <a:solidFill>
                  <a:schemeClr val="tx1">
                    <a:lumMod val="75000"/>
                    <a:lumOff val="25000"/>
                  </a:schemeClr>
                </a:solidFill>
                <a:effectLst/>
                <a:uLnTx/>
                <a:uFillTx/>
                <a:latin typeface="Montserrat Light" pitchFamily="2" charset="77"/>
                <a:sym typeface="Open Sans"/>
              </a:rPr>
            </a:b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14 </a:t>
            </a:r>
            <a:r>
              <a:rPr kumimoji="0" lang="en-US" sz="4000" b="1" u="none" strike="noStrike" kern="1200" cap="none" spc="0" normalizeH="0" baseline="0" noProof="0" dirty="0" err="1">
                <a:ln>
                  <a:noFill/>
                </a:ln>
                <a:solidFill>
                  <a:srgbClr val="283F68"/>
                </a:solidFill>
                <a:effectLst/>
                <a:uLnTx/>
                <a:uFillTx/>
                <a:latin typeface="Montserrat SemiBold" pitchFamily="2" charset="77"/>
                <a:sym typeface="Open Sans"/>
              </a:rPr>
              <a:t>janvier</a:t>
            </a:r>
            <a:r>
              <a:rPr kumimoji="0" lang="en-US" sz="4000" b="1" u="none" strike="noStrike" kern="1200" cap="none" spc="0" normalizeH="0" baseline="0" noProof="0" dirty="0">
                <a:ln>
                  <a:noFill/>
                </a:ln>
                <a:solidFill>
                  <a:srgbClr val="283F68"/>
                </a:solidFill>
                <a:effectLst/>
                <a:uLnTx/>
                <a:uFillTx/>
                <a:latin typeface="Montserrat SemiBold" pitchFamily="2" charset="77"/>
                <a:sym typeface="Open Sans"/>
              </a:rPr>
              <a:t> 2026</a:t>
            </a:r>
          </a:p>
        </p:txBody>
      </p:sp>
    </p:spTree>
    <p:extLst>
      <p:ext uri="{BB962C8B-B14F-4D97-AF65-F5344CB8AC3E}">
        <p14:creationId xmlns:p14="http://schemas.microsoft.com/office/powerpoint/2010/main" val="41745602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2399</TotalTime>
  <Words>3275</Words>
  <Application>Microsoft Office PowerPoint</Application>
  <PresentationFormat>Grand écran</PresentationFormat>
  <Paragraphs>383</Paragraphs>
  <Slides>35</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35</vt:i4>
      </vt:variant>
    </vt:vector>
  </HeadingPairs>
  <TitlesOfParts>
    <vt:vector size="48" baseType="lpstr">
      <vt:lpstr>Montserrat Light</vt:lpstr>
      <vt:lpstr>Wingdings</vt:lpstr>
      <vt:lpstr>Arial</vt:lpstr>
      <vt:lpstr>Montserrat SemiBold</vt:lpstr>
      <vt:lpstr>Courier New</vt:lpstr>
      <vt:lpstr>Montserrat ExtraBold</vt:lpstr>
      <vt:lpstr>Calibri</vt:lpstr>
      <vt:lpstr>Montserrat Medium</vt:lpstr>
      <vt:lpstr>Aptos</vt:lpstr>
      <vt:lpstr>Montserrat</vt:lpstr>
      <vt:lpstr>Montserrat Black</vt:lpstr>
      <vt:lpstr>Aptos Display</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faizahilmi42@gmail.com</dc:creator>
  <cp:lastModifiedBy>reinhard felgentreff</cp:lastModifiedBy>
  <cp:revision>26</cp:revision>
  <dcterms:created xsi:type="dcterms:W3CDTF">2026-01-09T10:12:27Z</dcterms:created>
  <dcterms:modified xsi:type="dcterms:W3CDTF">2026-01-15T08:17:00Z</dcterms:modified>
</cp:coreProperties>
</file>