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9" r:id="rId4"/>
  </p:sldMasterIdLst>
  <p:notesMasterIdLst>
    <p:notesMasterId r:id="rId20"/>
  </p:notesMasterIdLst>
  <p:handoutMasterIdLst>
    <p:handoutMasterId r:id="rId21"/>
  </p:handoutMasterIdLst>
  <p:sldIdLst>
    <p:sldId id="256" r:id="rId5"/>
    <p:sldId id="307" r:id="rId6"/>
    <p:sldId id="304" r:id="rId7"/>
    <p:sldId id="305" r:id="rId8"/>
    <p:sldId id="265" r:id="rId9"/>
    <p:sldId id="306" r:id="rId10"/>
    <p:sldId id="275" r:id="rId11"/>
    <p:sldId id="266" r:id="rId12"/>
    <p:sldId id="309" r:id="rId13"/>
    <p:sldId id="261" r:id="rId14"/>
    <p:sldId id="268" r:id="rId15"/>
    <p:sldId id="267" r:id="rId16"/>
    <p:sldId id="308" r:id="rId17"/>
    <p:sldId id="272" r:id="rId18"/>
    <p:sldId id="274" r:id="rId19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1518045-CBB7-4032-B9BD-F93B5D9CD3BF}">
          <p14:sldIdLst>
            <p14:sldId id="256"/>
            <p14:sldId id="307"/>
            <p14:sldId id="304"/>
            <p14:sldId id="305"/>
            <p14:sldId id="265"/>
            <p14:sldId id="306"/>
            <p14:sldId id="275"/>
            <p14:sldId id="266"/>
            <p14:sldId id="309"/>
            <p14:sldId id="261"/>
            <p14:sldId id="268"/>
            <p14:sldId id="267"/>
            <p14:sldId id="308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47"/>
    <a:srgbClr val="004C22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D1792-5142-458A-830C-0EF3D330C5C5}" v="80" dt="2023-06-07T15:35:04.870"/>
    <p1510:client id="{308FB5DD-E50F-4614-9996-1D5EDCBF17B2}" v="97" dt="2023-06-08T06:34:20.218"/>
    <p1510:client id="{5FED161B-21D6-4009-9217-7A3B73AC0472}" v="627" dt="2023-06-07T15:23:56.161"/>
    <p1510:client id="{B55C0BBC-0BC6-4700-A15F-DF8E4B333C99}" v="79" dt="2023-06-07T14:31:08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HRY-HELVIG Emeline" userId="S::u010551@chu-nancy.fr::999a1d81-72e8-4ba9-8dd8-197ed498dba7" providerId="AD" clId="Web-{092D1792-5142-458A-830C-0EF3D330C5C5}"/>
    <pc:docChg chg="addSld delSld modSld sldOrd modSection">
      <pc:chgData name="IHRY-HELVIG Emeline" userId="S::u010551@chu-nancy.fr::999a1d81-72e8-4ba9-8dd8-197ed498dba7" providerId="AD" clId="Web-{092D1792-5142-458A-830C-0EF3D330C5C5}" dt="2023-06-07T15:35:03.730" v="57" actId="1076"/>
      <pc:docMkLst>
        <pc:docMk/>
      </pc:docMkLst>
      <pc:sldChg chg="addSp delSp modSp new ord">
        <pc:chgData name="IHRY-HELVIG Emeline" userId="S::u010551@chu-nancy.fr::999a1d81-72e8-4ba9-8dd8-197ed498dba7" providerId="AD" clId="Web-{092D1792-5142-458A-830C-0EF3D330C5C5}" dt="2023-06-07T15:35:03.730" v="57" actId="1076"/>
        <pc:sldMkLst>
          <pc:docMk/>
          <pc:sldMk cId="4125125904" sldId="304"/>
        </pc:sldMkLst>
        <pc:spChg chg="add mod">
          <ac:chgData name="IHRY-HELVIG Emeline" userId="S::u010551@chu-nancy.fr::999a1d81-72e8-4ba9-8dd8-197ed498dba7" providerId="AD" clId="Web-{092D1792-5142-458A-830C-0EF3D330C5C5}" dt="2023-06-07T15:34:35.291" v="42" actId="1076"/>
          <ac:spMkLst>
            <pc:docMk/>
            <pc:sldMk cId="4125125904" sldId="304"/>
            <ac:spMk id="8" creationId="{061CE2DB-84E0-2C2B-9774-5872434AEC08}"/>
          </ac:spMkLst>
        </pc:spChg>
        <pc:spChg chg="add mod">
          <ac:chgData name="IHRY-HELVIG Emeline" userId="S::u010551@chu-nancy.fr::999a1d81-72e8-4ba9-8dd8-197ed498dba7" providerId="AD" clId="Web-{092D1792-5142-458A-830C-0EF3D330C5C5}" dt="2023-06-07T15:35:03.730" v="57" actId="1076"/>
          <ac:spMkLst>
            <pc:docMk/>
            <pc:sldMk cId="4125125904" sldId="304"/>
            <ac:spMk id="9" creationId="{01CB61C9-31DB-6F81-0378-089B0198E417}"/>
          </ac:spMkLst>
        </pc:spChg>
        <pc:picChg chg="add del mod">
          <ac:chgData name="IHRY-HELVIG Emeline" userId="S::u010551@chu-nancy.fr::999a1d81-72e8-4ba9-8dd8-197ed498dba7" providerId="AD" clId="Web-{092D1792-5142-458A-830C-0EF3D330C5C5}" dt="2023-06-07T15:29:12.501" v="6"/>
          <ac:picMkLst>
            <pc:docMk/>
            <pc:sldMk cId="4125125904" sldId="304"/>
            <ac:picMk id="2" creationId="{F0FB1064-50CE-B2B1-7A2D-C8B89939B086}"/>
          </ac:picMkLst>
        </pc:picChg>
        <pc:picChg chg="add del mod">
          <ac:chgData name="IHRY-HELVIG Emeline" userId="S::u010551@chu-nancy.fr::999a1d81-72e8-4ba9-8dd8-197ed498dba7" providerId="AD" clId="Web-{092D1792-5142-458A-830C-0EF3D330C5C5}" dt="2023-06-07T15:30:55.363" v="12"/>
          <ac:picMkLst>
            <pc:docMk/>
            <pc:sldMk cId="4125125904" sldId="304"/>
            <ac:picMk id="3" creationId="{35C9AFFB-2113-B23B-AAFA-26EC432AB20A}"/>
          </ac:picMkLst>
        </pc:picChg>
        <pc:picChg chg="add mod">
          <ac:chgData name="IHRY-HELVIG Emeline" userId="S::u010551@chu-nancy.fr::999a1d81-72e8-4ba9-8dd8-197ed498dba7" providerId="AD" clId="Web-{092D1792-5142-458A-830C-0EF3D330C5C5}" dt="2023-06-07T15:32:04.693" v="16" actId="14100"/>
          <ac:picMkLst>
            <pc:docMk/>
            <pc:sldMk cId="4125125904" sldId="304"/>
            <ac:picMk id="4" creationId="{48366941-2ED5-826E-ABDD-9A2E8876CD90}"/>
          </ac:picMkLst>
        </pc:picChg>
        <pc:picChg chg="add del mod">
          <ac:chgData name="IHRY-HELVIG Emeline" userId="S::u010551@chu-nancy.fr::999a1d81-72e8-4ba9-8dd8-197ed498dba7" providerId="AD" clId="Web-{092D1792-5142-458A-830C-0EF3D330C5C5}" dt="2023-06-07T15:32:36.303" v="19"/>
          <ac:picMkLst>
            <pc:docMk/>
            <pc:sldMk cId="4125125904" sldId="304"/>
            <ac:picMk id="5" creationId="{4EE37545-746E-BBD0-B112-C71AB791CEFE}"/>
          </ac:picMkLst>
        </pc:picChg>
        <pc:picChg chg="add mod">
          <ac:chgData name="IHRY-HELVIG Emeline" userId="S::u010551@chu-nancy.fr::999a1d81-72e8-4ba9-8dd8-197ed498dba7" providerId="AD" clId="Web-{092D1792-5142-458A-830C-0EF3D330C5C5}" dt="2023-06-07T15:32:59.679" v="26" actId="1076"/>
          <ac:picMkLst>
            <pc:docMk/>
            <pc:sldMk cId="4125125904" sldId="304"/>
            <ac:picMk id="6" creationId="{B96F8D88-A5E2-568F-2E4D-1D61FCF3265A}"/>
          </ac:picMkLst>
        </pc:picChg>
        <pc:picChg chg="add mod">
          <ac:chgData name="IHRY-HELVIG Emeline" userId="S::u010551@chu-nancy.fr::999a1d81-72e8-4ba9-8dd8-197ed498dba7" providerId="AD" clId="Web-{092D1792-5142-458A-830C-0EF3D330C5C5}" dt="2023-06-07T15:33:44.134" v="33" actId="14100"/>
          <ac:picMkLst>
            <pc:docMk/>
            <pc:sldMk cId="4125125904" sldId="304"/>
            <ac:picMk id="7" creationId="{2EE5F986-F83B-CFA9-4421-A21B70A1F1B8}"/>
          </ac:picMkLst>
        </pc:picChg>
      </pc:sldChg>
      <pc:sldChg chg="addSp modSp new del">
        <pc:chgData name="IHRY-HELVIG Emeline" userId="S::u010551@chu-nancy.fr::999a1d81-72e8-4ba9-8dd8-197ed498dba7" providerId="AD" clId="Web-{092D1792-5142-458A-830C-0EF3D330C5C5}" dt="2023-06-07T15:28:40.469" v="2"/>
        <pc:sldMkLst>
          <pc:docMk/>
          <pc:sldMk cId="4148522259" sldId="304"/>
        </pc:sldMkLst>
        <pc:picChg chg="add mod">
          <ac:chgData name="IHRY-HELVIG Emeline" userId="S::u010551@chu-nancy.fr::999a1d81-72e8-4ba9-8dd8-197ed498dba7" providerId="AD" clId="Web-{092D1792-5142-458A-830C-0EF3D330C5C5}" dt="2023-06-07T15:28:35.125" v="1"/>
          <ac:picMkLst>
            <pc:docMk/>
            <pc:sldMk cId="4148522259" sldId="304"/>
            <ac:picMk id="2" creationId="{D83D60CB-1E92-809E-BF62-2C27EDFA65F6}"/>
          </ac:picMkLst>
        </pc:picChg>
      </pc:sldChg>
    </pc:docChg>
  </pc:docChgLst>
  <pc:docChgLst>
    <pc:chgData name="BRUNEAU Francis" userId="S::u006057@chu-nancy.fr::539b6072-47a7-4f83-88a1-8a3909f4a96a" providerId="AD" clId="Web-{B55C0BBC-0BC6-4700-A15F-DF8E4B333C99}"/>
    <pc:docChg chg="modSld">
      <pc:chgData name="BRUNEAU Francis" userId="S::u006057@chu-nancy.fr::539b6072-47a7-4f83-88a1-8a3909f4a96a" providerId="AD" clId="Web-{B55C0BBC-0BC6-4700-A15F-DF8E4B333C99}" dt="2023-06-07T14:31:08.933" v="85" actId="20577"/>
      <pc:docMkLst>
        <pc:docMk/>
      </pc:docMkLst>
      <pc:sldChg chg="modSp">
        <pc:chgData name="BRUNEAU Francis" userId="S::u006057@chu-nancy.fr::539b6072-47a7-4f83-88a1-8a3909f4a96a" providerId="AD" clId="Web-{B55C0BBC-0BC6-4700-A15F-DF8E4B333C99}" dt="2023-06-07T14:28:31.226" v="75" actId="20577"/>
        <pc:sldMkLst>
          <pc:docMk/>
          <pc:sldMk cId="1762545779" sldId="265"/>
        </pc:sldMkLst>
        <pc:spChg chg="mod">
          <ac:chgData name="BRUNEAU Francis" userId="S::u006057@chu-nancy.fr::539b6072-47a7-4f83-88a1-8a3909f4a96a" providerId="AD" clId="Web-{B55C0BBC-0BC6-4700-A15F-DF8E4B333C99}" dt="2023-06-07T14:28:31.226" v="75" actId="20577"/>
          <ac:spMkLst>
            <pc:docMk/>
            <pc:sldMk cId="1762545779" sldId="265"/>
            <ac:spMk id="3" creationId="{00000000-0000-0000-0000-000000000000}"/>
          </ac:spMkLst>
        </pc:spChg>
      </pc:sldChg>
      <pc:sldChg chg="modSp">
        <pc:chgData name="BRUNEAU Francis" userId="S::u006057@chu-nancy.fr::539b6072-47a7-4f83-88a1-8a3909f4a96a" providerId="AD" clId="Web-{B55C0BBC-0BC6-4700-A15F-DF8E4B333C99}" dt="2023-06-07T14:30:26.400" v="78" actId="20577"/>
        <pc:sldMkLst>
          <pc:docMk/>
          <pc:sldMk cId="777922652" sldId="274"/>
        </pc:sldMkLst>
        <pc:spChg chg="mod">
          <ac:chgData name="BRUNEAU Francis" userId="S::u006057@chu-nancy.fr::539b6072-47a7-4f83-88a1-8a3909f4a96a" providerId="AD" clId="Web-{B55C0BBC-0BC6-4700-A15F-DF8E4B333C99}" dt="2023-06-07T14:30:26.400" v="78" actId="20577"/>
          <ac:spMkLst>
            <pc:docMk/>
            <pc:sldMk cId="777922652" sldId="274"/>
            <ac:spMk id="3" creationId="{00000000-0000-0000-0000-000000000000}"/>
          </ac:spMkLst>
        </pc:spChg>
      </pc:sldChg>
      <pc:sldChg chg="modSp">
        <pc:chgData name="BRUNEAU Francis" userId="S::u006057@chu-nancy.fr::539b6072-47a7-4f83-88a1-8a3909f4a96a" providerId="AD" clId="Web-{B55C0BBC-0BC6-4700-A15F-DF8E4B333C99}" dt="2023-06-07T14:31:08.933" v="85" actId="20577"/>
        <pc:sldMkLst>
          <pc:docMk/>
          <pc:sldMk cId="253752155" sldId="277"/>
        </pc:sldMkLst>
        <pc:spChg chg="mod">
          <ac:chgData name="BRUNEAU Francis" userId="S::u006057@chu-nancy.fr::539b6072-47a7-4f83-88a1-8a3909f4a96a" providerId="AD" clId="Web-{B55C0BBC-0BC6-4700-A15F-DF8E4B333C99}" dt="2023-06-07T14:31:08.933" v="85" actId="20577"/>
          <ac:spMkLst>
            <pc:docMk/>
            <pc:sldMk cId="253752155" sldId="277"/>
            <ac:spMk id="3" creationId="{00000000-0000-0000-0000-000000000000}"/>
          </ac:spMkLst>
        </pc:spChg>
      </pc:sldChg>
    </pc:docChg>
  </pc:docChgLst>
  <pc:docChgLst>
    <pc:chgData name="IHRY-HELVIG Emeline" userId="S::u010551@chu-nancy.fr::999a1d81-72e8-4ba9-8dd8-197ed498dba7" providerId="AD" clId="Web-{308FB5DD-E50F-4614-9996-1D5EDCBF17B2}"/>
    <pc:docChg chg="modSld">
      <pc:chgData name="IHRY-HELVIG Emeline" userId="S::u010551@chu-nancy.fr::999a1d81-72e8-4ba9-8dd8-197ed498dba7" providerId="AD" clId="Web-{308FB5DD-E50F-4614-9996-1D5EDCBF17B2}" dt="2023-06-08T06:34:20.218" v="92" actId="20577"/>
      <pc:docMkLst>
        <pc:docMk/>
      </pc:docMkLst>
      <pc:sldChg chg="modSp">
        <pc:chgData name="IHRY-HELVIG Emeline" userId="S::u010551@chu-nancy.fr::999a1d81-72e8-4ba9-8dd8-197ed498dba7" providerId="AD" clId="Web-{308FB5DD-E50F-4614-9996-1D5EDCBF17B2}" dt="2023-06-08T06:28:30.725" v="12" actId="20577"/>
        <pc:sldMkLst>
          <pc:docMk/>
          <pc:sldMk cId="680438808" sldId="261"/>
        </pc:sldMkLst>
        <pc:spChg chg="mod">
          <ac:chgData name="IHRY-HELVIG Emeline" userId="S::u010551@chu-nancy.fr::999a1d81-72e8-4ba9-8dd8-197ed498dba7" providerId="AD" clId="Web-{308FB5DD-E50F-4614-9996-1D5EDCBF17B2}" dt="2023-06-08T06:28:01.473" v="5" actId="20577"/>
          <ac:spMkLst>
            <pc:docMk/>
            <pc:sldMk cId="680438808" sldId="261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308FB5DD-E50F-4614-9996-1D5EDCBF17B2}" dt="2023-06-08T06:28:30.725" v="12" actId="20577"/>
          <ac:spMkLst>
            <pc:docMk/>
            <pc:sldMk cId="680438808" sldId="261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29:37.558" v="16" actId="20577"/>
        <pc:sldMkLst>
          <pc:docMk/>
          <pc:sldMk cId="4104790679" sldId="262"/>
        </pc:sldMkLst>
        <pc:spChg chg="mod">
          <ac:chgData name="IHRY-HELVIG Emeline" userId="S::u010551@chu-nancy.fr::999a1d81-72e8-4ba9-8dd8-197ed498dba7" providerId="AD" clId="Web-{308FB5DD-E50F-4614-9996-1D5EDCBF17B2}" dt="2023-06-08T06:29:37.558" v="16" actId="20577"/>
          <ac:spMkLst>
            <pc:docMk/>
            <pc:sldMk cId="4104790679" sldId="262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27:38.768" v="3" actId="20577"/>
        <pc:sldMkLst>
          <pc:docMk/>
          <pc:sldMk cId="2083710825" sldId="266"/>
        </pc:sldMkLst>
        <pc:spChg chg="mod">
          <ac:chgData name="IHRY-HELVIG Emeline" userId="S::u010551@chu-nancy.fr::999a1d81-72e8-4ba9-8dd8-197ed498dba7" providerId="AD" clId="Web-{308FB5DD-E50F-4614-9996-1D5EDCBF17B2}" dt="2023-06-08T06:27:38.768" v="3" actId="20577"/>
          <ac:spMkLst>
            <pc:docMk/>
            <pc:sldMk cId="2083710825" sldId="266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34:20.218" v="92" actId="20577"/>
        <pc:sldMkLst>
          <pc:docMk/>
          <pc:sldMk cId="2112949034" sldId="267"/>
        </pc:sldMkLst>
        <pc:spChg chg="mod">
          <ac:chgData name="IHRY-HELVIG Emeline" userId="S::u010551@chu-nancy.fr::999a1d81-72e8-4ba9-8dd8-197ed498dba7" providerId="AD" clId="Web-{308FB5DD-E50F-4614-9996-1D5EDCBF17B2}" dt="2023-06-08T06:34:20.218" v="92" actId="20577"/>
          <ac:spMkLst>
            <pc:docMk/>
            <pc:sldMk cId="2112949034" sldId="267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30:00.606" v="20" actId="20577"/>
        <pc:sldMkLst>
          <pc:docMk/>
          <pc:sldMk cId="373025059" sldId="268"/>
        </pc:sldMkLst>
        <pc:spChg chg="mod">
          <ac:chgData name="IHRY-HELVIG Emeline" userId="S::u010551@chu-nancy.fr::999a1d81-72e8-4ba9-8dd8-197ed498dba7" providerId="AD" clId="Web-{308FB5DD-E50F-4614-9996-1D5EDCBF17B2}" dt="2023-06-08T06:30:00.606" v="20" actId="20577"/>
          <ac:spMkLst>
            <pc:docMk/>
            <pc:sldMk cId="373025059" sldId="268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27:09.907" v="1" actId="20577"/>
        <pc:sldMkLst>
          <pc:docMk/>
          <pc:sldMk cId="2189506711" sldId="275"/>
        </pc:sldMkLst>
        <pc:spChg chg="mod">
          <ac:chgData name="IHRY-HELVIG Emeline" userId="S::u010551@chu-nancy.fr::999a1d81-72e8-4ba9-8dd8-197ed498dba7" providerId="AD" clId="Web-{308FB5DD-E50F-4614-9996-1D5EDCBF17B2}" dt="2023-06-08T06:27:09.907" v="1" actId="20577"/>
          <ac:spMkLst>
            <pc:docMk/>
            <pc:sldMk cId="2189506711" sldId="275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33:36.355" v="87" actId="20577"/>
        <pc:sldMkLst>
          <pc:docMk/>
          <pc:sldMk cId="253752155" sldId="277"/>
        </pc:sldMkLst>
        <pc:spChg chg="mod">
          <ac:chgData name="IHRY-HELVIG Emeline" userId="S::u010551@chu-nancy.fr::999a1d81-72e8-4ba9-8dd8-197ed498dba7" providerId="AD" clId="Web-{308FB5DD-E50F-4614-9996-1D5EDCBF17B2}" dt="2023-06-08T06:33:36.355" v="87" actId="20577"/>
          <ac:spMkLst>
            <pc:docMk/>
            <pc:sldMk cId="253752155" sldId="277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31:59.599" v="79" actId="20577"/>
        <pc:sldMkLst>
          <pc:docMk/>
          <pc:sldMk cId="3089394570" sldId="278"/>
        </pc:sldMkLst>
        <pc:spChg chg="mod">
          <ac:chgData name="IHRY-HELVIG Emeline" userId="S::u010551@chu-nancy.fr::999a1d81-72e8-4ba9-8dd8-197ed498dba7" providerId="AD" clId="Web-{308FB5DD-E50F-4614-9996-1D5EDCBF17B2}" dt="2023-06-08T06:31:59.599" v="79" actId="20577"/>
          <ac:spMkLst>
            <pc:docMk/>
            <pc:sldMk cId="3089394570" sldId="278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308FB5DD-E50F-4614-9996-1D5EDCBF17B2}" dt="2023-06-08T06:32:33.695" v="82" actId="20577"/>
        <pc:sldMkLst>
          <pc:docMk/>
          <pc:sldMk cId="2187662791" sldId="279"/>
        </pc:sldMkLst>
        <pc:spChg chg="mod">
          <ac:chgData name="IHRY-HELVIG Emeline" userId="S::u010551@chu-nancy.fr::999a1d81-72e8-4ba9-8dd8-197ed498dba7" providerId="AD" clId="Web-{308FB5DD-E50F-4614-9996-1D5EDCBF17B2}" dt="2023-06-08T06:32:33.695" v="82" actId="20577"/>
          <ac:spMkLst>
            <pc:docMk/>
            <pc:sldMk cId="2187662791" sldId="279"/>
            <ac:spMk id="3" creationId="{00000000-0000-0000-0000-000000000000}"/>
          </ac:spMkLst>
        </pc:spChg>
      </pc:sldChg>
    </pc:docChg>
  </pc:docChgLst>
  <pc:docChgLst>
    <pc:chgData name="IHRY-HELVIG Emeline" userId="S::u010551@chu-nancy.fr::999a1d81-72e8-4ba9-8dd8-197ed498dba7" providerId="AD" clId="Web-{5FED161B-21D6-4009-9217-7A3B73AC0472}"/>
    <pc:docChg chg="modSld">
      <pc:chgData name="IHRY-HELVIG Emeline" userId="S::u010551@chu-nancy.fr::999a1d81-72e8-4ba9-8dd8-197ed498dba7" providerId="AD" clId="Web-{5FED161B-21D6-4009-9217-7A3B73AC0472}" dt="2023-06-07T15:23:28.019" v="502" actId="20577"/>
      <pc:docMkLst>
        <pc:docMk/>
      </pc:docMkLst>
      <pc:sldChg chg="modSp">
        <pc:chgData name="IHRY-HELVIG Emeline" userId="S::u010551@chu-nancy.fr::999a1d81-72e8-4ba9-8dd8-197ed498dba7" providerId="AD" clId="Web-{5FED161B-21D6-4009-9217-7A3B73AC0472}" dt="2023-06-07T15:23:28.019" v="502" actId="20577"/>
        <pc:sldMkLst>
          <pc:docMk/>
          <pc:sldMk cId="1704599327" sldId="256"/>
        </pc:sldMkLst>
        <pc:spChg chg="mod">
          <ac:chgData name="IHRY-HELVIG Emeline" userId="S::u010551@chu-nancy.fr::999a1d81-72e8-4ba9-8dd8-197ed498dba7" providerId="AD" clId="Web-{5FED161B-21D6-4009-9217-7A3B73AC0472}" dt="2023-06-07T15:23:28.019" v="502" actId="20577"/>
          <ac:spMkLst>
            <pc:docMk/>
            <pc:sldMk cId="1704599327" sldId="256"/>
            <ac:spMk id="4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1:29.283" v="67" actId="20577"/>
        <pc:sldMkLst>
          <pc:docMk/>
          <pc:sldMk cId="680438808" sldId="261"/>
        </pc:sldMkLst>
        <pc:spChg chg="mod">
          <ac:chgData name="IHRY-HELVIG Emeline" userId="S::u010551@chu-nancy.fr::999a1d81-72e8-4ba9-8dd8-197ed498dba7" providerId="AD" clId="Web-{5FED161B-21D6-4009-9217-7A3B73AC0472}" dt="2023-06-07T15:00:40.516" v="43" actId="20577"/>
          <ac:spMkLst>
            <pc:docMk/>
            <pc:sldMk cId="680438808" sldId="261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1:29.283" v="67" actId="20577"/>
          <ac:spMkLst>
            <pc:docMk/>
            <pc:sldMk cId="680438808" sldId="261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5:06.476" v="139" actId="20577"/>
        <pc:sldMkLst>
          <pc:docMk/>
          <pc:sldMk cId="4104790679" sldId="262"/>
        </pc:sldMkLst>
        <pc:spChg chg="mod">
          <ac:chgData name="IHRY-HELVIG Emeline" userId="S::u010551@chu-nancy.fr::999a1d81-72e8-4ba9-8dd8-197ed498dba7" providerId="AD" clId="Web-{5FED161B-21D6-4009-9217-7A3B73AC0472}" dt="2023-06-07T15:01:38.659" v="71" actId="20577"/>
          <ac:spMkLst>
            <pc:docMk/>
            <pc:sldMk cId="4104790679" sldId="262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5:06.476" v="139" actId="20577"/>
          <ac:spMkLst>
            <pc:docMk/>
            <pc:sldMk cId="4104790679" sldId="262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4:59:07.764" v="27" actId="20577"/>
        <pc:sldMkLst>
          <pc:docMk/>
          <pc:sldMk cId="2549788841" sldId="263"/>
        </pc:sldMkLst>
        <pc:spChg chg="mod">
          <ac:chgData name="IHRY-HELVIG Emeline" userId="S::u010551@chu-nancy.fr::999a1d81-72e8-4ba9-8dd8-197ed498dba7" providerId="AD" clId="Web-{5FED161B-21D6-4009-9217-7A3B73AC0472}" dt="2023-06-07T14:58:31.482" v="22" actId="20577"/>
          <ac:spMkLst>
            <pc:docMk/>
            <pc:sldMk cId="2549788841" sldId="263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4:59:07.764" v="27" actId="20577"/>
          <ac:spMkLst>
            <pc:docMk/>
            <pc:sldMk cId="2549788841" sldId="263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4:58:35.545" v="23" actId="20577"/>
        <pc:sldMkLst>
          <pc:docMk/>
          <pc:sldMk cId="698873357" sldId="264"/>
        </pc:sldMkLst>
        <pc:spChg chg="mod">
          <ac:chgData name="IHRY-HELVIG Emeline" userId="S::u010551@chu-nancy.fr::999a1d81-72e8-4ba9-8dd8-197ed498dba7" providerId="AD" clId="Web-{5FED161B-21D6-4009-9217-7A3B73AC0472}" dt="2023-06-07T14:58:35.545" v="23" actId="20577"/>
          <ac:spMkLst>
            <pc:docMk/>
            <pc:sldMk cId="698873357" sldId="264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4:57:30.074" v="10" actId="20577"/>
          <ac:spMkLst>
            <pc:docMk/>
            <pc:sldMk cId="698873357" sldId="264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4:58:44.279" v="24" actId="20577"/>
        <pc:sldMkLst>
          <pc:docMk/>
          <pc:sldMk cId="1762545779" sldId="265"/>
        </pc:sldMkLst>
        <pc:spChg chg="mod">
          <ac:chgData name="IHRY-HELVIG Emeline" userId="S::u010551@chu-nancy.fr::999a1d81-72e8-4ba9-8dd8-197ed498dba7" providerId="AD" clId="Web-{5FED161B-21D6-4009-9217-7A3B73AC0472}" dt="2023-06-07T14:58:44.279" v="24" actId="20577"/>
          <ac:spMkLst>
            <pc:docMk/>
            <pc:sldMk cId="1762545779" sldId="265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4:57:49.434" v="13" actId="20577"/>
          <ac:spMkLst>
            <pc:docMk/>
            <pc:sldMk cId="1762545779" sldId="265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0:26.610" v="42" actId="20577"/>
        <pc:sldMkLst>
          <pc:docMk/>
          <pc:sldMk cId="2083710825" sldId="266"/>
        </pc:sldMkLst>
        <pc:spChg chg="mod">
          <ac:chgData name="IHRY-HELVIG Emeline" userId="S::u010551@chu-nancy.fr::999a1d81-72e8-4ba9-8dd8-197ed498dba7" providerId="AD" clId="Web-{5FED161B-21D6-4009-9217-7A3B73AC0472}" dt="2023-06-07T14:59:59.250" v="34" actId="20577"/>
          <ac:spMkLst>
            <pc:docMk/>
            <pc:sldMk cId="2083710825" sldId="266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0:26.610" v="42" actId="20577"/>
          <ac:spMkLst>
            <pc:docMk/>
            <pc:sldMk cId="2083710825" sldId="266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21:00.453" v="455" actId="20577"/>
        <pc:sldMkLst>
          <pc:docMk/>
          <pc:sldMk cId="2112949034" sldId="267"/>
        </pc:sldMkLst>
        <pc:spChg chg="mod">
          <ac:chgData name="IHRY-HELVIG Emeline" userId="S::u010551@chu-nancy.fr::999a1d81-72e8-4ba9-8dd8-197ed498dba7" providerId="AD" clId="Web-{5FED161B-21D6-4009-9217-7A3B73AC0472}" dt="2023-06-07T15:19:32.217" v="433" actId="20577"/>
          <ac:spMkLst>
            <pc:docMk/>
            <pc:sldMk cId="2112949034" sldId="267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21:00.453" v="455" actId="20577"/>
          <ac:spMkLst>
            <pc:docMk/>
            <pc:sldMk cId="2112949034" sldId="267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6:20.884" v="204" actId="20577"/>
        <pc:sldMkLst>
          <pc:docMk/>
          <pc:sldMk cId="373025059" sldId="268"/>
        </pc:sldMkLst>
        <pc:spChg chg="mod">
          <ac:chgData name="IHRY-HELVIG Emeline" userId="S::u010551@chu-nancy.fr::999a1d81-72e8-4ba9-8dd8-197ed498dba7" providerId="AD" clId="Web-{5FED161B-21D6-4009-9217-7A3B73AC0472}" dt="2023-06-07T15:05:09.976" v="140" actId="20577"/>
          <ac:spMkLst>
            <pc:docMk/>
            <pc:sldMk cId="373025059" sldId="268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6:20.884" v="204" actId="20577"/>
          <ac:spMkLst>
            <pc:docMk/>
            <pc:sldMk cId="373025059" sldId="268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21:53.283" v="485" actId="20577"/>
        <pc:sldMkLst>
          <pc:docMk/>
          <pc:sldMk cId="1557820250" sldId="272"/>
        </pc:sldMkLst>
        <pc:spChg chg="mod">
          <ac:chgData name="IHRY-HELVIG Emeline" userId="S::u010551@chu-nancy.fr::999a1d81-72e8-4ba9-8dd8-197ed498dba7" providerId="AD" clId="Web-{5FED161B-21D6-4009-9217-7A3B73AC0472}" dt="2023-06-07T15:21:46.470" v="483" actId="20577"/>
          <ac:spMkLst>
            <pc:docMk/>
            <pc:sldMk cId="1557820250" sldId="272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21:53.283" v="485" actId="20577"/>
          <ac:spMkLst>
            <pc:docMk/>
            <pc:sldMk cId="1557820250" sldId="272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22:21.721" v="490" actId="20577"/>
        <pc:sldMkLst>
          <pc:docMk/>
          <pc:sldMk cId="777922652" sldId="274"/>
        </pc:sldMkLst>
        <pc:spChg chg="mod">
          <ac:chgData name="IHRY-HELVIG Emeline" userId="S::u010551@chu-nancy.fr::999a1d81-72e8-4ba9-8dd8-197ed498dba7" providerId="AD" clId="Web-{5FED161B-21D6-4009-9217-7A3B73AC0472}" dt="2023-06-07T15:22:14.424" v="488" actId="20577"/>
          <ac:spMkLst>
            <pc:docMk/>
            <pc:sldMk cId="777922652" sldId="274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22:21.721" v="490" actId="20577"/>
          <ac:spMkLst>
            <pc:docMk/>
            <pc:sldMk cId="777922652" sldId="274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4:59:41.687" v="29" actId="20577"/>
        <pc:sldMkLst>
          <pc:docMk/>
          <pc:sldMk cId="2189506711" sldId="275"/>
        </pc:sldMkLst>
        <pc:spChg chg="mod">
          <ac:chgData name="IHRY-HELVIG Emeline" userId="S::u010551@chu-nancy.fr::999a1d81-72e8-4ba9-8dd8-197ed498dba7" providerId="AD" clId="Web-{5FED161B-21D6-4009-9217-7A3B73AC0472}" dt="2023-06-07T14:59:41.687" v="29" actId="20577"/>
          <ac:spMkLst>
            <pc:docMk/>
            <pc:sldMk cId="2189506711" sldId="275"/>
            <ac:spMk id="2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8:05.293" v="232" actId="20577"/>
        <pc:sldMkLst>
          <pc:docMk/>
          <pc:sldMk cId="253752155" sldId="277"/>
        </pc:sldMkLst>
        <pc:spChg chg="mod">
          <ac:chgData name="IHRY-HELVIG Emeline" userId="S::u010551@chu-nancy.fr::999a1d81-72e8-4ba9-8dd8-197ed498dba7" providerId="AD" clId="Web-{5FED161B-21D6-4009-9217-7A3B73AC0472}" dt="2023-06-07T15:08:05.293" v="232" actId="20577"/>
          <ac:spMkLst>
            <pc:docMk/>
            <pc:sldMk cId="253752155" sldId="277"/>
            <ac:spMk id="2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7:19.183" v="218" actId="20577"/>
        <pc:sldMkLst>
          <pc:docMk/>
          <pc:sldMk cId="3089394570" sldId="278"/>
        </pc:sldMkLst>
        <pc:spChg chg="mod">
          <ac:chgData name="IHRY-HELVIG Emeline" userId="S::u010551@chu-nancy.fr::999a1d81-72e8-4ba9-8dd8-197ed498dba7" providerId="AD" clId="Web-{5FED161B-21D6-4009-9217-7A3B73AC0472}" dt="2023-06-07T15:06:33.807" v="209" actId="20577"/>
          <ac:spMkLst>
            <pc:docMk/>
            <pc:sldMk cId="3089394570" sldId="278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7:19.183" v="218" actId="20577"/>
          <ac:spMkLst>
            <pc:docMk/>
            <pc:sldMk cId="3089394570" sldId="278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8:00.949" v="231" actId="20577"/>
        <pc:sldMkLst>
          <pc:docMk/>
          <pc:sldMk cId="2187662791" sldId="279"/>
        </pc:sldMkLst>
        <pc:spChg chg="mod">
          <ac:chgData name="IHRY-HELVIG Emeline" userId="S::u010551@chu-nancy.fr::999a1d81-72e8-4ba9-8dd8-197ed498dba7" providerId="AD" clId="Web-{5FED161B-21D6-4009-9217-7A3B73AC0472}" dt="2023-06-07T15:07:33.511" v="222" actId="20577"/>
          <ac:spMkLst>
            <pc:docMk/>
            <pc:sldMk cId="2187662791" sldId="279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8:00.949" v="231" actId="20577"/>
          <ac:spMkLst>
            <pc:docMk/>
            <pc:sldMk cId="2187662791" sldId="279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9:30.498" v="248" actId="20577"/>
        <pc:sldMkLst>
          <pc:docMk/>
          <pc:sldMk cId="476972183" sldId="282"/>
        </pc:sldMkLst>
        <pc:spChg chg="mod">
          <ac:chgData name="IHRY-HELVIG Emeline" userId="S::u010551@chu-nancy.fr::999a1d81-72e8-4ba9-8dd8-197ed498dba7" providerId="AD" clId="Web-{5FED161B-21D6-4009-9217-7A3B73AC0472}" dt="2023-06-07T15:08:30.966" v="235" actId="20577"/>
          <ac:spMkLst>
            <pc:docMk/>
            <pc:sldMk cId="476972183" sldId="282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9:30.498" v="248" actId="20577"/>
          <ac:spMkLst>
            <pc:docMk/>
            <pc:sldMk cId="476972183" sldId="282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09:53.561" v="255" actId="20577"/>
        <pc:sldMkLst>
          <pc:docMk/>
          <pc:sldMk cId="3047225450" sldId="283"/>
        </pc:sldMkLst>
        <pc:spChg chg="mod">
          <ac:chgData name="IHRY-HELVIG Emeline" userId="S::u010551@chu-nancy.fr::999a1d81-72e8-4ba9-8dd8-197ed498dba7" providerId="AD" clId="Web-{5FED161B-21D6-4009-9217-7A3B73AC0472}" dt="2023-06-07T15:09:40.592" v="250" actId="20577"/>
          <ac:spMkLst>
            <pc:docMk/>
            <pc:sldMk cId="3047225450" sldId="283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09:53.561" v="255" actId="20577"/>
          <ac:spMkLst>
            <pc:docMk/>
            <pc:sldMk cId="3047225450" sldId="283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1:00.610" v="286" actId="20577"/>
        <pc:sldMkLst>
          <pc:docMk/>
          <pc:sldMk cId="2242793391" sldId="284"/>
        </pc:sldMkLst>
        <pc:spChg chg="mod">
          <ac:chgData name="IHRY-HELVIG Emeline" userId="S::u010551@chu-nancy.fr::999a1d81-72e8-4ba9-8dd8-197ed498dba7" providerId="AD" clId="Web-{5FED161B-21D6-4009-9217-7A3B73AC0472}" dt="2023-06-07T15:10:06.796" v="257" actId="20577"/>
          <ac:spMkLst>
            <pc:docMk/>
            <pc:sldMk cId="2242793391" sldId="284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1:00.610" v="286" actId="20577"/>
          <ac:spMkLst>
            <pc:docMk/>
            <pc:sldMk cId="2242793391" sldId="284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1:36.142" v="295" actId="20577"/>
        <pc:sldMkLst>
          <pc:docMk/>
          <pc:sldMk cId="631690331" sldId="285"/>
        </pc:sldMkLst>
        <pc:spChg chg="mod">
          <ac:chgData name="IHRY-HELVIG Emeline" userId="S::u010551@chu-nancy.fr::999a1d81-72e8-4ba9-8dd8-197ed498dba7" providerId="AD" clId="Web-{5FED161B-21D6-4009-9217-7A3B73AC0472}" dt="2023-06-07T15:11:36.142" v="295" actId="20577"/>
          <ac:spMkLst>
            <pc:docMk/>
            <pc:sldMk cId="631690331" sldId="285"/>
            <ac:spMk id="3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1:04.610" v="287" actId="20577"/>
          <ac:spMkLst>
            <pc:docMk/>
            <pc:sldMk cId="631690331" sldId="285"/>
            <ac:spMk id="8" creationId="{00000000-0000-0000-0000-000000000000}"/>
          </ac:spMkLst>
        </pc:spChg>
        <pc:grpChg chg="mod">
          <ac:chgData name="IHRY-HELVIG Emeline" userId="S::u010551@chu-nancy.fr::999a1d81-72e8-4ba9-8dd8-197ed498dba7" providerId="AD" clId="Web-{5FED161B-21D6-4009-9217-7A3B73AC0472}" dt="2023-06-07T15:11:10.767" v="288" actId="1076"/>
          <ac:grpSpMkLst>
            <pc:docMk/>
            <pc:sldMk cId="631690331" sldId="285"/>
            <ac:grpSpMk id="4" creationId="{00000000-0000-0000-0000-000000000000}"/>
          </ac:grpSpMkLst>
        </pc:grpChg>
      </pc:sldChg>
      <pc:sldChg chg="modSp">
        <pc:chgData name="IHRY-HELVIG Emeline" userId="S::u010551@chu-nancy.fr::999a1d81-72e8-4ba9-8dd8-197ed498dba7" providerId="AD" clId="Web-{5FED161B-21D6-4009-9217-7A3B73AC0472}" dt="2023-06-07T15:12:01.737" v="302" actId="20577"/>
        <pc:sldMkLst>
          <pc:docMk/>
          <pc:sldMk cId="1658613929" sldId="286"/>
        </pc:sldMkLst>
        <pc:spChg chg="mod">
          <ac:chgData name="IHRY-HELVIG Emeline" userId="S::u010551@chu-nancy.fr::999a1d81-72e8-4ba9-8dd8-197ed498dba7" providerId="AD" clId="Web-{5FED161B-21D6-4009-9217-7A3B73AC0472}" dt="2023-06-07T15:12:01.737" v="302" actId="20577"/>
          <ac:spMkLst>
            <pc:docMk/>
            <pc:sldMk cId="1658613929" sldId="286"/>
            <ac:spMk id="3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1:56.424" v="297" actId="20577"/>
          <ac:spMkLst>
            <pc:docMk/>
            <pc:sldMk cId="1658613929" sldId="286"/>
            <ac:spMk id="5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2:50.847" v="317" actId="20577"/>
        <pc:sldMkLst>
          <pc:docMk/>
          <pc:sldMk cId="1228476818" sldId="287"/>
        </pc:sldMkLst>
        <pc:spChg chg="mod">
          <ac:chgData name="IHRY-HELVIG Emeline" userId="S::u010551@chu-nancy.fr::999a1d81-72e8-4ba9-8dd8-197ed498dba7" providerId="AD" clId="Web-{5FED161B-21D6-4009-9217-7A3B73AC0472}" dt="2023-06-07T15:12:12.362" v="305" actId="20577"/>
          <ac:spMkLst>
            <pc:docMk/>
            <pc:sldMk cId="1228476818" sldId="287"/>
            <ac:spMk id="2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2:50.847" v="317" actId="20577"/>
          <ac:spMkLst>
            <pc:docMk/>
            <pc:sldMk cId="1228476818" sldId="287"/>
            <ac:spMk id="4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3:34.895" v="320" actId="20577"/>
        <pc:sldMkLst>
          <pc:docMk/>
          <pc:sldMk cId="2299794228" sldId="289"/>
        </pc:sldMkLst>
        <pc:spChg chg="mod">
          <ac:chgData name="IHRY-HELVIG Emeline" userId="S::u010551@chu-nancy.fr::999a1d81-72e8-4ba9-8dd8-197ed498dba7" providerId="AD" clId="Web-{5FED161B-21D6-4009-9217-7A3B73AC0472}" dt="2023-06-07T15:13:34.895" v="320" actId="20577"/>
          <ac:spMkLst>
            <pc:docMk/>
            <pc:sldMk cId="2299794228" sldId="289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3:42.911" v="322" actId="20577"/>
        <pc:sldMkLst>
          <pc:docMk/>
          <pc:sldMk cId="2245254652" sldId="290"/>
        </pc:sldMkLst>
        <pc:spChg chg="mod">
          <ac:chgData name="IHRY-HELVIG Emeline" userId="S::u010551@chu-nancy.fr::999a1d81-72e8-4ba9-8dd8-197ed498dba7" providerId="AD" clId="Web-{5FED161B-21D6-4009-9217-7A3B73AC0472}" dt="2023-06-07T15:13:42.911" v="322" actId="20577"/>
          <ac:spMkLst>
            <pc:docMk/>
            <pc:sldMk cId="2245254652" sldId="290"/>
            <ac:spMk id="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4:31.193" v="331" actId="20577"/>
        <pc:sldMkLst>
          <pc:docMk/>
          <pc:sldMk cId="1749022839" sldId="291"/>
        </pc:sldMkLst>
        <pc:spChg chg="mod">
          <ac:chgData name="IHRY-HELVIG Emeline" userId="S::u010551@chu-nancy.fr::999a1d81-72e8-4ba9-8dd8-197ed498dba7" providerId="AD" clId="Web-{5FED161B-21D6-4009-9217-7A3B73AC0472}" dt="2023-06-07T15:14:18.224" v="325" actId="20577"/>
          <ac:spMkLst>
            <pc:docMk/>
            <pc:sldMk cId="1749022839" sldId="291"/>
            <ac:spMk id="3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4:31.193" v="331" actId="20577"/>
          <ac:spMkLst>
            <pc:docMk/>
            <pc:sldMk cId="1749022839" sldId="291"/>
            <ac:spMk id="5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4:58.491" v="343" actId="1076"/>
        <pc:sldMkLst>
          <pc:docMk/>
          <pc:sldMk cId="775393987" sldId="292"/>
        </pc:sldMkLst>
        <pc:spChg chg="mod">
          <ac:chgData name="IHRY-HELVIG Emeline" userId="S::u010551@chu-nancy.fr::999a1d81-72e8-4ba9-8dd8-197ed498dba7" providerId="AD" clId="Web-{5FED161B-21D6-4009-9217-7A3B73AC0472}" dt="2023-06-07T15:14:58.491" v="343" actId="1076"/>
          <ac:spMkLst>
            <pc:docMk/>
            <pc:sldMk cId="775393987" sldId="292"/>
            <ac:spMk id="5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4:35.084" v="332" actId="20577"/>
          <ac:spMkLst>
            <pc:docMk/>
            <pc:sldMk cId="775393987" sldId="292"/>
            <ac:spMk id="6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5:07.038" v="344" actId="20577"/>
        <pc:sldMkLst>
          <pc:docMk/>
          <pc:sldMk cId="3624074810" sldId="293"/>
        </pc:sldMkLst>
        <pc:spChg chg="mod">
          <ac:chgData name="IHRY-HELVIG Emeline" userId="S::u010551@chu-nancy.fr::999a1d81-72e8-4ba9-8dd8-197ed498dba7" providerId="AD" clId="Web-{5FED161B-21D6-4009-9217-7A3B73AC0472}" dt="2023-06-07T15:15:07.038" v="344" actId="20577"/>
          <ac:spMkLst>
            <pc:docMk/>
            <pc:sldMk cId="3624074810" sldId="293"/>
            <ac:spMk id="10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5:34.820" v="345" actId="20577"/>
        <pc:sldMkLst>
          <pc:docMk/>
          <pc:sldMk cId="2345612794" sldId="294"/>
        </pc:sldMkLst>
        <pc:spChg chg="mod">
          <ac:chgData name="IHRY-HELVIG Emeline" userId="S::u010551@chu-nancy.fr::999a1d81-72e8-4ba9-8dd8-197ed498dba7" providerId="AD" clId="Web-{5FED161B-21D6-4009-9217-7A3B73AC0472}" dt="2023-06-07T15:15:34.820" v="345" actId="20577"/>
          <ac:spMkLst>
            <pc:docMk/>
            <pc:sldMk cId="2345612794" sldId="294"/>
            <ac:spMk id="10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5:37.539" v="346" actId="20577"/>
        <pc:sldMkLst>
          <pc:docMk/>
          <pc:sldMk cId="3105588058" sldId="295"/>
        </pc:sldMkLst>
        <pc:spChg chg="mod">
          <ac:chgData name="IHRY-HELVIG Emeline" userId="S::u010551@chu-nancy.fr::999a1d81-72e8-4ba9-8dd8-197ed498dba7" providerId="AD" clId="Web-{5FED161B-21D6-4009-9217-7A3B73AC0472}" dt="2023-06-07T15:15:37.539" v="346" actId="20577"/>
          <ac:spMkLst>
            <pc:docMk/>
            <pc:sldMk cId="3105588058" sldId="295"/>
            <ac:spMk id="10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5:42.133" v="347" actId="20577"/>
        <pc:sldMkLst>
          <pc:docMk/>
          <pc:sldMk cId="3595306547" sldId="296"/>
        </pc:sldMkLst>
        <pc:spChg chg="mod">
          <ac:chgData name="IHRY-HELVIG Emeline" userId="S::u010551@chu-nancy.fr::999a1d81-72e8-4ba9-8dd8-197ed498dba7" providerId="AD" clId="Web-{5FED161B-21D6-4009-9217-7A3B73AC0472}" dt="2023-06-07T15:15:42.133" v="347" actId="20577"/>
          <ac:spMkLst>
            <pc:docMk/>
            <pc:sldMk cId="3595306547" sldId="296"/>
            <ac:spMk id="103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6:54.416" v="361" actId="20577"/>
        <pc:sldMkLst>
          <pc:docMk/>
          <pc:sldMk cId="3846137501" sldId="297"/>
        </pc:sldMkLst>
        <pc:spChg chg="mod">
          <ac:chgData name="IHRY-HELVIG Emeline" userId="S::u010551@chu-nancy.fr::999a1d81-72e8-4ba9-8dd8-197ed498dba7" providerId="AD" clId="Web-{5FED161B-21D6-4009-9217-7A3B73AC0472}" dt="2023-06-07T15:16:06.008" v="351" actId="20577"/>
          <ac:spMkLst>
            <pc:docMk/>
            <pc:sldMk cId="3846137501" sldId="297"/>
            <ac:spMk id="4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6:54.416" v="361" actId="20577"/>
          <ac:spMkLst>
            <pc:docMk/>
            <pc:sldMk cId="3846137501" sldId="297"/>
            <ac:spMk id="7" creationId="{00000000-0000-0000-0000-000000000000}"/>
          </ac:spMkLst>
        </pc:spChg>
        <pc:spChg chg="mod">
          <ac:chgData name="IHRY-HELVIG Emeline" userId="S::u010551@chu-nancy.fr::999a1d81-72e8-4ba9-8dd8-197ed498dba7" providerId="AD" clId="Web-{5FED161B-21D6-4009-9217-7A3B73AC0472}" dt="2023-06-07T15:16:44.134" v="360" actId="20577"/>
          <ac:spMkLst>
            <pc:docMk/>
            <pc:sldMk cId="3846137501" sldId="297"/>
            <ac:spMk id="8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7:09.057" v="363" actId="20577"/>
        <pc:sldMkLst>
          <pc:docMk/>
          <pc:sldMk cId="2147896240" sldId="298"/>
        </pc:sldMkLst>
        <pc:spChg chg="mod">
          <ac:chgData name="IHRY-HELVIG Emeline" userId="S::u010551@chu-nancy.fr::999a1d81-72e8-4ba9-8dd8-197ed498dba7" providerId="AD" clId="Web-{5FED161B-21D6-4009-9217-7A3B73AC0472}" dt="2023-06-07T15:17:09.057" v="363" actId="20577"/>
          <ac:spMkLst>
            <pc:docMk/>
            <pc:sldMk cId="2147896240" sldId="298"/>
            <ac:spMk id="4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7:41.183" v="374" actId="20577"/>
        <pc:sldMkLst>
          <pc:docMk/>
          <pc:sldMk cId="2360946352" sldId="299"/>
        </pc:sldMkLst>
        <pc:spChg chg="mod">
          <ac:chgData name="IHRY-HELVIG Emeline" userId="S::u010551@chu-nancy.fr::999a1d81-72e8-4ba9-8dd8-197ed498dba7" providerId="AD" clId="Web-{5FED161B-21D6-4009-9217-7A3B73AC0472}" dt="2023-06-07T15:17:41.183" v="374" actId="20577"/>
          <ac:spMkLst>
            <pc:docMk/>
            <pc:sldMk cId="2360946352" sldId="299"/>
            <ac:spMk id="2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8:10.308" v="378" actId="20577"/>
        <pc:sldMkLst>
          <pc:docMk/>
          <pc:sldMk cId="1155026404" sldId="300"/>
        </pc:sldMkLst>
        <pc:spChg chg="mod">
          <ac:chgData name="IHRY-HELVIG Emeline" userId="S::u010551@chu-nancy.fr::999a1d81-72e8-4ba9-8dd8-197ed498dba7" providerId="AD" clId="Web-{5FED161B-21D6-4009-9217-7A3B73AC0472}" dt="2023-06-07T15:18:10.308" v="378" actId="20577"/>
          <ac:spMkLst>
            <pc:docMk/>
            <pc:sldMk cId="1155026404" sldId="300"/>
            <ac:spMk id="2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8:20.559" v="380" actId="20577"/>
        <pc:sldMkLst>
          <pc:docMk/>
          <pc:sldMk cId="2119750228" sldId="301"/>
        </pc:sldMkLst>
        <pc:spChg chg="mod">
          <ac:chgData name="IHRY-HELVIG Emeline" userId="S::u010551@chu-nancy.fr::999a1d81-72e8-4ba9-8dd8-197ed498dba7" providerId="AD" clId="Web-{5FED161B-21D6-4009-9217-7A3B73AC0472}" dt="2023-06-07T15:18:20.559" v="380" actId="20577"/>
          <ac:spMkLst>
            <pc:docMk/>
            <pc:sldMk cId="2119750228" sldId="301"/>
            <ac:spMk id="2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9:15.357" v="427" actId="20577"/>
        <pc:sldMkLst>
          <pc:docMk/>
          <pc:sldMk cId="723532296" sldId="302"/>
        </pc:sldMkLst>
        <pc:spChg chg="mod">
          <ac:chgData name="IHRY-HELVIG Emeline" userId="S::u010551@chu-nancy.fr::999a1d81-72e8-4ba9-8dd8-197ed498dba7" providerId="AD" clId="Web-{5FED161B-21D6-4009-9217-7A3B73AC0472}" dt="2023-06-07T15:19:15.357" v="427" actId="20577"/>
          <ac:spMkLst>
            <pc:docMk/>
            <pc:sldMk cId="723532296" sldId="302"/>
            <ac:spMk id="5" creationId="{00000000-0000-0000-0000-000000000000}"/>
          </ac:spMkLst>
        </pc:spChg>
      </pc:sldChg>
      <pc:sldChg chg="modSp">
        <pc:chgData name="IHRY-HELVIG Emeline" userId="S::u010551@chu-nancy.fr::999a1d81-72e8-4ba9-8dd8-197ed498dba7" providerId="AD" clId="Web-{5FED161B-21D6-4009-9217-7A3B73AC0472}" dt="2023-06-07T15:19:27.076" v="432" actId="20577"/>
        <pc:sldMkLst>
          <pc:docMk/>
          <pc:sldMk cId="2644866063" sldId="303"/>
        </pc:sldMkLst>
        <pc:spChg chg="mod">
          <ac:chgData name="IHRY-HELVIG Emeline" userId="S::u010551@chu-nancy.fr::999a1d81-72e8-4ba9-8dd8-197ed498dba7" providerId="AD" clId="Web-{5FED161B-21D6-4009-9217-7A3B73AC0472}" dt="2023-06-07T15:19:27.076" v="432" actId="20577"/>
          <ac:spMkLst>
            <pc:docMk/>
            <pc:sldMk cId="2644866063" sldId="303"/>
            <ac:spMk id="5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F8B6D-A692-48D1-B37A-B530D7A4EE63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AD092-DC40-40E0-9FEC-D686464870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69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13F5CA95-396D-4D00-8663-C86F0E89AA30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2EA3497E-79E3-4D97-9735-74CE60EBAB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180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032">
              <a:defRPr/>
            </a:pPr>
            <a:fld id="{2EA3497E-79E3-4D97-9735-74CE60EBAB83}" type="slidenum">
              <a:rPr lang="fr-FR">
                <a:solidFill>
                  <a:prstClr val="black"/>
                </a:solidFill>
                <a:latin typeface="Calibri" panose="020F0502020204030204"/>
              </a:rPr>
              <a:pPr defTabSz="483032">
                <a:defRPr/>
              </a:pPr>
              <a:t>14</a:t>
            </a:fld>
            <a:endParaRPr lang="fr-F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34927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7492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88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546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24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14824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39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65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24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2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642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269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DFF6339-72E9-45BB-8826-A33419C9A17E}" type="datetimeFigureOut">
              <a:rPr lang="fr-FR" smtClean="0"/>
              <a:t>17/07/2025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3D75A49-FE4B-4570-AE63-2EB2007841C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347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0" r:id="rId1"/>
    <p:sldLayoutId id="2147484231" r:id="rId2"/>
    <p:sldLayoutId id="2147484232" r:id="rId3"/>
    <p:sldLayoutId id="2147484233" r:id="rId4"/>
    <p:sldLayoutId id="2147484234" r:id="rId5"/>
    <p:sldLayoutId id="2147484235" r:id="rId6"/>
    <p:sldLayoutId id="2147484236" r:id="rId7"/>
    <p:sldLayoutId id="2147484237" r:id="rId8"/>
    <p:sldLayoutId id="2147484238" r:id="rId9"/>
    <p:sldLayoutId id="2147484239" r:id="rId10"/>
    <p:sldLayoutId id="214748424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6313" y="84843"/>
            <a:ext cx="10256363" cy="64325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2800" b="1" dirty="0" smtClean="0"/>
              <a:t>Demande </a:t>
            </a:r>
            <a:r>
              <a:rPr lang="fr-FR" sz="2800" b="1" dirty="0"/>
              <a:t>d’autorisation environnementale</a:t>
            </a:r>
            <a:r>
              <a:rPr lang="fr-FR" sz="2000" b="1" dirty="0"/>
              <a:t> </a:t>
            </a:r>
            <a:r>
              <a:rPr lang="fr-FR" sz="2000" dirty="0" smtClean="0"/>
              <a:t>présentée </a:t>
            </a:r>
            <a:r>
              <a:rPr lang="fr-FR" sz="2000" dirty="0"/>
              <a:t>par la </a:t>
            </a:r>
            <a:endParaRPr lang="fr-FR" sz="2000" dirty="0" smtClean="0"/>
          </a:p>
          <a:p>
            <a:r>
              <a:rPr lang="fr-FR" sz="2800" dirty="0" smtClean="0"/>
              <a:t>Société </a:t>
            </a:r>
            <a:r>
              <a:rPr lang="fr-FR" sz="2800" dirty="0"/>
              <a:t>Vosgienne de Recyclage de Bétons (SRVB) </a:t>
            </a:r>
            <a:r>
              <a:rPr lang="fr-FR" sz="2000" dirty="0"/>
              <a:t>relative à la </a:t>
            </a:r>
            <a:endParaRPr lang="fr-FR" sz="2000" dirty="0" smtClean="0"/>
          </a:p>
          <a:p>
            <a:endParaRPr lang="fr-FR" sz="2000" b="1" dirty="0">
              <a:solidFill>
                <a:srgbClr val="002060"/>
              </a:solidFill>
            </a:endParaRPr>
          </a:p>
          <a:p>
            <a:r>
              <a:rPr lang="fr-FR" sz="2000" b="1" dirty="0" smtClean="0">
                <a:solidFill>
                  <a:srgbClr val="002060"/>
                </a:solidFill>
              </a:rPr>
              <a:t>C</a:t>
            </a:r>
            <a:r>
              <a:rPr lang="fr-FR" sz="2800" dirty="0" smtClean="0">
                <a:solidFill>
                  <a:srgbClr val="002060"/>
                </a:solidFill>
              </a:rPr>
              <a:t>réation </a:t>
            </a:r>
            <a:r>
              <a:rPr lang="fr-FR" sz="2800" dirty="0">
                <a:solidFill>
                  <a:srgbClr val="002060"/>
                </a:solidFill>
              </a:rPr>
              <a:t>d’une </a:t>
            </a:r>
            <a:r>
              <a:rPr lang="fr-FR" sz="2800" b="1" dirty="0">
                <a:solidFill>
                  <a:srgbClr val="002060"/>
                </a:solidFill>
              </a:rPr>
              <a:t>plate-forme de transit et regroupement </a:t>
            </a:r>
            <a:r>
              <a:rPr lang="fr-FR" sz="2800" dirty="0">
                <a:solidFill>
                  <a:srgbClr val="002060"/>
                </a:solidFill>
              </a:rPr>
              <a:t>de déchets de </a:t>
            </a:r>
            <a:r>
              <a:rPr lang="fr-FR" sz="2800" b="1" dirty="0">
                <a:solidFill>
                  <a:srgbClr val="002060"/>
                </a:solidFill>
              </a:rPr>
              <a:t>bois dangereux de classe C </a:t>
            </a:r>
            <a:r>
              <a:rPr lang="fr-FR" sz="2800" dirty="0">
                <a:solidFill>
                  <a:srgbClr val="002060"/>
                </a:solidFill>
              </a:rPr>
              <a:t>car traités </a:t>
            </a:r>
            <a:r>
              <a:rPr lang="fr-FR" sz="2800" dirty="0"/>
              <a:t>(créosote, sels métalliques) </a:t>
            </a:r>
            <a:r>
              <a:rPr lang="fr-FR" sz="2800" dirty="0" smtClean="0">
                <a:solidFill>
                  <a:srgbClr val="002060"/>
                </a:solidFill>
              </a:rPr>
              <a:t>sur </a:t>
            </a:r>
            <a:r>
              <a:rPr lang="fr-FR" sz="2800" dirty="0">
                <a:solidFill>
                  <a:srgbClr val="002060"/>
                </a:solidFill>
              </a:rPr>
              <a:t>la commune de LERRAIN </a:t>
            </a:r>
            <a:endParaRPr lang="fr-FR" sz="2800" dirty="0" smtClean="0">
              <a:solidFill>
                <a:srgbClr val="002060"/>
              </a:solidFill>
            </a:endParaRPr>
          </a:p>
          <a:p>
            <a:pPr algn="just"/>
            <a:endParaRPr lang="fr-FR" sz="2800" dirty="0">
              <a:solidFill>
                <a:srgbClr val="002060"/>
              </a:solidFill>
            </a:endParaRPr>
          </a:p>
          <a:p>
            <a:r>
              <a:rPr lang="fr-FR" sz="2800" dirty="0"/>
              <a:t>Consultation parallélisée (consultation du public par voie électronique</a:t>
            </a:r>
            <a:r>
              <a:rPr lang="fr-FR" sz="2000" dirty="0" smtClean="0"/>
              <a:t>) </a:t>
            </a:r>
            <a:r>
              <a:rPr lang="fr-FR" sz="2800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du </a:t>
            </a:r>
            <a:r>
              <a:rPr lang="fr-FR" sz="2800" b="1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15 juillet </a:t>
            </a:r>
            <a:r>
              <a:rPr lang="fr-FR" sz="2800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2025 </a:t>
            </a:r>
            <a:r>
              <a:rPr lang="fr-FR" sz="2800" dirty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au </a:t>
            </a:r>
            <a:r>
              <a:rPr lang="fr-FR" sz="2800" b="1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16 octobre </a:t>
            </a:r>
            <a:r>
              <a:rPr lang="fr-FR" sz="2800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2025 </a:t>
            </a:r>
            <a:endParaRPr lang="fr-FR" sz="2800" dirty="0">
              <a:solidFill>
                <a:schemeClr val="tx2"/>
              </a:solidFill>
              <a:latin typeface="Franklin Gothic"/>
              <a:ea typeface="Calibri"/>
              <a:cs typeface="Calibri"/>
            </a:endParaRPr>
          </a:p>
          <a:p>
            <a:pPr algn="just"/>
            <a:r>
              <a:rPr lang="fr-FR" sz="2800" dirty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 smtClean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smtClean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  <a:t>1 ère r</a:t>
            </a:r>
            <a:r>
              <a:rPr lang="fr-FR" sz="2800" b="1" dirty="0" smtClean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éunion </a:t>
            </a:r>
            <a:r>
              <a:rPr lang="fr-FR" sz="2800" b="1" dirty="0">
                <a:solidFill>
                  <a:schemeClr val="tx2"/>
                </a:solidFill>
                <a:latin typeface="Franklin Gothic"/>
                <a:ea typeface="Calibri"/>
                <a:cs typeface="Calibri"/>
              </a:rPr>
              <a:t>publique d’information et d’échanges </a:t>
            </a:r>
          </a:p>
          <a:p>
            <a:pPr>
              <a:lnSpc>
                <a:spcPct val="200000"/>
              </a:lnSpc>
            </a:pPr>
            <a:r>
              <a:rPr lang="fr-FR" sz="2800" b="1" i="1" dirty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 </a:t>
            </a:r>
            <a:r>
              <a:rPr lang="fr-FR" sz="2800" b="1" i="1" dirty="0" smtClean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vous </a:t>
            </a:r>
            <a:r>
              <a:rPr lang="fr-FR" sz="2800" b="1" i="1" dirty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informer  vous entendre</a:t>
            </a:r>
            <a:r>
              <a:rPr lang="fr-FR" sz="2800" b="1" i="1" dirty="0" smtClean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, </a:t>
            </a:r>
            <a:r>
              <a:rPr lang="fr-FR" sz="2800" b="1" i="1" dirty="0">
                <a:solidFill>
                  <a:srgbClr val="00B050"/>
                </a:solidFill>
                <a:latin typeface="Franklin Gothic"/>
                <a:ea typeface="Calibri"/>
                <a:cs typeface="Calibri"/>
              </a:rPr>
              <a:t>répondre à vos questions </a:t>
            </a:r>
            <a:endParaRPr lang="fr-FR" sz="2800" b="1" i="1" dirty="0" smtClean="0">
              <a:solidFill>
                <a:srgbClr val="00B050"/>
              </a:solidFill>
              <a:latin typeface="Franklin Gothic"/>
              <a:ea typeface="Calibri"/>
              <a:cs typeface="Calibri"/>
            </a:endParaRPr>
          </a:p>
          <a:p>
            <a:pPr>
              <a:lnSpc>
                <a:spcPct val="200000"/>
              </a:lnSpc>
            </a:pPr>
            <a:r>
              <a:rPr lang="fr-FR" sz="2000" dirty="0" smtClean="0">
                <a:latin typeface="Franklin Gothic"/>
                <a:ea typeface="Calibri" panose="020F0502020204030204" pitchFamily="34" charset="0"/>
                <a:cs typeface="Calibri" panose="020F0502020204030204" pitchFamily="34" charset="0"/>
              </a:rPr>
              <a:t>LERRAIN le 18 juillet de 17h30 à 19h00</a:t>
            </a:r>
            <a:endParaRPr lang="fr-FR" sz="2000" dirty="0">
              <a:latin typeface="Franklin Gothic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59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61258"/>
            <a:ext cx="9601200" cy="898240"/>
          </a:xfrm>
        </p:spPr>
        <p:txBody>
          <a:bodyPr>
            <a:normAutofit/>
          </a:bodyPr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51723" y="1159498"/>
            <a:ext cx="9601200" cy="55398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83540" indent="-383540">
              <a:lnSpc>
                <a:spcPct val="110000"/>
              </a:lnSpc>
            </a:pPr>
            <a:r>
              <a:rPr lang="fr-FR" sz="28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suite de la procédure, 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Tout au long de la consultation , le commissaire enquêteur mettra en ligne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courriers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 lui seront adressés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résultats de l’instruction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projet par les services de l’</a:t>
            </a:r>
            <a:r>
              <a:rPr lang="fr-FR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Etat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avis des collectivités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locales 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réponses du porteur de projet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vos questions, à vos suggestions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</a:t>
            </a: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comptes rendus des réunions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publiques</a:t>
            </a:r>
          </a:p>
          <a:p>
            <a:pPr marL="383540" indent="-383540">
              <a:lnSpc>
                <a:spcPct val="11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les documents divers qui nous seraient communiqués</a:t>
            </a:r>
          </a:p>
          <a:p>
            <a:pPr marL="383540" indent="-383540">
              <a:lnSpc>
                <a:spcPct val="110000"/>
              </a:lnSpc>
            </a:pP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observations du public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fr-FR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adressées majoritairement sur le site Internet-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figureront sur ce registre dématérialisé jusqu’à la clôture de la consultation, elles seront</a:t>
            </a:r>
            <a:r>
              <a:rPr lang="fr-FR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analysées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dans le rapport du commissaire enquêteur remis au Préfet </a:t>
            </a:r>
          </a:p>
        </p:txBody>
      </p:sp>
    </p:spTree>
    <p:extLst>
      <p:ext uri="{BB962C8B-B14F-4D97-AF65-F5344CB8AC3E}">
        <p14:creationId xmlns:p14="http://schemas.microsoft.com/office/powerpoint/2010/main" val="680438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61258"/>
            <a:ext cx="9601200" cy="699796"/>
          </a:xfrm>
        </p:spPr>
        <p:txBody>
          <a:bodyPr>
            <a:normAutofit fontScale="90000"/>
          </a:bodyPr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599" y="1184988"/>
            <a:ext cx="10077062" cy="50385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>
              <a:lnSpc>
                <a:spcPct val="150000"/>
              </a:lnSpc>
            </a:pPr>
            <a:r>
              <a:rPr lang="fr-FR" sz="28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L’évolution du dossier au long de la démarche</a:t>
            </a:r>
          </a:p>
          <a:p>
            <a:pPr marL="383540" indent="-383540">
              <a:lnSpc>
                <a:spcPct val="150000"/>
              </a:lnSpc>
            </a:pP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Suivre les évolutions du dossier, les réponses du porteur de projet </a:t>
            </a:r>
          </a:p>
          <a:p>
            <a:pPr marL="383540" indent="-383540"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vu de vos observations, des avis des services et des collectivités et selon les réponses ou modifications qui pourraient être apportées par le porteur de projet le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dossier</a:t>
            </a:r>
            <a:r>
              <a:rPr lang="fr-FR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 susceptible d’évoluer.</a:t>
            </a:r>
          </a:p>
          <a:p>
            <a:pPr marL="383540" indent="-383540">
              <a:lnSpc>
                <a:spcPct val="150000"/>
              </a:lnSpc>
            </a:pP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Aussi, n’hésitez pas à consulter régulièrement le site Internet du projet , à l’adresse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</a:t>
            </a:r>
            <a:endParaRPr lang="fr-FR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5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77282"/>
            <a:ext cx="9601200" cy="774440"/>
          </a:xfrm>
        </p:spPr>
        <p:txBody>
          <a:bodyPr>
            <a:normAutofit fontScale="90000"/>
          </a:bodyPr>
          <a:lstStyle/>
          <a:p>
            <a:r>
              <a:rPr lang="fr-FR" sz="1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6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r>
              <a:rPr lang="fr-FR" sz="4000" dirty="0">
                <a:solidFill>
                  <a:srgbClr val="191B0E"/>
                </a:solidFill>
              </a:rPr>
              <a:t/>
            </a:r>
            <a:br>
              <a:rPr lang="fr-FR" sz="4000" dirty="0">
                <a:solidFill>
                  <a:srgbClr val="191B0E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84082" y="1300898"/>
            <a:ext cx="9888718" cy="540781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>
              <a:lnSpc>
                <a:spcPct val="100000"/>
              </a:lnSpc>
            </a:pPr>
            <a:r>
              <a:rPr lang="fr-FR" sz="2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3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suite de la procédure </a:t>
            </a:r>
            <a:endParaRPr lang="fr-FR" sz="30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>
              <a:lnSpc>
                <a:spcPct val="160000"/>
              </a:lnSpc>
            </a:pP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la fin de la consultation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public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le commissaire enquêteur rencontrera le porteur de projet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lui communiquera les observations et propositions du public.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porteur de projet lui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remet ses réponse dans les 5 jours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83540" indent="-383540"/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commissaire enquêteur rend son rapport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ses conclusions motivées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 Préfet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au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Président du Tribunal Administratif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dans les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semaines après la fin de la consultation </a:t>
            </a:r>
          </a:p>
          <a:p>
            <a:pPr marL="383540" indent="-383540">
              <a:lnSpc>
                <a:spcPct val="150000"/>
              </a:lnSpc>
            </a:pP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rapport relate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l’organisation </a:t>
            </a:r>
            <a:r>
              <a:rPr lang="fr-F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le déroulement de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l’enquête et comporte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l’analyse des propositions produites durant la consultation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le cas échéant les observations du porteur de projet en réponse aux observations du public 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la synthèse des observations du public et des avis des différentes instances</a:t>
            </a:r>
            <a:endParaRPr lang="fr-F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r-F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949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92231"/>
            <a:ext cx="9601200" cy="782425"/>
          </a:xfrm>
        </p:spPr>
        <p:txBody>
          <a:bodyPr/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074656"/>
            <a:ext cx="9601200" cy="554074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rapport et les conclusions motivées sont rendus publics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par le commissaire enquêteur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internet de la consultation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pendant une durée d’un an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préfet dispose de deux mois</a:t>
            </a:r>
            <a:r>
              <a:rPr lang="fr-FR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prendre la décision d’autorisation environnementale ou de refus à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compter de l'envoi par ses soins au pétitionnaire du rapport et des conclusions du commissaire enquêteur</a:t>
            </a:r>
          </a:p>
          <a:p>
            <a:r>
              <a:rPr lang="fr-FR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cas de </a:t>
            </a:r>
            <a:r>
              <a:rPr lang="fr-FR" sz="1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sollicitation d’un avis du conseil départemental de l'environnement et des risques sanitaires et technologiques (CODERST)</a:t>
            </a:r>
            <a:r>
              <a:rPr lang="fr-FR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 de la </a:t>
            </a:r>
            <a:r>
              <a:rPr lang="fr-FR" sz="1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commission départementale de la nature, des paysages et des sites (CDNPS)</a:t>
            </a:r>
            <a:r>
              <a:rPr lang="fr-FR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le délai de deux mois est </a:t>
            </a:r>
            <a:r>
              <a:rPr lang="fr-FR" sz="18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prolongé d’un mois</a:t>
            </a:r>
          </a:p>
          <a:p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préfet décide,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soit de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délivrer l’autorisation environnementale 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sollicitée, au besoin assortie des prescriptions permettant de garantir le respect des intérêts protégés, soit de 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formuler un refus, </a:t>
            </a:r>
          </a:p>
          <a:p>
            <a:pPr marL="0" indent="0">
              <a:buNone/>
            </a:pPr>
            <a:r>
              <a:rPr lang="fr-FR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fr-FR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 d’arrêté préfectoral </a:t>
            </a:r>
            <a:r>
              <a:rPr lang="fr-FR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fait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l’objet, </a:t>
            </a:r>
            <a:r>
              <a:rPr lang="fr-FR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avant sa signature, d’un </a:t>
            </a:r>
            <a:r>
              <a:rPr lang="fr-FR" b="1" i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échange contradictoire avec le </a:t>
            </a:r>
            <a:r>
              <a:rPr lang="fr-FR" b="1" i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pétitionnaire</a:t>
            </a:r>
            <a:endParaRPr lang="fr-FR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61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1682" y="365126"/>
            <a:ext cx="10618236" cy="745218"/>
          </a:xfrm>
        </p:spPr>
        <p:txBody>
          <a:bodyPr>
            <a:noAutofit/>
          </a:bodyPr>
          <a:lstStyle/>
          <a:p>
            <a:r>
              <a:rPr lang="fr-FR" sz="9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9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9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9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682" y="1446245"/>
            <a:ext cx="9926215" cy="507585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prochains rendez vous </a:t>
            </a:r>
          </a:p>
          <a:p>
            <a:pPr marL="383540" indent="-383540"/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Permanences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 commissaire enquêteur à la mairie de </a:t>
            </a:r>
            <a:r>
              <a:rPr lang="fr-FR" sz="240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83540" indent="-383540"/>
            <a:r>
              <a:rPr lang="fr-FR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 août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 septembre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14h30 à 16h30 </a:t>
            </a:r>
            <a:r>
              <a:rPr lang="fr-FR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24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2</a:t>
            </a:r>
            <a:r>
              <a:rPr lang="fr-FR" sz="2400" b="1" baseline="300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ème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réunion publique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3 octobre de 17h30 à 19h00</a:t>
            </a:r>
          </a:p>
          <a:p>
            <a:pPr marL="383540" indent="-383540">
              <a:lnSpc>
                <a:spcPct val="160000"/>
              </a:lnSpc>
            </a:pP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Réception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vos observations et propositions, questions , suggestions à     l’entreprise sur le site dématérialisé ou par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adressé au commissaire enquêteur </a:t>
            </a:r>
          </a:p>
          <a:p>
            <a:pPr marL="383540" indent="-383540">
              <a:lnSpc>
                <a:spcPct val="160000"/>
              </a:lnSpc>
            </a:pP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réponses du porteur de projet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figureront sur le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consultation                         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jusqu’à la clôture de la consultation, le 16 octobre 2025</a:t>
            </a:r>
            <a:endParaRPr lang="fr-FR" sz="2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820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05274"/>
            <a:ext cx="9601200" cy="3367486"/>
          </a:xfrm>
        </p:spPr>
        <p:txBody>
          <a:bodyPr>
            <a:noAutofit/>
          </a:bodyPr>
          <a:lstStyle/>
          <a:p>
            <a:r>
              <a:rPr lang="fr-FR" sz="24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2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fr-FR" sz="28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parallélisée </a:t>
            </a:r>
            <a:r>
              <a:rPr lang="fr-FR" sz="16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(consultation du public par voie électronique) </a:t>
            </a:r>
            <a: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6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8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du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2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2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sz="2800" b="1" dirty="0">
              <a:latin typeface="Franklin Gothic"/>
              <a:ea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3648173"/>
            <a:ext cx="9358604" cy="263818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ctr">
              <a:buNone/>
            </a:pPr>
            <a:endParaRPr lang="fr-FR" dirty="0"/>
          </a:p>
          <a:p>
            <a:pPr marL="383540" indent="-383540"/>
            <a:r>
              <a:rPr lang="fr-FR" sz="2800" b="1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site de la consultation </a:t>
            </a:r>
            <a:r>
              <a:rPr lang="fr-F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 à compléter </a:t>
            </a:r>
          </a:p>
          <a:p>
            <a:pPr marL="383540" indent="-383540"/>
            <a:r>
              <a:rPr lang="fr-FR" sz="2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Courriers au commissaire enquêteur : mairie de LERRAIN</a:t>
            </a:r>
            <a:endParaRPr lang="fr-FR" sz="26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fr-FR" sz="4800" dirty="0">
                <a:solidFill>
                  <a:srgbClr val="00B050"/>
                </a:solidFill>
                <a:latin typeface="Franklin Gothic"/>
              </a:rPr>
              <a:t>    </a:t>
            </a:r>
            <a:endParaRPr lang="fr-FR" sz="4800" dirty="0" smtClean="0">
              <a:solidFill>
                <a:srgbClr val="00B050"/>
              </a:solidFill>
              <a:latin typeface="Franklin Gothic"/>
            </a:endParaRPr>
          </a:p>
          <a:p>
            <a:pPr marL="0" indent="0" algn="ctr">
              <a:buNone/>
            </a:pPr>
            <a:r>
              <a:rPr lang="fr-FR" sz="4800" dirty="0" smtClean="0">
                <a:solidFill>
                  <a:srgbClr val="00B050"/>
                </a:solidFill>
                <a:latin typeface="Franklin Gothic"/>
              </a:rPr>
              <a:t>Merci </a:t>
            </a:r>
            <a:r>
              <a:rPr lang="fr-FR" sz="4800" dirty="0">
                <a:solidFill>
                  <a:srgbClr val="00B050"/>
                </a:solidFill>
                <a:latin typeface="Franklin Gothic"/>
              </a:rPr>
              <a:t>de votre participation </a:t>
            </a:r>
          </a:p>
        </p:txBody>
      </p:sp>
    </p:spTree>
    <p:extLst>
      <p:ext uri="{BB962C8B-B14F-4D97-AF65-F5344CB8AC3E}">
        <p14:creationId xmlns:p14="http://schemas.microsoft.com/office/powerpoint/2010/main" val="777922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461914"/>
            <a:ext cx="9516359" cy="952108"/>
          </a:xfrm>
        </p:spPr>
        <p:txBody>
          <a:bodyPr>
            <a:normAutofit fontScale="90000"/>
          </a:bodyPr>
          <a:lstStyle/>
          <a:p>
            <a:r>
              <a:rPr lang="fr-FR" sz="11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414021"/>
            <a:ext cx="9808590" cy="5099901"/>
          </a:xfrm>
        </p:spPr>
        <p:txBody>
          <a:bodyPr/>
          <a:lstStyle/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projet </a:t>
            </a:r>
          </a:p>
          <a:p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Réalisation d’une plate-forme de transit de déchets de bois </a:t>
            </a:r>
            <a:r>
              <a:rPr lang="fr-FR" sz="24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dangereux </a:t>
            </a:r>
            <a:r>
              <a:rPr lang="fr-FR" sz="240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classe C dans l’enceinte de l’exploitation de la Société Vosgienne de Recyclage de Bétons ( SAS SVRB) à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fr-FR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intervenants 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porteur du projet pour la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SAS SVRB  Damien GENTET </a:t>
            </a:r>
          </a:p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assisté de  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Jean BRACONOT 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bureau d’études SEMACO Environnement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commissaire enquêteur désigné par le Tribunal Administratif de Nancy  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Claude BASTIEN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pour conduire le procédure et présider la présente réunion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73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9497" y="169683"/>
            <a:ext cx="9040306" cy="1084082"/>
          </a:xfrm>
        </p:spPr>
        <p:txBody>
          <a:bodyPr>
            <a:normAutofit fontScale="90000"/>
          </a:bodyPr>
          <a:lstStyle/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</a:t>
            </a:r>
            <a:r>
              <a:rPr lang="fr-FR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Société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Vosgienne de Recyclage de Bétons (SRVB) relative à la </a:t>
            </a:r>
            <a:b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d’une </a:t>
            </a:r>
            <a:r>
              <a:rPr lang="fr-FR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8095" y="1338606"/>
            <a:ext cx="10539167" cy="5410986"/>
          </a:xfrm>
        </p:spPr>
        <p:txBody>
          <a:bodyPr>
            <a:normAutofit lnSpcReduction="10000"/>
          </a:bodyPr>
          <a:lstStyle/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présente </a:t>
            </a:r>
            <a:r>
              <a:rPr lang="fr-FR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du public est organisée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selon 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nouvelle procédure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 de la loi industrie verte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 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s’</a:t>
            </a:r>
            <a:r>
              <a:rPr lang="fr-FR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</a:t>
            </a:r>
            <a:r>
              <a:rPr lang="fr-FR" sz="24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tous les projets soumis à autorisation </a:t>
            </a:r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environnementale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Installations Classées pour la Protection de l’Environnement </a:t>
            </a:r>
            <a:r>
              <a:rPr lang="fr-FR" sz="24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ICPE)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les Installations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Ouvrages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Travaux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Activités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ayant une incidence sur l'eau et les milieux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aquatiques</a:t>
            </a:r>
            <a:r>
              <a:rPr lang="fr-FR" sz="24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IOTA)</a:t>
            </a:r>
          </a:p>
          <a:p>
            <a:r>
              <a:rPr lang="fr-FR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Cette consultation du nouveau type a pour objectifs </a:t>
            </a:r>
          </a:p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l’information du public  </a:t>
            </a:r>
          </a:p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recueil des observations du public </a:t>
            </a:r>
            <a:r>
              <a:rPr lang="fr-FR" sz="24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mais </a:t>
            </a:r>
            <a:r>
              <a:rPr lang="fr-FR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aussi</a:t>
            </a:r>
          </a:p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l’organisation d’un dialogue du public avec  le porteur du projet avant la prise de décision du Préfet </a:t>
            </a:r>
          </a:p>
          <a:p>
            <a:r>
              <a:rPr lang="fr-FR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mener en parallèle l’instruction du dossier et l’écoute du public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020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1" y="197963"/>
            <a:ext cx="8715080" cy="952107"/>
          </a:xfrm>
        </p:spPr>
        <p:txBody>
          <a:bodyPr>
            <a:normAutofit/>
          </a:bodyPr>
          <a:lstStyle/>
          <a:p>
            <a:r>
              <a:rPr lang="fr-F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sz="1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4656" y="1300899"/>
            <a:ext cx="10539167" cy="5033912"/>
          </a:xfrm>
        </p:spPr>
        <p:txBody>
          <a:bodyPr>
            <a:normAutofit fontScale="47500" lnSpcReduction="20000"/>
          </a:bodyPr>
          <a:lstStyle/>
          <a:p>
            <a:r>
              <a:rPr lang="fr-FR" sz="5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51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loi a défini </a:t>
            </a:r>
            <a:r>
              <a:rPr lang="fr-FR" sz="51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ainsi les fonctions des acteurs de la consultation:</a:t>
            </a:r>
          </a:p>
          <a:p>
            <a:endParaRPr lang="fr-FR" sz="4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4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 </a:t>
            </a:r>
            <a:r>
              <a:rPr lang="fr-F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Autorité </a:t>
            </a: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compétente pour </a:t>
            </a:r>
            <a:endParaRPr lang="fr-FR" sz="4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51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fr-FR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organiser </a:t>
            </a:r>
            <a:r>
              <a:rPr lang="fr-FR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fr-FR" sz="4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</a:t>
            </a:r>
            <a:r>
              <a:rPr lang="fr-F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 le Préfet </a:t>
            </a:r>
            <a:endParaRPr lang="fr-FR" sz="4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conduire </a:t>
            </a:r>
            <a:r>
              <a:rPr lang="fr-FR" sz="4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consultation, le Commissaire Enquêteur</a:t>
            </a:r>
            <a:r>
              <a:rPr lang="fr-FR" sz="5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chargé </a:t>
            </a:r>
            <a:r>
              <a:rPr lang="fr-F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également </a:t>
            </a:r>
            <a:r>
              <a:rPr lang="fr-FR" sz="4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:</a:t>
            </a:r>
          </a:p>
          <a:p>
            <a:r>
              <a:rPr lang="fr-FR" sz="4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s’assurer </a:t>
            </a:r>
            <a:r>
              <a:rPr lang="fr-FR" sz="4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bonne information du public – le recevoir - l’écouter  </a:t>
            </a:r>
          </a:p>
          <a:p>
            <a:pPr marL="383540" indent="-383540">
              <a:lnSpc>
                <a:spcPct val="100000"/>
              </a:lnSpc>
              <a:spcAft>
                <a:spcPts val="800"/>
              </a:spcAft>
            </a:pPr>
            <a:r>
              <a:rPr lang="fr-FR" sz="4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fr-FR" sz="4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recueillir </a:t>
            </a:r>
            <a:r>
              <a:rPr lang="fr-FR" sz="4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analyser les contributions, </a:t>
            </a:r>
            <a:r>
              <a:rPr lang="fr-FR" sz="4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dresser un procès-verbal auquel le porteur de projet fera valoir sa réponse </a:t>
            </a:r>
          </a:p>
          <a:p>
            <a:pPr marL="383540" indent="-383540">
              <a:lnSpc>
                <a:spcPct val="100000"/>
              </a:lnSpc>
              <a:spcAft>
                <a:spcPts val="800"/>
              </a:spcAft>
            </a:pPr>
            <a:r>
              <a:rPr lang="fr-FR" sz="4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rédiger </a:t>
            </a:r>
            <a:r>
              <a:rPr lang="fr-F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 rapport - exposer </a:t>
            </a:r>
            <a:r>
              <a:rPr lang="fr-FR" sz="4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 conclusions 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fr-FR" sz="51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51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commissaire enquêteur</a:t>
            </a:r>
            <a:r>
              <a:rPr lang="fr-FR" sz="5100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400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 </a:t>
            </a:r>
            <a:r>
              <a:rPr lang="fr-FR" sz="5900" b="1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Indépendant</a:t>
            </a:r>
            <a:r>
              <a:rPr lang="fr-FR" sz="5900" dirty="0">
                <a:solidFill>
                  <a:srgbClr val="009E4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</a:t>
            </a:r>
            <a:r>
              <a:rPr lang="fr-FR" sz="5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maître d’ouvrage et des autorités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5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N’a aucun lien hiérarchique ou de pouvoir avec les institutions publiques ou privées</a:t>
            </a:r>
          </a:p>
          <a:p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737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77282"/>
            <a:ext cx="9714322" cy="727787"/>
          </a:xfrm>
        </p:spPr>
        <p:txBody>
          <a:bodyPr>
            <a:normAutofit fontScale="90000"/>
          </a:bodyPr>
          <a:lstStyle/>
          <a:p>
            <a:r>
              <a:rPr lang="fr-FR" sz="12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2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 smtClean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parallélisée (consultation du public par voie électronique) du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20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20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184988"/>
            <a:ext cx="9601200" cy="53091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Selon cette méthode nouvelle et ses prescriptions,   </a:t>
            </a:r>
            <a:r>
              <a:rPr lang="fr-F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consultation </a:t>
            </a:r>
            <a:endParaRPr lang="fr-FR" sz="28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déroulera sur 3 mois du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au 16 octobre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comprendra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réunions publiques , ce 18 juillet et le 3 octobre 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tiendrai une </a:t>
            </a:r>
            <a:r>
              <a:rPr lang="fr-FR" sz="26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permanence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 la </a:t>
            </a:r>
            <a:r>
              <a:rPr lang="fr-F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mairie de </a:t>
            </a:r>
            <a:r>
              <a:rPr lang="fr-FR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Lerrain</a:t>
            </a:r>
            <a:r>
              <a:rPr lang="fr-F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</a:t>
            </a:r>
          </a:p>
          <a:p>
            <a:pPr>
              <a:lnSpc>
                <a:spcPct val="150000"/>
              </a:lnSpc>
            </a:pPr>
            <a:r>
              <a:rPr lang="fr-F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22 août et une le 9 septembre  </a:t>
            </a:r>
          </a:p>
          <a:p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Qui peut faire des observations,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propositions, poser des questions au porteur de projet ?  </a:t>
            </a:r>
          </a:p>
          <a:p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Chacun peut faire part de ses observations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des conséquences estimées du projet sur son quotidien, suggérer des modifications, des améliorations à l’attention de la  société  </a:t>
            </a:r>
            <a:r>
              <a:rPr lang="fr-FR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porteur du projet qui y répondra 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après les avoir analysées, </a:t>
            </a:r>
            <a:endParaRPr lang="fr-FR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545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3765" y="339366"/>
            <a:ext cx="9719035" cy="933254"/>
          </a:xfrm>
        </p:spPr>
        <p:txBody>
          <a:bodyPr>
            <a:normAutofit fontScale="90000"/>
          </a:bodyPr>
          <a:lstStyle/>
          <a:p>
            <a:r>
              <a:rPr lang="fr-FR" sz="11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</a:t>
            </a: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599" y="1385739"/>
            <a:ext cx="10129101" cy="511875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 déposer ses observations ? </a:t>
            </a: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Internet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dédié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https://www.registre-dematerialise.fr/6353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courrier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 commissaire enquêteur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Lors des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réunions publiques </a:t>
            </a:r>
          </a:p>
          <a:p>
            <a:pPr>
              <a:lnSpc>
                <a:spcPct val="100000"/>
              </a:lnSpc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Lors des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permanences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Commissaire enquêteur </a:t>
            </a:r>
          </a:p>
          <a:p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L’intégralité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 observations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 public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seront mises en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ligne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site dédié</a:t>
            </a: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même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réponses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 propositions, ou modifications du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porteur de projet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figureront sur ce site, ainsi que les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comptes rendus des réunions publiques,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8076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7808"/>
          </a:xfrm>
        </p:spPr>
        <p:txBody>
          <a:bodyPr>
            <a:normAutofit fontScale="90000"/>
          </a:bodyPr>
          <a:lstStyle/>
          <a:p>
            <a:r>
              <a:rPr lang="fr-FR" sz="11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3600" b="1" dirty="0">
                <a:solidFill>
                  <a:srgbClr val="0070C0"/>
                </a:solidFill>
              </a:rPr>
              <a:t/>
            </a:r>
            <a:br>
              <a:rPr lang="fr-FR" sz="3600" b="1" dirty="0">
                <a:solidFill>
                  <a:srgbClr val="0070C0"/>
                </a:solidFill>
              </a:rPr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621411"/>
            <a:ext cx="9601200" cy="47607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fr-FR" sz="2800" b="1" dirty="0">
                <a:solidFill>
                  <a:srgbClr val="0070C0"/>
                </a:solidFill>
                <a:ea typeface="+mj-lt"/>
                <a:cs typeface="+mj-lt"/>
              </a:rPr>
              <a:t>Le déroulé de la </a:t>
            </a:r>
            <a:r>
              <a:rPr lang="fr-FR" sz="2800" b="1" dirty="0" smtClean="0">
                <a:solidFill>
                  <a:srgbClr val="0070C0"/>
                </a:solidFill>
                <a:ea typeface="+mj-lt"/>
                <a:cs typeface="+mj-lt"/>
              </a:rPr>
              <a:t>présente réunion</a:t>
            </a:r>
            <a:endParaRPr lang="fr-FR" sz="2800" dirty="0" smtClean="0">
              <a:solidFill>
                <a:srgbClr val="191B0E"/>
              </a:solidFill>
              <a:latin typeface="Calibri"/>
              <a:ea typeface="Calibri"/>
              <a:cs typeface="Calibri"/>
            </a:endParaRPr>
          </a:p>
          <a:p>
            <a:pPr marL="383540" indent="-383540"/>
            <a:r>
              <a:rPr lang="fr-FR" sz="2800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Exposé de la </a:t>
            </a:r>
            <a:r>
              <a:rPr lang="fr-FR" sz="2800" b="1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procédure de consultation du public </a:t>
            </a:r>
            <a:r>
              <a:rPr lang="fr-FR" sz="2800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sur une demande  </a:t>
            </a:r>
            <a:r>
              <a:rPr lang="fr-FR" sz="2800" dirty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d’Autorisation Environnementale </a:t>
            </a:r>
            <a:endParaRPr lang="fr-FR" dirty="0"/>
          </a:p>
          <a:p>
            <a:pPr marL="383540" indent="-383540"/>
            <a:r>
              <a:rPr lang="fr-FR" sz="2800" i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Avez-vous des questions sur ce point ?  </a:t>
            </a:r>
            <a:endParaRPr lang="fr-FR" sz="2800" i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r>
              <a:rPr lang="fr-FR" sz="2800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La </a:t>
            </a:r>
            <a:r>
              <a:rPr lang="fr-FR" sz="2800" b="1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présentation du projet de la société SVRB </a:t>
            </a:r>
            <a:r>
              <a:rPr lang="fr-FR" sz="2800" dirty="0" smtClean="0">
                <a:solidFill>
                  <a:srgbClr val="191B0E"/>
                </a:solidFill>
                <a:latin typeface="Calibri"/>
                <a:ea typeface="Calibri"/>
                <a:cs typeface="Calibri"/>
              </a:rPr>
              <a:t>par son dirigeant Damien GENTET</a:t>
            </a:r>
          </a:p>
          <a:p>
            <a:pPr marL="383540" indent="-383540"/>
            <a:r>
              <a:rPr lang="fr-FR" sz="2800" i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Vos questions puis les réponses de M. GENTET </a:t>
            </a:r>
            <a:r>
              <a:rPr lang="fr-FR" sz="2800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 </a:t>
            </a:r>
            <a:endParaRPr lang="fr-FR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r>
              <a:rPr lang="fr-FR" sz="28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la </a:t>
            </a:r>
            <a:r>
              <a:rPr lang="fr-FR" sz="28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suite de la procédure</a:t>
            </a:r>
            <a:r>
              <a:rPr lang="fr-FR" sz="2800" b="1" dirty="0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 </a:t>
            </a:r>
            <a:endParaRPr lang="fr-FR" sz="28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lvl="0" indent="-383540"/>
            <a:r>
              <a:rPr lang="fr-FR" sz="28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clôture de la réunion</a:t>
            </a:r>
          </a:p>
          <a:p>
            <a:pPr marL="383540" indent="-38354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50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223935"/>
            <a:ext cx="9601200" cy="625151"/>
          </a:xfrm>
        </p:spPr>
        <p:txBody>
          <a:bodyPr>
            <a:normAutofit fontScale="90000"/>
          </a:bodyPr>
          <a:lstStyle/>
          <a:p>
            <a:r>
              <a:rPr lang="fr-FR" sz="11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Demande d’autorisation environnementale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présentée par la Société Vosgienne de Recyclage de Bétons (SRVB) relative à la </a:t>
            </a:r>
            <a:b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réation d’une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plate-forme de transit et regroupement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déchets de </a:t>
            </a:r>
            <a:r>
              <a:rPr lang="fr-FR" sz="11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bois dangereux de classe C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 traités </a:t>
            </a:r>
            <a:r>
              <a:rPr lang="fr-FR" sz="11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(créosote, sels métalliques) </a:t>
            </a: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la commune de LERRAIN </a:t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3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 parallélisée (consultation du public par voie électronique) du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juillet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 au </a:t>
            </a:r>
            <a:r>
              <a:rPr lang="fr-FR" sz="1800" b="1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 octobre </a:t>
            </a:r>
            <a:r>
              <a:rPr lang="fr-FR" sz="1800" dirty="0">
                <a:solidFill>
                  <a:srgbClr val="191B0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352939"/>
            <a:ext cx="9601200" cy="498254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83540" indent="-383540"/>
            <a:r>
              <a:rPr lang="fr-FR" sz="32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bonnes pratiques pour cette réunion,</a:t>
            </a:r>
          </a:p>
          <a:p>
            <a:pPr marL="383540" indent="-383540"/>
            <a:endParaRPr lang="fr-FR" sz="2200" b="1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r>
              <a:rPr lang="fr-FR" sz="2800" b="1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Comment </a:t>
            </a:r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intervenir et poser vos questions ? </a:t>
            </a:r>
          </a:p>
          <a:p>
            <a:pPr marL="383540" indent="-383540">
              <a:lnSpc>
                <a:spcPct val="150000"/>
              </a:lnSpc>
            </a:pP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Cette réunion sera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enregistrée</a:t>
            </a:r>
            <a:r>
              <a:rPr lang="fr-FR" sz="24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parler dans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micro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 donc une obligation</a:t>
            </a:r>
            <a:endParaRPr lang="fr-F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Sauf opposition de votre part, veuillez indiquer </a:t>
            </a:r>
            <a:r>
              <a:rPr lang="fr-F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votre </a:t>
            </a:r>
            <a:r>
              <a:rPr lang="fr-FR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identité et votre domicile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exposez </a:t>
            </a:r>
            <a:r>
              <a:rPr lang="fr-F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votre question de </a:t>
            </a:r>
            <a:r>
              <a:rPr lang="fr-FR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façon concise </a:t>
            </a:r>
            <a:r>
              <a:rPr lang="fr-FR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précise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afin </a:t>
            </a:r>
            <a:r>
              <a:rPr lang="fr-F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permettre un maximum d’interventions</a:t>
            </a:r>
          </a:p>
          <a:p>
            <a:pPr marL="383540" indent="-383540"/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compte-rendu </a:t>
            </a:r>
            <a:r>
              <a:rPr lang="fr-FR" sz="2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réunion sera rédigé par </a:t>
            </a:r>
            <a:r>
              <a:rPr lang="fr-FR" sz="2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commissaire enquêteur et mis en ligne </a:t>
            </a:r>
            <a:r>
              <a:rPr lang="fr-FR" sz="22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site dématérialisé; l’enregistrement intégral sera joint au rapport final remis au Préfet</a:t>
            </a:r>
            <a:r>
              <a:rPr lang="fr-FR" sz="2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FR" sz="220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3540" indent="-383540"/>
            <a:endParaRPr lang="fr-FR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710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flipV="1">
            <a:off x="1371600" y="640081"/>
            <a:ext cx="45719" cy="45719"/>
          </a:xfrm>
        </p:spPr>
        <p:txBody>
          <a:bodyPr>
            <a:noAutofit/>
          </a:bodyPr>
          <a:lstStyle/>
          <a:p>
            <a:endParaRPr lang="fr-FR" sz="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Suite = </a:t>
            </a:r>
          </a:p>
          <a:p>
            <a:endParaRPr lang="fr-FR" sz="4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4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à la fin de l’intervention du      porteur  de projet</a:t>
            </a:r>
            <a:endParaRPr lang="fr-FR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5384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1D53A97A7B548A71FD37FA6D779BD" ma:contentTypeVersion="2" ma:contentTypeDescription="Crée un document." ma:contentTypeScope="" ma:versionID="d0354824833325fdb7fd3e602cb5f1c0">
  <xsd:schema xmlns:xsd="http://www.w3.org/2001/XMLSchema" xmlns:xs="http://www.w3.org/2001/XMLSchema" xmlns:p="http://schemas.microsoft.com/office/2006/metadata/properties" xmlns:ns2="9243e9ff-06c2-482c-b98f-50584a7e324e" targetNamespace="http://schemas.microsoft.com/office/2006/metadata/properties" ma:root="true" ma:fieldsID="fa96e0c92a65123fab3176bcbfb9a53f" ns2:_="">
    <xsd:import namespace="9243e9ff-06c2-482c-b98f-50584a7e3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43e9ff-06c2-482c-b98f-50584a7e32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F7311D-031F-44BB-9B8B-D6758408233D}">
  <ds:schemaRefs>
    <ds:schemaRef ds:uri="9243e9ff-06c2-482c-b98f-50584a7e32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BFF0CE8-9D3E-4241-A50A-33BE43459B6F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243e9ff-06c2-482c-b98f-50584a7e32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D0127C7-EA0C-488C-9655-7AE90E6B8C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Cadrage</Template>
  <TotalTime>1554</TotalTime>
  <Words>2164</Words>
  <Application>Microsoft Office PowerPoint</Application>
  <PresentationFormat>Grand écran</PresentationFormat>
  <Paragraphs>116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Calibri</vt:lpstr>
      <vt:lpstr>Franklin Gothic</vt:lpstr>
      <vt:lpstr>Franklin Gothic Book</vt:lpstr>
      <vt:lpstr>Times New Roman</vt:lpstr>
      <vt:lpstr>Crop</vt:lpstr>
      <vt:lpstr>Présentation PowerPoint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Consultation parallélisée (consultation du public par voie électronique) du 15 juillet 2025 au 16 octobre 2025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Présentation PowerPoint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 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Consultation parallélisée (consultation du public par voie électronique) du 15 juillet 2025 au 16 octobre 2025</vt:lpstr>
      <vt:lpstr>Demande d’autorisation environnementale présentée par la Société Vosgienne de Recyclage de Bétons (SRVB) relative à la  Création d’une plate-forme de transit et regroupement de déchets de bois dangereux de classe C car traités (créosote, sels métalliques) sur la commune de LERRAIN                 Consultation parallélisée (consultation du public par voie électronique)                   du 15 juillet 2025 au 16 octobre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Claude BASTIEN</dc:creator>
  <cp:lastModifiedBy>Claude BASTIEN</cp:lastModifiedBy>
  <cp:revision>117</cp:revision>
  <cp:lastPrinted>2023-06-08T08:21:56Z</cp:lastPrinted>
  <dcterms:created xsi:type="dcterms:W3CDTF">2023-05-08T09:11:50Z</dcterms:created>
  <dcterms:modified xsi:type="dcterms:W3CDTF">2025-07-17T07:39:31Z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0x010100CDD1D53A97A7B548A71FD37FA6D779BD</vt:lpwstr>
  </property>
</Properties>
</file>